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74" r:id="rId1"/>
  </p:sldMasterIdLst>
  <p:notesMasterIdLst>
    <p:notesMasterId r:id="rId24"/>
  </p:notesMasterIdLst>
  <p:sldIdLst>
    <p:sldId id="256" r:id="rId2"/>
    <p:sldId id="5026" r:id="rId3"/>
    <p:sldId id="5029" r:id="rId4"/>
    <p:sldId id="5027" r:id="rId5"/>
    <p:sldId id="5030" r:id="rId6"/>
    <p:sldId id="5035" r:id="rId7"/>
    <p:sldId id="265" r:id="rId8"/>
    <p:sldId id="260" r:id="rId9"/>
    <p:sldId id="263" r:id="rId10"/>
    <p:sldId id="5031" r:id="rId11"/>
    <p:sldId id="5034" r:id="rId12"/>
    <p:sldId id="5033" r:id="rId13"/>
    <p:sldId id="5039" r:id="rId14"/>
    <p:sldId id="5038" r:id="rId15"/>
    <p:sldId id="5040" r:id="rId16"/>
    <p:sldId id="5025" r:id="rId17"/>
    <p:sldId id="5036" r:id="rId18"/>
    <p:sldId id="4647" r:id="rId19"/>
    <p:sldId id="5044" r:id="rId20"/>
    <p:sldId id="5037" r:id="rId21"/>
    <p:sldId id="4644" r:id="rId22"/>
    <p:sldId id="3309" r:id="rId2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Our Esploro Presentation" id="{3395BDB0-923F-5249-AE33-9E03DC014D7C}">
          <p14:sldIdLst>
            <p14:sldId id="256"/>
            <p14:sldId id="5026"/>
            <p14:sldId id="5029"/>
            <p14:sldId id="5027"/>
            <p14:sldId id="5030"/>
            <p14:sldId id="5035"/>
            <p14:sldId id="265"/>
            <p14:sldId id="260"/>
            <p14:sldId id="263"/>
          </p14:sldIdLst>
        </p14:section>
        <p14:section name="Ex Libris Esploro Slides" id="{E1C87FD8-B9D6-6949-81E4-9E24E250D717}">
          <p14:sldIdLst>
            <p14:sldId id="5031"/>
            <p14:sldId id="5034"/>
            <p14:sldId id="5033"/>
            <p14:sldId id="5039"/>
            <p14:sldId id="5038"/>
            <p14:sldId id="5040"/>
            <p14:sldId id="5025"/>
            <p14:sldId id="5036"/>
            <p14:sldId id="4647"/>
            <p14:sldId id="5044"/>
            <p14:sldId id="5037"/>
            <p14:sldId id="4644"/>
            <p14:sldId id="3309"/>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71361"/>
  </p:normalViewPr>
  <p:slideViewPr>
    <p:cSldViewPr snapToGrid="0" snapToObjects="1">
      <p:cViewPr varScale="1">
        <p:scale>
          <a:sx n="47" d="100"/>
          <a:sy n="47" d="100"/>
        </p:scale>
        <p:origin x="1392"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tti Dekel Laor" userId="2c1904ac-cebe-47c9-bc39-98d304a8515e" providerId="ADAL" clId="{FA2B6A81-5A7F-49C7-9B8B-D52E8A80866C}"/>
    <pc:docChg chg="undo custSel modSld">
      <pc:chgData name="Etti Dekel Laor" userId="2c1904ac-cebe-47c9-bc39-98d304a8515e" providerId="ADAL" clId="{FA2B6A81-5A7F-49C7-9B8B-D52E8A80866C}" dt="2022-07-11T06:42:56.313" v="16" actId="20577"/>
      <pc:docMkLst>
        <pc:docMk/>
      </pc:docMkLst>
      <pc:sldChg chg="modSp mod">
        <pc:chgData name="Etti Dekel Laor" userId="2c1904ac-cebe-47c9-bc39-98d304a8515e" providerId="ADAL" clId="{FA2B6A81-5A7F-49C7-9B8B-D52E8A80866C}" dt="2022-07-11T06:42:56.313" v="16" actId="20577"/>
        <pc:sldMkLst>
          <pc:docMk/>
          <pc:sldMk cId="485780963" sldId="5035"/>
        </pc:sldMkLst>
        <pc:spChg chg="mod">
          <ac:chgData name="Etti Dekel Laor" userId="2c1904ac-cebe-47c9-bc39-98d304a8515e" providerId="ADAL" clId="{FA2B6A81-5A7F-49C7-9B8B-D52E8A80866C}" dt="2022-07-11T06:42:56.313" v="16" actId="20577"/>
          <ac:spMkLst>
            <pc:docMk/>
            <pc:sldMk cId="485780963" sldId="5035"/>
            <ac:spMk id="2" creationId="{723F4F86-6EC7-96F3-C465-71263E9068D9}"/>
          </ac:spMkLst>
        </pc:sp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ata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svg"/><Relationship Id="rId1" Type="http://schemas.openxmlformats.org/officeDocument/2006/relationships/image" Target="../media/image1.png"/><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svg"/><Relationship Id="rId1" Type="http://schemas.openxmlformats.org/officeDocument/2006/relationships/image" Target="../media/image9.png"/><Relationship Id="rId6" Type="http://schemas.openxmlformats.org/officeDocument/2006/relationships/image" Target="../media/image14.svg"/><Relationship Id="rId5" Type="http://schemas.openxmlformats.org/officeDocument/2006/relationships/image" Target="../media/image13.png"/><Relationship Id="rId4" Type="http://schemas.openxmlformats.org/officeDocument/2006/relationships/image" Target="../media/image12.svg"/></Relationships>
</file>

<file path=ppt/diagrams/colors1.xml><?xml version="1.0" encoding="utf-8"?>
<dgm:colorsDef xmlns:dgm="http://schemas.openxmlformats.org/drawingml/2006/diagram" xmlns:a="http://schemas.openxmlformats.org/drawingml/2006/main" uniqueId="urn:microsoft.com/office/officeart/2018/5/colors/Iconchunking_neutralbg_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a:alpha val="0"/>
      </a:schemeClr>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bg_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a:alpha val="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BE87C2C-158D-46A0-8B0E-8E8DFB4FAA7E}" type="doc">
      <dgm:prSet loTypeId="urn:microsoft.com/office/officeart/2018/2/layout/IconVerticalSolidList" loCatId="icon" qsTypeId="urn:microsoft.com/office/officeart/2005/8/quickstyle/simple1" qsCatId="simple" csTypeId="urn:microsoft.com/office/officeart/2018/5/colors/Iconchunking_neutralbg_accent0_3" csCatId="mainScheme" phldr="1"/>
      <dgm:spPr/>
      <dgm:t>
        <a:bodyPr/>
        <a:lstStyle/>
        <a:p>
          <a:endParaRPr lang="en-US"/>
        </a:p>
      </dgm:t>
    </dgm:pt>
    <dgm:pt modelId="{EFAEC6AC-1D66-42C4-BAF5-B4D85CFB15C6}">
      <dgm:prSet/>
      <dgm:spPr/>
      <dgm:t>
        <a:bodyPr/>
        <a:lstStyle/>
        <a:p>
          <a:r>
            <a:rPr lang="en-US"/>
            <a:t>Sponsors </a:t>
          </a:r>
        </a:p>
      </dgm:t>
    </dgm:pt>
    <dgm:pt modelId="{64A08425-5458-4217-A3FA-7C5517FEA1D6}" type="parTrans" cxnId="{F952A6D6-A941-4FA5-B095-EC644E0398CC}">
      <dgm:prSet/>
      <dgm:spPr/>
      <dgm:t>
        <a:bodyPr/>
        <a:lstStyle/>
        <a:p>
          <a:endParaRPr lang="en-US"/>
        </a:p>
      </dgm:t>
    </dgm:pt>
    <dgm:pt modelId="{5E41E0FC-530A-4F3C-8811-281912535749}" type="sibTrans" cxnId="{F952A6D6-A941-4FA5-B095-EC644E0398CC}">
      <dgm:prSet/>
      <dgm:spPr/>
      <dgm:t>
        <a:bodyPr/>
        <a:lstStyle/>
        <a:p>
          <a:endParaRPr lang="en-US"/>
        </a:p>
      </dgm:t>
    </dgm:pt>
    <dgm:pt modelId="{A183B46A-F29E-431D-93C0-CC5E8DEFA085}">
      <dgm:prSet/>
      <dgm:spPr/>
      <dgm:t>
        <a:bodyPr/>
        <a:lstStyle/>
        <a:p>
          <a:r>
            <a:rPr lang="en-US"/>
            <a:t>Divisions</a:t>
          </a:r>
        </a:p>
      </dgm:t>
    </dgm:pt>
    <dgm:pt modelId="{F86E8AA2-9FAF-4C07-AF5A-B4E8603D0F7E}" type="parTrans" cxnId="{B0CE671A-3D54-45F4-A7C8-155F5A50F087}">
      <dgm:prSet/>
      <dgm:spPr/>
      <dgm:t>
        <a:bodyPr/>
        <a:lstStyle/>
        <a:p>
          <a:endParaRPr lang="en-US"/>
        </a:p>
      </dgm:t>
    </dgm:pt>
    <dgm:pt modelId="{442B4DFF-9607-418E-9300-504A95397EF9}" type="sibTrans" cxnId="{B0CE671A-3D54-45F4-A7C8-155F5A50F087}">
      <dgm:prSet/>
      <dgm:spPr/>
      <dgm:t>
        <a:bodyPr/>
        <a:lstStyle/>
        <a:p>
          <a:endParaRPr lang="en-US"/>
        </a:p>
      </dgm:t>
    </dgm:pt>
    <dgm:pt modelId="{23C3A1A2-6E46-44FA-9856-788C8F5363D8}">
      <dgm:prSet/>
      <dgm:spPr/>
      <dgm:t>
        <a:bodyPr/>
        <a:lstStyle/>
        <a:p>
          <a:r>
            <a:rPr lang="en-US" dirty="0"/>
            <a:t>Core Team</a:t>
          </a:r>
        </a:p>
      </dgm:t>
    </dgm:pt>
    <dgm:pt modelId="{FF8C138B-26AE-49B0-8A07-E830834B045A}" type="parTrans" cxnId="{6FAA0D5F-6ABF-40DB-A765-760E66C83D7C}">
      <dgm:prSet/>
      <dgm:spPr/>
      <dgm:t>
        <a:bodyPr/>
        <a:lstStyle/>
        <a:p>
          <a:endParaRPr lang="en-US"/>
        </a:p>
      </dgm:t>
    </dgm:pt>
    <dgm:pt modelId="{EB2DABBC-0A79-401E-9EA1-537D423DAA68}" type="sibTrans" cxnId="{6FAA0D5F-6ABF-40DB-A765-760E66C83D7C}">
      <dgm:prSet/>
      <dgm:spPr/>
      <dgm:t>
        <a:bodyPr/>
        <a:lstStyle/>
        <a:p>
          <a:endParaRPr lang="en-US"/>
        </a:p>
      </dgm:t>
    </dgm:pt>
    <dgm:pt modelId="{F09DCCFC-0DB1-416F-BC6B-718AE95EE4BB}" type="pres">
      <dgm:prSet presAssocID="{2BE87C2C-158D-46A0-8B0E-8E8DFB4FAA7E}" presName="root" presStyleCnt="0">
        <dgm:presLayoutVars>
          <dgm:dir/>
          <dgm:resizeHandles val="exact"/>
        </dgm:presLayoutVars>
      </dgm:prSet>
      <dgm:spPr/>
    </dgm:pt>
    <dgm:pt modelId="{EAE57470-575F-482C-A1C9-7D936F38F58F}" type="pres">
      <dgm:prSet presAssocID="{EFAEC6AC-1D66-42C4-BAF5-B4D85CFB15C6}" presName="compNode" presStyleCnt="0"/>
      <dgm:spPr/>
    </dgm:pt>
    <dgm:pt modelId="{AB016120-414E-416A-898F-6002A0BA225A}" type="pres">
      <dgm:prSet presAssocID="{EFAEC6AC-1D66-42C4-BAF5-B4D85CFB15C6}" presName="bgRect" presStyleLbl="bgShp" presStyleIdx="0" presStyleCnt="3"/>
      <dgm:spPr/>
    </dgm:pt>
    <dgm:pt modelId="{F9B4F271-BD26-4C73-9411-0C8EAE1FCC74}" type="pres">
      <dgm:prSet presAssocID="{EFAEC6AC-1D66-42C4-BAF5-B4D85CFB15C6}"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81D16E85-20CD-4102-8FC0-CDA886BD8F67}" type="pres">
      <dgm:prSet presAssocID="{EFAEC6AC-1D66-42C4-BAF5-B4D85CFB15C6}" presName="spaceRect" presStyleCnt="0"/>
      <dgm:spPr/>
    </dgm:pt>
    <dgm:pt modelId="{278CC54A-6DE8-4B9B-ABC2-CFAA849FDF3F}" type="pres">
      <dgm:prSet presAssocID="{EFAEC6AC-1D66-42C4-BAF5-B4D85CFB15C6}" presName="parTx" presStyleLbl="revTx" presStyleIdx="0" presStyleCnt="3">
        <dgm:presLayoutVars>
          <dgm:chMax val="0"/>
          <dgm:chPref val="0"/>
        </dgm:presLayoutVars>
      </dgm:prSet>
      <dgm:spPr/>
    </dgm:pt>
    <dgm:pt modelId="{2F106206-3B5E-4506-8B76-EE885CDF8438}" type="pres">
      <dgm:prSet presAssocID="{5E41E0FC-530A-4F3C-8811-281912535749}" presName="sibTrans" presStyleCnt="0"/>
      <dgm:spPr/>
    </dgm:pt>
    <dgm:pt modelId="{DE9438FA-522A-4047-90BF-DAAC7C76D515}" type="pres">
      <dgm:prSet presAssocID="{A183B46A-F29E-431D-93C0-CC5E8DEFA085}" presName="compNode" presStyleCnt="0"/>
      <dgm:spPr/>
    </dgm:pt>
    <dgm:pt modelId="{6365F06F-EE10-4B1A-81BC-222B800A5132}" type="pres">
      <dgm:prSet presAssocID="{A183B46A-F29E-431D-93C0-CC5E8DEFA085}" presName="bgRect" presStyleLbl="bgShp" presStyleIdx="1" presStyleCnt="3"/>
      <dgm:spPr/>
    </dgm:pt>
    <dgm:pt modelId="{DEBFB381-D53A-4EC5-B289-17CF4AB2CAA5}" type="pres">
      <dgm:prSet presAssocID="{A183B46A-F29E-431D-93C0-CC5E8DEFA08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D38FB2AE-A2D9-492C-91D6-C5AF5065EDAC}" type="pres">
      <dgm:prSet presAssocID="{A183B46A-F29E-431D-93C0-CC5E8DEFA085}" presName="spaceRect" presStyleCnt="0"/>
      <dgm:spPr/>
    </dgm:pt>
    <dgm:pt modelId="{54C66E70-FE9A-4B41-80D1-5D0339EC8F80}" type="pres">
      <dgm:prSet presAssocID="{A183B46A-F29E-431D-93C0-CC5E8DEFA085}" presName="parTx" presStyleLbl="revTx" presStyleIdx="1" presStyleCnt="3">
        <dgm:presLayoutVars>
          <dgm:chMax val="0"/>
          <dgm:chPref val="0"/>
        </dgm:presLayoutVars>
      </dgm:prSet>
      <dgm:spPr/>
    </dgm:pt>
    <dgm:pt modelId="{CC2BF5F6-6779-4117-B694-EABE751AF9A1}" type="pres">
      <dgm:prSet presAssocID="{442B4DFF-9607-418E-9300-504A95397EF9}" presName="sibTrans" presStyleCnt="0"/>
      <dgm:spPr/>
    </dgm:pt>
    <dgm:pt modelId="{7865B23B-B877-4931-97AC-5EB2E2646D0C}" type="pres">
      <dgm:prSet presAssocID="{23C3A1A2-6E46-44FA-9856-788C8F5363D8}" presName="compNode" presStyleCnt="0"/>
      <dgm:spPr/>
    </dgm:pt>
    <dgm:pt modelId="{3D84F1D9-22F2-4959-9246-5006A4879495}" type="pres">
      <dgm:prSet presAssocID="{23C3A1A2-6E46-44FA-9856-788C8F5363D8}" presName="bgRect" presStyleLbl="bgShp" presStyleIdx="2" presStyleCnt="3"/>
      <dgm:spPr/>
    </dgm:pt>
    <dgm:pt modelId="{D012ACA5-96DC-47F3-8451-7E6ABD9C0451}" type="pres">
      <dgm:prSet presAssocID="{23C3A1A2-6E46-44FA-9856-788C8F5363D8}"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Team"/>
        </a:ext>
      </dgm:extLst>
    </dgm:pt>
    <dgm:pt modelId="{BA3FBAEE-8D31-4B33-89AD-B4C7BBC03EF6}" type="pres">
      <dgm:prSet presAssocID="{23C3A1A2-6E46-44FA-9856-788C8F5363D8}" presName="spaceRect" presStyleCnt="0"/>
      <dgm:spPr/>
    </dgm:pt>
    <dgm:pt modelId="{EED61066-7691-4E62-86C6-DC027D038992}" type="pres">
      <dgm:prSet presAssocID="{23C3A1A2-6E46-44FA-9856-788C8F5363D8}" presName="parTx" presStyleLbl="revTx" presStyleIdx="2" presStyleCnt="3">
        <dgm:presLayoutVars>
          <dgm:chMax val="0"/>
          <dgm:chPref val="0"/>
        </dgm:presLayoutVars>
      </dgm:prSet>
      <dgm:spPr/>
    </dgm:pt>
  </dgm:ptLst>
  <dgm:cxnLst>
    <dgm:cxn modelId="{7C629D00-113D-2147-90A9-7E3465EDA551}" type="presOf" srcId="{23C3A1A2-6E46-44FA-9856-788C8F5363D8}" destId="{EED61066-7691-4E62-86C6-DC027D038992}" srcOrd="0" destOrd="0" presId="urn:microsoft.com/office/officeart/2018/2/layout/IconVerticalSolidList"/>
    <dgm:cxn modelId="{D54FF306-B430-204D-ABD3-2B34EBC6D1FA}" type="presOf" srcId="{A183B46A-F29E-431D-93C0-CC5E8DEFA085}" destId="{54C66E70-FE9A-4B41-80D1-5D0339EC8F80}" srcOrd="0" destOrd="0" presId="urn:microsoft.com/office/officeart/2018/2/layout/IconVerticalSolidList"/>
    <dgm:cxn modelId="{66EED417-1ED5-234F-A226-545EE53298CD}" type="presOf" srcId="{2BE87C2C-158D-46A0-8B0E-8E8DFB4FAA7E}" destId="{F09DCCFC-0DB1-416F-BC6B-718AE95EE4BB}" srcOrd="0" destOrd="0" presId="urn:microsoft.com/office/officeart/2018/2/layout/IconVerticalSolidList"/>
    <dgm:cxn modelId="{B0CE671A-3D54-45F4-A7C8-155F5A50F087}" srcId="{2BE87C2C-158D-46A0-8B0E-8E8DFB4FAA7E}" destId="{A183B46A-F29E-431D-93C0-CC5E8DEFA085}" srcOrd="1" destOrd="0" parTransId="{F86E8AA2-9FAF-4C07-AF5A-B4E8603D0F7E}" sibTransId="{442B4DFF-9607-418E-9300-504A95397EF9}"/>
    <dgm:cxn modelId="{6FAA0D5F-6ABF-40DB-A765-760E66C83D7C}" srcId="{2BE87C2C-158D-46A0-8B0E-8E8DFB4FAA7E}" destId="{23C3A1A2-6E46-44FA-9856-788C8F5363D8}" srcOrd="2" destOrd="0" parTransId="{FF8C138B-26AE-49B0-8A07-E830834B045A}" sibTransId="{EB2DABBC-0A79-401E-9EA1-537D423DAA68}"/>
    <dgm:cxn modelId="{68389191-1CE9-2D41-A119-C3B6F6FF9F93}" type="presOf" srcId="{EFAEC6AC-1D66-42C4-BAF5-B4D85CFB15C6}" destId="{278CC54A-6DE8-4B9B-ABC2-CFAA849FDF3F}" srcOrd="0" destOrd="0" presId="urn:microsoft.com/office/officeart/2018/2/layout/IconVerticalSolidList"/>
    <dgm:cxn modelId="{F952A6D6-A941-4FA5-B095-EC644E0398CC}" srcId="{2BE87C2C-158D-46A0-8B0E-8E8DFB4FAA7E}" destId="{EFAEC6AC-1D66-42C4-BAF5-B4D85CFB15C6}" srcOrd="0" destOrd="0" parTransId="{64A08425-5458-4217-A3FA-7C5517FEA1D6}" sibTransId="{5E41E0FC-530A-4F3C-8811-281912535749}"/>
    <dgm:cxn modelId="{AA72B997-6FF7-6049-8716-5FDB41073241}" type="presParOf" srcId="{F09DCCFC-0DB1-416F-BC6B-718AE95EE4BB}" destId="{EAE57470-575F-482C-A1C9-7D936F38F58F}" srcOrd="0" destOrd="0" presId="urn:microsoft.com/office/officeart/2018/2/layout/IconVerticalSolidList"/>
    <dgm:cxn modelId="{B7A6DC39-C913-6141-AD3C-2372F3DF76F3}" type="presParOf" srcId="{EAE57470-575F-482C-A1C9-7D936F38F58F}" destId="{AB016120-414E-416A-898F-6002A0BA225A}" srcOrd="0" destOrd="0" presId="urn:microsoft.com/office/officeart/2018/2/layout/IconVerticalSolidList"/>
    <dgm:cxn modelId="{D9DBDDB9-2BBA-F74D-B48E-B912388049F4}" type="presParOf" srcId="{EAE57470-575F-482C-A1C9-7D936F38F58F}" destId="{F9B4F271-BD26-4C73-9411-0C8EAE1FCC74}" srcOrd="1" destOrd="0" presId="urn:microsoft.com/office/officeart/2018/2/layout/IconVerticalSolidList"/>
    <dgm:cxn modelId="{6FF2189F-254C-E94E-9BAD-8E63CE6DF7C7}" type="presParOf" srcId="{EAE57470-575F-482C-A1C9-7D936F38F58F}" destId="{81D16E85-20CD-4102-8FC0-CDA886BD8F67}" srcOrd="2" destOrd="0" presId="urn:microsoft.com/office/officeart/2018/2/layout/IconVerticalSolidList"/>
    <dgm:cxn modelId="{D1A5A62C-A0AF-1740-98D6-0A4A29691E37}" type="presParOf" srcId="{EAE57470-575F-482C-A1C9-7D936F38F58F}" destId="{278CC54A-6DE8-4B9B-ABC2-CFAA849FDF3F}" srcOrd="3" destOrd="0" presId="urn:microsoft.com/office/officeart/2018/2/layout/IconVerticalSolidList"/>
    <dgm:cxn modelId="{E9B73A8C-1DC5-5947-9D00-A89198472AE7}" type="presParOf" srcId="{F09DCCFC-0DB1-416F-BC6B-718AE95EE4BB}" destId="{2F106206-3B5E-4506-8B76-EE885CDF8438}" srcOrd="1" destOrd="0" presId="urn:microsoft.com/office/officeart/2018/2/layout/IconVerticalSolidList"/>
    <dgm:cxn modelId="{BF553CE1-166B-0A46-9028-5836897459E1}" type="presParOf" srcId="{F09DCCFC-0DB1-416F-BC6B-718AE95EE4BB}" destId="{DE9438FA-522A-4047-90BF-DAAC7C76D515}" srcOrd="2" destOrd="0" presId="urn:microsoft.com/office/officeart/2018/2/layout/IconVerticalSolidList"/>
    <dgm:cxn modelId="{CEDCF978-C5FE-E644-8E54-1A5233887D52}" type="presParOf" srcId="{DE9438FA-522A-4047-90BF-DAAC7C76D515}" destId="{6365F06F-EE10-4B1A-81BC-222B800A5132}" srcOrd="0" destOrd="0" presId="urn:microsoft.com/office/officeart/2018/2/layout/IconVerticalSolidList"/>
    <dgm:cxn modelId="{B899DB33-778F-A64A-AC21-B80D485F842E}" type="presParOf" srcId="{DE9438FA-522A-4047-90BF-DAAC7C76D515}" destId="{DEBFB381-D53A-4EC5-B289-17CF4AB2CAA5}" srcOrd="1" destOrd="0" presId="urn:microsoft.com/office/officeart/2018/2/layout/IconVerticalSolidList"/>
    <dgm:cxn modelId="{DB3AD12F-8F89-4745-8413-A12438862AFB}" type="presParOf" srcId="{DE9438FA-522A-4047-90BF-DAAC7C76D515}" destId="{D38FB2AE-A2D9-492C-91D6-C5AF5065EDAC}" srcOrd="2" destOrd="0" presId="urn:microsoft.com/office/officeart/2018/2/layout/IconVerticalSolidList"/>
    <dgm:cxn modelId="{D2B92990-61AA-4D47-87A3-C8E2891E296C}" type="presParOf" srcId="{DE9438FA-522A-4047-90BF-DAAC7C76D515}" destId="{54C66E70-FE9A-4B41-80D1-5D0339EC8F80}" srcOrd="3" destOrd="0" presId="urn:microsoft.com/office/officeart/2018/2/layout/IconVerticalSolidList"/>
    <dgm:cxn modelId="{82C59F6B-5647-9547-8886-810C7B7C2E1D}" type="presParOf" srcId="{F09DCCFC-0DB1-416F-BC6B-718AE95EE4BB}" destId="{CC2BF5F6-6779-4117-B694-EABE751AF9A1}" srcOrd="3" destOrd="0" presId="urn:microsoft.com/office/officeart/2018/2/layout/IconVerticalSolidList"/>
    <dgm:cxn modelId="{58BBD324-46E2-2443-81CE-27B93FB8E61C}" type="presParOf" srcId="{F09DCCFC-0DB1-416F-BC6B-718AE95EE4BB}" destId="{7865B23B-B877-4931-97AC-5EB2E2646D0C}" srcOrd="4" destOrd="0" presId="urn:microsoft.com/office/officeart/2018/2/layout/IconVerticalSolidList"/>
    <dgm:cxn modelId="{145B4F83-48B2-AC4A-AD07-92478E279A9A}" type="presParOf" srcId="{7865B23B-B877-4931-97AC-5EB2E2646D0C}" destId="{3D84F1D9-22F2-4959-9246-5006A4879495}" srcOrd="0" destOrd="0" presId="urn:microsoft.com/office/officeart/2018/2/layout/IconVerticalSolidList"/>
    <dgm:cxn modelId="{D7C4FFAE-A77D-F540-BC07-16C154F9835C}" type="presParOf" srcId="{7865B23B-B877-4931-97AC-5EB2E2646D0C}" destId="{D012ACA5-96DC-47F3-8451-7E6ABD9C0451}" srcOrd="1" destOrd="0" presId="urn:microsoft.com/office/officeart/2018/2/layout/IconVerticalSolidList"/>
    <dgm:cxn modelId="{505BD025-7B77-6341-8C0F-2DC596657AD6}" type="presParOf" srcId="{7865B23B-B877-4931-97AC-5EB2E2646D0C}" destId="{BA3FBAEE-8D31-4B33-89AD-B4C7BBC03EF6}" srcOrd="2" destOrd="0" presId="urn:microsoft.com/office/officeart/2018/2/layout/IconVerticalSolidList"/>
    <dgm:cxn modelId="{B335A959-BCE0-CE4B-9831-D10252C914EE}" type="presParOf" srcId="{7865B23B-B877-4931-97AC-5EB2E2646D0C}" destId="{EED61066-7691-4E62-86C6-DC027D03899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0F445F-3B52-184F-9490-F156F102EE3D}" type="doc">
      <dgm:prSet loTypeId="urn:microsoft.com/office/officeart/2005/8/layout/gear1" loCatId="" qsTypeId="urn:microsoft.com/office/officeart/2005/8/quickstyle/simple4" qsCatId="simple" csTypeId="urn:microsoft.com/office/officeart/2005/8/colors/colorful5" csCatId="colorful" phldr="1"/>
      <dgm:spPr/>
      <dgm:t>
        <a:bodyPr/>
        <a:lstStyle/>
        <a:p>
          <a:endParaRPr lang="en-US"/>
        </a:p>
      </dgm:t>
    </dgm:pt>
    <dgm:pt modelId="{C30EDDF9-91C0-DC4B-976A-944FD98B30AD}">
      <dgm:prSet phldrT="[Text]"/>
      <dgm:spPr/>
      <dgm:t>
        <a:bodyPr/>
        <a:lstStyle/>
        <a:p>
          <a:r>
            <a:rPr lang="en-US" dirty="0"/>
            <a:t>Profiles</a:t>
          </a:r>
        </a:p>
      </dgm:t>
    </dgm:pt>
    <dgm:pt modelId="{2E2018CD-8447-6C4F-AAB6-01E06699EC26}" type="parTrans" cxnId="{2B63DD48-A43E-584E-A586-AC21985240E0}">
      <dgm:prSet/>
      <dgm:spPr/>
      <dgm:t>
        <a:bodyPr/>
        <a:lstStyle/>
        <a:p>
          <a:endParaRPr lang="en-US"/>
        </a:p>
      </dgm:t>
    </dgm:pt>
    <dgm:pt modelId="{FB57F497-E918-9C45-86F0-1AE1191BCD3D}" type="sibTrans" cxnId="{2B63DD48-A43E-584E-A586-AC21985240E0}">
      <dgm:prSet/>
      <dgm:spPr/>
      <dgm:t>
        <a:bodyPr/>
        <a:lstStyle/>
        <a:p>
          <a:endParaRPr lang="en-US"/>
        </a:p>
      </dgm:t>
    </dgm:pt>
    <dgm:pt modelId="{3CB9F77E-386B-4647-9D33-6237E576ADBF}">
      <dgm:prSet phldrT="[Text]"/>
      <dgm:spPr/>
      <dgm:t>
        <a:bodyPr/>
        <a:lstStyle/>
        <a:p>
          <a:r>
            <a:rPr lang="en-US" dirty="0"/>
            <a:t>Portal</a:t>
          </a:r>
        </a:p>
      </dgm:t>
    </dgm:pt>
    <dgm:pt modelId="{DC261044-4517-3448-9D8B-9CB9DAF1C264}" type="parTrans" cxnId="{E8E37974-FE49-FB4F-9DB2-6AB4F5F14EB0}">
      <dgm:prSet/>
      <dgm:spPr/>
      <dgm:t>
        <a:bodyPr/>
        <a:lstStyle/>
        <a:p>
          <a:endParaRPr lang="en-US"/>
        </a:p>
      </dgm:t>
    </dgm:pt>
    <dgm:pt modelId="{529E1532-E124-FE4E-B6D0-6DC690C08E80}" type="sibTrans" cxnId="{E8E37974-FE49-FB4F-9DB2-6AB4F5F14EB0}">
      <dgm:prSet/>
      <dgm:spPr/>
      <dgm:t>
        <a:bodyPr/>
        <a:lstStyle/>
        <a:p>
          <a:endParaRPr lang="en-US"/>
        </a:p>
      </dgm:t>
    </dgm:pt>
    <dgm:pt modelId="{2A80BC68-37AF-0746-A8FC-FC341145BA46}">
      <dgm:prSet phldrT="[Text]"/>
      <dgm:spPr/>
      <dgm:t>
        <a:bodyPr/>
        <a:lstStyle/>
        <a:p>
          <a:r>
            <a:rPr lang="en-US" dirty="0"/>
            <a:t>Analytics</a:t>
          </a:r>
        </a:p>
      </dgm:t>
    </dgm:pt>
    <dgm:pt modelId="{B513127A-1D11-C84A-B646-929CC0E59127}" type="parTrans" cxnId="{4AA8A0E5-AFF3-2F44-9CA8-AB181D780D80}">
      <dgm:prSet/>
      <dgm:spPr/>
      <dgm:t>
        <a:bodyPr/>
        <a:lstStyle/>
        <a:p>
          <a:endParaRPr lang="en-US"/>
        </a:p>
      </dgm:t>
    </dgm:pt>
    <dgm:pt modelId="{3AE03EF7-283A-164D-AF1A-A34DF348304B}" type="sibTrans" cxnId="{4AA8A0E5-AFF3-2F44-9CA8-AB181D780D80}">
      <dgm:prSet/>
      <dgm:spPr/>
      <dgm:t>
        <a:bodyPr/>
        <a:lstStyle/>
        <a:p>
          <a:endParaRPr lang="en-US"/>
        </a:p>
      </dgm:t>
    </dgm:pt>
    <dgm:pt modelId="{640A7E29-699B-5D41-A93E-00FACC321E30}" type="pres">
      <dgm:prSet presAssocID="{2B0F445F-3B52-184F-9490-F156F102EE3D}" presName="composite" presStyleCnt="0">
        <dgm:presLayoutVars>
          <dgm:chMax val="3"/>
          <dgm:animLvl val="lvl"/>
          <dgm:resizeHandles val="exact"/>
        </dgm:presLayoutVars>
      </dgm:prSet>
      <dgm:spPr/>
    </dgm:pt>
    <dgm:pt modelId="{45FDDBEA-5B02-5B42-93B7-4DBAA569C7D3}" type="pres">
      <dgm:prSet presAssocID="{C30EDDF9-91C0-DC4B-976A-944FD98B30AD}" presName="gear1" presStyleLbl="node1" presStyleIdx="0" presStyleCnt="3">
        <dgm:presLayoutVars>
          <dgm:chMax val="1"/>
          <dgm:bulletEnabled val="1"/>
        </dgm:presLayoutVars>
      </dgm:prSet>
      <dgm:spPr/>
    </dgm:pt>
    <dgm:pt modelId="{08E5D8BF-952D-BD41-AD05-0C8FB06A508A}" type="pres">
      <dgm:prSet presAssocID="{C30EDDF9-91C0-DC4B-976A-944FD98B30AD}" presName="gear1srcNode" presStyleLbl="node1" presStyleIdx="0" presStyleCnt="3"/>
      <dgm:spPr/>
    </dgm:pt>
    <dgm:pt modelId="{FA08F76B-EDA4-B14F-A760-A8F2D402A4A9}" type="pres">
      <dgm:prSet presAssocID="{C30EDDF9-91C0-DC4B-976A-944FD98B30AD}" presName="gear1dstNode" presStyleLbl="node1" presStyleIdx="0" presStyleCnt="3"/>
      <dgm:spPr/>
    </dgm:pt>
    <dgm:pt modelId="{3B6748B4-8316-9D4C-B805-93BE518586E1}" type="pres">
      <dgm:prSet presAssocID="{3CB9F77E-386B-4647-9D33-6237E576ADBF}" presName="gear2" presStyleLbl="node1" presStyleIdx="1" presStyleCnt="3">
        <dgm:presLayoutVars>
          <dgm:chMax val="1"/>
          <dgm:bulletEnabled val="1"/>
        </dgm:presLayoutVars>
      </dgm:prSet>
      <dgm:spPr/>
    </dgm:pt>
    <dgm:pt modelId="{0397C3C8-9D16-494E-B33B-B1F8F65D304D}" type="pres">
      <dgm:prSet presAssocID="{3CB9F77E-386B-4647-9D33-6237E576ADBF}" presName="gear2srcNode" presStyleLbl="node1" presStyleIdx="1" presStyleCnt="3"/>
      <dgm:spPr/>
    </dgm:pt>
    <dgm:pt modelId="{129A0F68-0539-2647-9F9C-1D587AC8EFDB}" type="pres">
      <dgm:prSet presAssocID="{3CB9F77E-386B-4647-9D33-6237E576ADBF}" presName="gear2dstNode" presStyleLbl="node1" presStyleIdx="1" presStyleCnt="3"/>
      <dgm:spPr/>
    </dgm:pt>
    <dgm:pt modelId="{CF781A17-29D9-DD4C-A5F0-5384C625DA15}" type="pres">
      <dgm:prSet presAssocID="{2A80BC68-37AF-0746-A8FC-FC341145BA46}" presName="gear3" presStyleLbl="node1" presStyleIdx="2" presStyleCnt="3"/>
      <dgm:spPr/>
    </dgm:pt>
    <dgm:pt modelId="{3AA13470-3098-1249-9C77-959B771B39E1}" type="pres">
      <dgm:prSet presAssocID="{2A80BC68-37AF-0746-A8FC-FC341145BA46}" presName="gear3tx" presStyleLbl="node1" presStyleIdx="2" presStyleCnt="3">
        <dgm:presLayoutVars>
          <dgm:chMax val="1"/>
          <dgm:bulletEnabled val="1"/>
        </dgm:presLayoutVars>
      </dgm:prSet>
      <dgm:spPr/>
    </dgm:pt>
    <dgm:pt modelId="{91A2A6F7-4B0E-3845-9094-37735EE70895}" type="pres">
      <dgm:prSet presAssocID="{2A80BC68-37AF-0746-A8FC-FC341145BA46}" presName="gear3srcNode" presStyleLbl="node1" presStyleIdx="2" presStyleCnt="3"/>
      <dgm:spPr/>
    </dgm:pt>
    <dgm:pt modelId="{3C3E7731-A167-CD4D-992C-8A618D0785B9}" type="pres">
      <dgm:prSet presAssocID="{2A80BC68-37AF-0746-A8FC-FC341145BA46}" presName="gear3dstNode" presStyleLbl="node1" presStyleIdx="2" presStyleCnt="3"/>
      <dgm:spPr/>
    </dgm:pt>
    <dgm:pt modelId="{10F54994-118E-DC4D-8091-714D9B4DC13D}" type="pres">
      <dgm:prSet presAssocID="{FB57F497-E918-9C45-86F0-1AE1191BCD3D}" presName="connector1" presStyleLbl="sibTrans2D1" presStyleIdx="0" presStyleCnt="3"/>
      <dgm:spPr/>
    </dgm:pt>
    <dgm:pt modelId="{47506F35-DB64-A44B-B077-799B88DC9278}" type="pres">
      <dgm:prSet presAssocID="{529E1532-E124-FE4E-B6D0-6DC690C08E80}" presName="connector2" presStyleLbl="sibTrans2D1" presStyleIdx="1" presStyleCnt="3"/>
      <dgm:spPr/>
    </dgm:pt>
    <dgm:pt modelId="{0CE141E9-80E8-AA4B-B673-153CE4A3A34E}" type="pres">
      <dgm:prSet presAssocID="{3AE03EF7-283A-164D-AF1A-A34DF348304B}" presName="connector3" presStyleLbl="sibTrans2D1" presStyleIdx="2" presStyleCnt="3"/>
      <dgm:spPr/>
    </dgm:pt>
  </dgm:ptLst>
  <dgm:cxnLst>
    <dgm:cxn modelId="{A2CB3111-AEE0-C747-A045-99A6E7F4217B}" type="presOf" srcId="{C30EDDF9-91C0-DC4B-976A-944FD98B30AD}" destId="{FA08F76B-EDA4-B14F-A760-A8F2D402A4A9}" srcOrd="2" destOrd="0" presId="urn:microsoft.com/office/officeart/2005/8/layout/gear1"/>
    <dgm:cxn modelId="{953ACA12-9181-0B45-A37E-26F1EE777817}" type="presOf" srcId="{3CB9F77E-386B-4647-9D33-6237E576ADBF}" destId="{3B6748B4-8316-9D4C-B805-93BE518586E1}" srcOrd="0" destOrd="0" presId="urn:microsoft.com/office/officeart/2005/8/layout/gear1"/>
    <dgm:cxn modelId="{FDB62F14-AE1C-5C49-BD75-E0632F71475E}" type="presOf" srcId="{529E1532-E124-FE4E-B6D0-6DC690C08E80}" destId="{47506F35-DB64-A44B-B077-799B88DC9278}" srcOrd="0" destOrd="0" presId="urn:microsoft.com/office/officeart/2005/8/layout/gear1"/>
    <dgm:cxn modelId="{6BBAAB1D-1C4C-BE4F-923A-732D69899B92}" type="presOf" srcId="{2A80BC68-37AF-0746-A8FC-FC341145BA46}" destId="{3C3E7731-A167-CD4D-992C-8A618D0785B9}" srcOrd="3" destOrd="0" presId="urn:microsoft.com/office/officeart/2005/8/layout/gear1"/>
    <dgm:cxn modelId="{2B63DD48-A43E-584E-A586-AC21985240E0}" srcId="{2B0F445F-3B52-184F-9490-F156F102EE3D}" destId="{C30EDDF9-91C0-DC4B-976A-944FD98B30AD}" srcOrd="0" destOrd="0" parTransId="{2E2018CD-8447-6C4F-AAB6-01E06699EC26}" sibTransId="{FB57F497-E918-9C45-86F0-1AE1191BCD3D}"/>
    <dgm:cxn modelId="{27B6F053-106E-D642-97AE-0C7C0E0CBE08}" type="presOf" srcId="{2A80BC68-37AF-0746-A8FC-FC341145BA46}" destId="{CF781A17-29D9-DD4C-A5F0-5384C625DA15}" srcOrd="0" destOrd="0" presId="urn:microsoft.com/office/officeart/2005/8/layout/gear1"/>
    <dgm:cxn modelId="{E8E37974-FE49-FB4F-9DB2-6AB4F5F14EB0}" srcId="{2B0F445F-3B52-184F-9490-F156F102EE3D}" destId="{3CB9F77E-386B-4647-9D33-6237E576ADBF}" srcOrd="1" destOrd="0" parTransId="{DC261044-4517-3448-9D8B-9CB9DAF1C264}" sibTransId="{529E1532-E124-FE4E-B6D0-6DC690C08E80}"/>
    <dgm:cxn modelId="{1FC5317C-48C4-7945-83CD-5EB8DE2F113E}" type="presOf" srcId="{3AE03EF7-283A-164D-AF1A-A34DF348304B}" destId="{0CE141E9-80E8-AA4B-B673-153CE4A3A34E}" srcOrd="0" destOrd="0" presId="urn:microsoft.com/office/officeart/2005/8/layout/gear1"/>
    <dgm:cxn modelId="{5262BD7C-E322-7C4A-8535-A952240E288C}" type="presOf" srcId="{2B0F445F-3B52-184F-9490-F156F102EE3D}" destId="{640A7E29-699B-5D41-A93E-00FACC321E30}" srcOrd="0" destOrd="0" presId="urn:microsoft.com/office/officeart/2005/8/layout/gear1"/>
    <dgm:cxn modelId="{98607B90-D13F-A74F-B03F-1C442AA214DE}" type="presOf" srcId="{3CB9F77E-386B-4647-9D33-6237E576ADBF}" destId="{129A0F68-0539-2647-9F9C-1D587AC8EFDB}" srcOrd="2" destOrd="0" presId="urn:microsoft.com/office/officeart/2005/8/layout/gear1"/>
    <dgm:cxn modelId="{EBC7C49F-F492-D049-9A1C-055060FFDEE2}" type="presOf" srcId="{3CB9F77E-386B-4647-9D33-6237E576ADBF}" destId="{0397C3C8-9D16-494E-B33B-B1F8F65D304D}" srcOrd="1" destOrd="0" presId="urn:microsoft.com/office/officeart/2005/8/layout/gear1"/>
    <dgm:cxn modelId="{C4680EAC-4E16-C640-A342-70C4C0A9E4D9}" type="presOf" srcId="{2A80BC68-37AF-0746-A8FC-FC341145BA46}" destId="{91A2A6F7-4B0E-3845-9094-37735EE70895}" srcOrd="2" destOrd="0" presId="urn:microsoft.com/office/officeart/2005/8/layout/gear1"/>
    <dgm:cxn modelId="{B14297CD-A907-F24E-8335-85D8308321ED}" type="presOf" srcId="{C30EDDF9-91C0-DC4B-976A-944FD98B30AD}" destId="{45FDDBEA-5B02-5B42-93B7-4DBAA569C7D3}" srcOrd="0" destOrd="0" presId="urn:microsoft.com/office/officeart/2005/8/layout/gear1"/>
    <dgm:cxn modelId="{3A823ED6-59C5-E141-A332-0D6029977615}" type="presOf" srcId="{C30EDDF9-91C0-DC4B-976A-944FD98B30AD}" destId="{08E5D8BF-952D-BD41-AD05-0C8FB06A508A}" srcOrd="1" destOrd="0" presId="urn:microsoft.com/office/officeart/2005/8/layout/gear1"/>
    <dgm:cxn modelId="{DA1BC7D8-515A-5F4A-AB00-8AF1F9193229}" type="presOf" srcId="{2A80BC68-37AF-0746-A8FC-FC341145BA46}" destId="{3AA13470-3098-1249-9C77-959B771B39E1}" srcOrd="1" destOrd="0" presId="urn:microsoft.com/office/officeart/2005/8/layout/gear1"/>
    <dgm:cxn modelId="{FC3DC5DB-FB2B-E54D-A7D7-BA03FFC41D4E}" type="presOf" srcId="{FB57F497-E918-9C45-86F0-1AE1191BCD3D}" destId="{10F54994-118E-DC4D-8091-714D9B4DC13D}" srcOrd="0" destOrd="0" presId="urn:microsoft.com/office/officeart/2005/8/layout/gear1"/>
    <dgm:cxn modelId="{4AA8A0E5-AFF3-2F44-9CA8-AB181D780D80}" srcId="{2B0F445F-3B52-184F-9490-F156F102EE3D}" destId="{2A80BC68-37AF-0746-A8FC-FC341145BA46}" srcOrd="2" destOrd="0" parTransId="{B513127A-1D11-C84A-B646-929CC0E59127}" sibTransId="{3AE03EF7-283A-164D-AF1A-A34DF348304B}"/>
    <dgm:cxn modelId="{DB568511-40CB-4647-8749-23E543A7DA8B}" type="presParOf" srcId="{640A7E29-699B-5D41-A93E-00FACC321E30}" destId="{45FDDBEA-5B02-5B42-93B7-4DBAA569C7D3}" srcOrd="0" destOrd="0" presId="urn:microsoft.com/office/officeart/2005/8/layout/gear1"/>
    <dgm:cxn modelId="{89AABDAC-EC4B-424C-93A8-087E148C70EB}" type="presParOf" srcId="{640A7E29-699B-5D41-A93E-00FACC321E30}" destId="{08E5D8BF-952D-BD41-AD05-0C8FB06A508A}" srcOrd="1" destOrd="0" presId="urn:microsoft.com/office/officeart/2005/8/layout/gear1"/>
    <dgm:cxn modelId="{93BC82BE-C21D-9B46-BAD7-D647C5ED5E3A}" type="presParOf" srcId="{640A7E29-699B-5D41-A93E-00FACC321E30}" destId="{FA08F76B-EDA4-B14F-A760-A8F2D402A4A9}" srcOrd="2" destOrd="0" presId="urn:microsoft.com/office/officeart/2005/8/layout/gear1"/>
    <dgm:cxn modelId="{172DD6BA-B082-1244-9E7A-501EDA9DA4DB}" type="presParOf" srcId="{640A7E29-699B-5D41-A93E-00FACC321E30}" destId="{3B6748B4-8316-9D4C-B805-93BE518586E1}" srcOrd="3" destOrd="0" presId="urn:microsoft.com/office/officeart/2005/8/layout/gear1"/>
    <dgm:cxn modelId="{5E174371-9166-2D4B-96B6-E87E05EE6D92}" type="presParOf" srcId="{640A7E29-699B-5D41-A93E-00FACC321E30}" destId="{0397C3C8-9D16-494E-B33B-B1F8F65D304D}" srcOrd="4" destOrd="0" presId="urn:microsoft.com/office/officeart/2005/8/layout/gear1"/>
    <dgm:cxn modelId="{95ABF87B-2547-6A4F-9D99-AB47146601F9}" type="presParOf" srcId="{640A7E29-699B-5D41-A93E-00FACC321E30}" destId="{129A0F68-0539-2647-9F9C-1D587AC8EFDB}" srcOrd="5" destOrd="0" presId="urn:microsoft.com/office/officeart/2005/8/layout/gear1"/>
    <dgm:cxn modelId="{8BED6F2F-538B-1648-97CC-FB19D076EB46}" type="presParOf" srcId="{640A7E29-699B-5D41-A93E-00FACC321E30}" destId="{CF781A17-29D9-DD4C-A5F0-5384C625DA15}" srcOrd="6" destOrd="0" presId="urn:microsoft.com/office/officeart/2005/8/layout/gear1"/>
    <dgm:cxn modelId="{3E0E809B-80DC-894B-BEF2-1E74581D0D34}" type="presParOf" srcId="{640A7E29-699B-5D41-A93E-00FACC321E30}" destId="{3AA13470-3098-1249-9C77-959B771B39E1}" srcOrd="7" destOrd="0" presId="urn:microsoft.com/office/officeart/2005/8/layout/gear1"/>
    <dgm:cxn modelId="{1F20E1BD-2F3F-CF4C-AF0E-E3F84141759D}" type="presParOf" srcId="{640A7E29-699B-5D41-A93E-00FACC321E30}" destId="{91A2A6F7-4B0E-3845-9094-37735EE70895}" srcOrd="8" destOrd="0" presId="urn:microsoft.com/office/officeart/2005/8/layout/gear1"/>
    <dgm:cxn modelId="{130B3A3A-A65D-544E-9083-3967FF214785}" type="presParOf" srcId="{640A7E29-699B-5D41-A93E-00FACC321E30}" destId="{3C3E7731-A167-CD4D-992C-8A618D0785B9}" srcOrd="9" destOrd="0" presId="urn:microsoft.com/office/officeart/2005/8/layout/gear1"/>
    <dgm:cxn modelId="{6F841885-CFE7-7B42-BA89-4E788ACBD92E}" type="presParOf" srcId="{640A7E29-699B-5D41-A93E-00FACC321E30}" destId="{10F54994-118E-DC4D-8091-714D9B4DC13D}" srcOrd="10" destOrd="0" presId="urn:microsoft.com/office/officeart/2005/8/layout/gear1"/>
    <dgm:cxn modelId="{60BD3883-EC2F-3546-AA2B-48F10A4481BC}" type="presParOf" srcId="{640A7E29-699B-5D41-A93E-00FACC321E30}" destId="{47506F35-DB64-A44B-B077-799B88DC9278}" srcOrd="11" destOrd="0" presId="urn:microsoft.com/office/officeart/2005/8/layout/gear1"/>
    <dgm:cxn modelId="{F2A921FC-9F60-F049-A00C-FB7D48DEB86B}" type="presParOf" srcId="{640A7E29-699B-5D41-A93E-00FACC321E30}" destId="{0CE141E9-80E8-AA4B-B673-153CE4A3A34E}" srcOrd="12" destOrd="0" presId="urn:microsoft.com/office/officeart/2005/8/layout/gear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73BADEF-348D-403D-B741-3F69272A30C8}" type="doc">
      <dgm:prSet loTypeId="urn:microsoft.com/office/officeart/2016/7/layout/ChevronBlockProcess" loCatId="process" qsTypeId="urn:microsoft.com/office/officeart/2005/8/quickstyle/simple1" qsCatId="simple" csTypeId="urn:microsoft.com/office/officeart/2005/8/colors/accent1_2" csCatId="accent1" phldr="1"/>
      <dgm:spPr/>
      <dgm:t>
        <a:bodyPr/>
        <a:lstStyle/>
        <a:p>
          <a:endParaRPr lang="en-US"/>
        </a:p>
      </dgm:t>
    </dgm:pt>
    <dgm:pt modelId="{4564E61C-D376-408D-B542-FB3E31400C98}">
      <dgm:prSet/>
      <dgm:spPr/>
      <dgm:t>
        <a:bodyPr/>
        <a:lstStyle/>
        <a:p>
          <a:r>
            <a:rPr lang="en-US"/>
            <a:t>Phase One</a:t>
          </a:r>
        </a:p>
      </dgm:t>
    </dgm:pt>
    <dgm:pt modelId="{5C6DCC4F-F267-49D5-96B3-026C8A70A307}" type="parTrans" cxnId="{031D9877-642A-4110-B022-861820FB72AB}">
      <dgm:prSet/>
      <dgm:spPr/>
      <dgm:t>
        <a:bodyPr/>
        <a:lstStyle/>
        <a:p>
          <a:endParaRPr lang="en-US"/>
        </a:p>
      </dgm:t>
    </dgm:pt>
    <dgm:pt modelId="{2192B0AF-558F-4444-813C-44D6B7CD49C2}" type="sibTrans" cxnId="{031D9877-642A-4110-B022-861820FB72AB}">
      <dgm:prSet/>
      <dgm:spPr/>
      <dgm:t>
        <a:bodyPr/>
        <a:lstStyle/>
        <a:p>
          <a:endParaRPr lang="en-US"/>
        </a:p>
      </dgm:t>
    </dgm:pt>
    <dgm:pt modelId="{656794A8-DA9A-40BA-B1C8-C3CDC8B5D8BD}">
      <dgm:prSet/>
      <dgm:spPr/>
      <dgm:t>
        <a:bodyPr/>
        <a:lstStyle/>
        <a:p>
          <a:r>
            <a:rPr lang="en-US" dirty="0"/>
            <a:t>Milestone One</a:t>
          </a:r>
        </a:p>
      </dgm:t>
    </dgm:pt>
    <dgm:pt modelId="{B594EEF5-4DDE-4FDD-A407-2CD3D37A5A62}" type="parTrans" cxnId="{437B3C6C-2AC5-4B54-97F3-930084B46102}">
      <dgm:prSet/>
      <dgm:spPr/>
      <dgm:t>
        <a:bodyPr/>
        <a:lstStyle/>
        <a:p>
          <a:endParaRPr lang="en-US"/>
        </a:p>
      </dgm:t>
    </dgm:pt>
    <dgm:pt modelId="{C1F39D16-EB92-4E2E-9528-AC8EB77E3B43}" type="sibTrans" cxnId="{437B3C6C-2AC5-4B54-97F3-930084B46102}">
      <dgm:prSet/>
      <dgm:spPr/>
      <dgm:t>
        <a:bodyPr/>
        <a:lstStyle/>
        <a:p>
          <a:endParaRPr lang="en-US"/>
        </a:p>
      </dgm:t>
    </dgm:pt>
    <dgm:pt modelId="{37D3B2A2-ED54-4E4A-A10C-083316E6D15F}">
      <dgm:prSet/>
      <dgm:spPr/>
      <dgm:t>
        <a:bodyPr/>
        <a:lstStyle/>
        <a:p>
          <a:r>
            <a:rPr lang="en-US" dirty="0"/>
            <a:t>Phase Two</a:t>
          </a:r>
        </a:p>
      </dgm:t>
    </dgm:pt>
    <dgm:pt modelId="{07BFA826-BC80-4D07-9959-CD2CEA8A8383}" type="parTrans" cxnId="{197B44A6-7614-4AE8-98E5-D479953BE3C9}">
      <dgm:prSet/>
      <dgm:spPr/>
      <dgm:t>
        <a:bodyPr/>
        <a:lstStyle/>
        <a:p>
          <a:endParaRPr lang="en-US"/>
        </a:p>
      </dgm:t>
    </dgm:pt>
    <dgm:pt modelId="{9FCB3243-051C-4567-A9B9-B833A9045A53}" type="sibTrans" cxnId="{197B44A6-7614-4AE8-98E5-D479953BE3C9}">
      <dgm:prSet/>
      <dgm:spPr/>
      <dgm:t>
        <a:bodyPr/>
        <a:lstStyle/>
        <a:p>
          <a:endParaRPr lang="en-US"/>
        </a:p>
      </dgm:t>
    </dgm:pt>
    <dgm:pt modelId="{353FEB3A-4349-4620-B1B8-639A52D49A72}">
      <dgm:prSet/>
      <dgm:spPr/>
      <dgm:t>
        <a:bodyPr/>
        <a:lstStyle/>
        <a:p>
          <a:r>
            <a:rPr lang="en-US" dirty="0"/>
            <a:t>Milestone One</a:t>
          </a:r>
        </a:p>
      </dgm:t>
    </dgm:pt>
    <dgm:pt modelId="{9CB5ED3B-9EB8-402F-ABB2-F33092ACB40D}" type="parTrans" cxnId="{AEA66E98-2535-4201-A689-6A8102711030}">
      <dgm:prSet/>
      <dgm:spPr/>
      <dgm:t>
        <a:bodyPr/>
        <a:lstStyle/>
        <a:p>
          <a:endParaRPr lang="en-US"/>
        </a:p>
      </dgm:t>
    </dgm:pt>
    <dgm:pt modelId="{A369A3E0-F7D1-48C1-8C2D-FE3D770A6BB3}" type="sibTrans" cxnId="{AEA66E98-2535-4201-A689-6A8102711030}">
      <dgm:prSet/>
      <dgm:spPr/>
      <dgm:t>
        <a:bodyPr/>
        <a:lstStyle/>
        <a:p>
          <a:endParaRPr lang="en-US"/>
        </a:p>
      </dgm:t>
    </dgm:pt>
    <dgm:pt modelId="{B555FF99-6CD7-468E-86E4-7BD7CE8D3BBE}">
      <dgm:prSet/>
      <dgm:spPr/>
      <dgm:t>
        <a:bodyPr/>
        <a:lstStyle/>
        <a:p>
          <a:r>
            <a:rPr lang="en-US" dirty="0"/>
            <a:t>Phase Three</a:t>
          </a:r>
        </a:p>
      </dgm:t>
    </dgm:pt>
    <dgm:pt modelId="{38CFC96C-F269-4E24-9A17-0ED17A8963BD}" type="parTrans" cxnId="{1511C080-A670-49E3-9DA9-F5D2E338CD7D}">
      <dgm:prSet/>
      <dgm:spPr/>
      <dgm:t>
        <a:bodyPr/>
        <a:lstStyle/>
        <a:p>
          <a:endParaRPr lang="en-US"/>
        </a:p>
      </dgm:t>
    </dgm:pt>
    <dgm:pt modelId="{3E18B72D-0405-438E-8201-75DF85F8C659}" type="sibTrans" cxnId="{1511C080-A670-49E3-9DA9-F5D2E338CD7D}">
      <dgm:prSet/>
      <dgm:spPr/>
      <dgm:t>
        <a:bodyPr/>
        <a:lstStyle/>
        <a:p>
          <a:endParaRPr lang="en-US"/>
        </a:p>
      </dgm:t>
    </dgm:pt>
    <dgm:pt modelId="{B6BA99A2-114C-4A56-8E07-C53C67D05585}">
      <dgm:prSet/>
      <dgm:spPr/>
      <dgm:t>
        <a:bodyPr/>
        <a:lstStyle/>
        <a:p>
          <a:r>
            <a:rPr lang="en-US" dirty="0"/>
            <a:t>Milestone One</a:t>
          </a:r>
        </a:p>
      </dgm:t>
    </dgm:pt>
    <dgm:pt modelId="{44487EB6-47D4-4FDB-84CD-6376E5254735}" type="parTrans" cxnId="{CD27813F-2442-4330-8E0E-FC00F2BFB71C}">
      <dgm:prSet/>
      <dgm:spPr/>
      <dgm:t>
        <a:bodyPr/>
        <a:lstStyle/>
        <a:p>
          <a:endParaRPr lang="en-US"/>
        </a:p>
      </dgm:t>
    </dgm:pt>
    <dgm:pt modelId="{5301353F-875D-418D-AB96-6E32C7A654A1}" type="sibTrans" cxnId="{CD27813F-2442-4330-8E0E-FC00F2BFB71C}">
      <dgm:prSet/>
      <dgm:spPr/>
      <dgm:t>
        <a:bodyPr/>
        <a:lstStyle/>
        <a:p>
          <a:endParaRPr lang="en-US"/>
        </a:p>
      </dgm:t>
    </dgm:pt>
    <dgm:pt modelId="{58977F0A-82B0-C84B-B526-95D8B571209D}">
      <dgm:prSet/>
      <dgm:spPr/>
      <dgm:t>
        <a:bodyPr/>
        <a:lstStyle/>
        <a:p>
          <a:r>
            <a:rPr lang="en-US" dirty="0"/>
            <a:t>Milestone Two</a:t>
          </a:r>
        </a:p>
      </dgm:t>
    </dgm:pt>
    <dgm:pt modelId="{CE6A3E33-0864-0F4F-9AC0-CE7AC2F98830}" type="parTrans" cxnId="{345E1F5A-5A59-724B-8D47-96508983650F}">
      <dgm:prSet/>
      <dgm:spPr/>
      <dgm:t>
        <a:bodyPr/>
        <a:lstStyle/>
        <a:p>
          <a:endParaRPr lang="en-US"/>
        </a:p>
      </dgm:t>
    </dgm:pt>
    <dgm:pt modelId="{EAA16AB1-A53D-5E44-8715-4BDB1AC0A9A3}" type="sibTrans" cxnId="{345E1F5A-5A59-724B-8D47-96508983650F}">
      <dgm:prSet/>
      <dgm:spPr/>
      <dgm:t>
        <a:bodyPr/>
        <a:lstStyle/>
        <a:p>
          <a:endParaRPr lang="en-US"/>
        </a:p>
      </dgm:t>
    </dgm:pt>
    <dgm:pt modelId="{B29739B3-40DD-024D-B679-0FBAE30E9FED}">
      <dgm:prSet/>
      <dgm:spPr/>
      <dgm:t>
        <a:bodyPr/>
        <a:lstStyle/>
        <a:p>
          <a:r>
            <a:rPr lang="en-US" dirty="0"/>
            <a:t>Milestone Two</a:t>
          </a:r>
        </a:p>
      </dgm:t>
    </dgm:pt>
    <dgm:pt modelId="{752E08C5-738B-1442-9109-F4490FC6229F}" type="parTrans" cxnId="{C9BEBB85-484B-024A-9F89-6B90AF822884}">
      <dgm:prSet/>
      <dgm:spPr/>
      <dgm:t>
        <a:bodyPr/>
        <a:lstStyle/>
        <a:p>
          <a:endParaRPr lang="en-US"/>
        </a:p>
      </dgm:t>
    </dgm:pt>
    <dgm:pt modelId="{048F19B2-74A7-E54A-9C8E-1AC62A633379}" type="sibTrans" cxnId="{C9BEBB85-484B-024A-9F89-6B90AF822884}">
      <dgm:prSet/>
      <dgm:spPr/>
      <dgm:t>
        <a:bodyPr/>
        <a:lstStyle/>
        <a:p>
          <a:endParaRPr lang="en-US"/>
        </a:p>
      </dgm:t>
    </dgm:pt>
    <dgm:pt modelId="{412C165E-8A99-9D4B-9816-55B1A2A7D0F9}">
      <dgm:prSet/>
      <dgm:spPr/>
      <dgm:t>
        <a:bodyPr/>
        <a:lstStyle/>
        <a:p>
          <a:r>
            <a:rPr lang="en-US" dirty="0"/>
            <a:t>Milestone Two</a:t>
          </a:r>
        </a:p>
      </dgm:t>
    </dgm:pt>
    <dgm:pt modelId="{404A7385-9F43-164A-AF04-23E68D638378}" type="parTrans" cxnId="{FD0B7B4E-EF40-694B-AE81-5618D7EC4C97}">
      <dgm:prSet/>
      <dgm:spPr/>
      <dgm:t>
        <a:bodyPr/>
        <a:lstStyle/>
        <a:p>
          <a:endParaRPr lang="en-US"/>
        </a:p>
      </dgm:t>
    </dgm:pt>
    <dgm:pt modelId="{114AC67B-63EF-2A4A-A77F-5246A60FAB9C}" type="sibTrans" cxnId="{FD0B7B4E-EF40-694B-AE81-5618D7EC4C97}">
      <dgm:prSet/>
      <dgm:spPr/>
      <dgm:t>
        <a:bodyPr/>
        <a:lstStyle/>
        <a:p>
          <a:endParaRPr lang="en-US"/>
        </a:p>
      </dgm:t>
    </dgm:pt>
    <dgm:pt modelId="{CAFFF407-416C-FF4F-AFAD-B69BF3E3BDFE}" type="pres">
      <dgm:prSet presAssocID="{673BADEF-348D-403D-B741-3F69272A30C8}" presName="Name0" presStyleCnt="0">
        <dgm:presLayoutVars>
          <dgm:dir/>
          <dgm:animLvl val="lvl"/>
          <dgm:resizeHandles val="exact"/>
        </dgm:presLayoutVars>
      </dgm:prSet>
      <dgm:spPr/>
    </dgm:pt>
    <dgm:pt modelId="{EE68E806-F131-5C4F-8D5E-447CD4701C0E}" type="pres">
      <dgm:prSet presAssocID="{4564E61C-D376-408D-B542-FB3E31400C98}" presName="composite" presStyleCnt="0"/>
      <dgm:spPr/>
    </dgm:pt>
    <dgm:pt modelId="{68A7F0D3-98BB-0347-B451-77E8CD13BE83}" type="pres">
      <dgm:prSet presAssocID="{4564E61C-D376-408D-B542-FB3E31400C98}" presName="parTx" presStyleLbl="alignNode1" presStyleIdx="0" presStyleCnt="3">
        <dgm:presLayoutVars>
          <dgm:chMax val="0"/>
          <dgm:chPref val="0"/>
        </dgm:presLayoutVars>
      </dgm:prSet>
      <dgm:spPr/>
    </dgm:pt>
    <dgm:pt modelId="{26677A9A-C52B-F145-88E4-128E05E52755}" type="pres">
      <dgm:prSet presAssocID="{4564E61C-D376-408D-B542-FB3E31400C98}" presName="desTx" presStyleLbl="alignAccFollowNode1" presStyleIdx="0" presStyleCnt="3">
        <dgm:presLayoutVars/>
      </dgm:prSet>
      <dgm:spPr/>
    </dgm:pt>
    <dgm:pt modelId="{97830DE2-5AE9-9949-90D9-5C4252D81B50}" type="pres">
      <dgm:prSet presAssocID="{2192B0AF-558F-4444-813C-44D6B7CD49C2}" presName="space" presStyleCnt="0"/>
      <dgm:spPr/>
    </dgm:pt>
    <dgm:pt modelId="{31E27D82-7E15-3146-9BB6-F24C8C86AD1D}" type="pres">
      <dgm:prSet presAssocID="{37D3B2A2-ED54-4E4A-A10C-083316E6D15F}" presName="composite" presStyleCnt="0"/>
      <dgm:spPr/>
    </dgm:pt>
    <dgm:pt modelId="{4D8C7A77-5667-864C-81C1-FCBC1299B3C4}" type="pres">
      <dgm:prSet presAssocID="{37D3B2A2-ED54-4E4A-A10C-083316E6D15F}" presName="parTx" presStyleLbl="alignNode1" presStyleIdx="1" presStyleCnt="3">
        <dgm:presLayoutVars>
          <dgm:chMax val="0"/>
          <dgm:chPref val="0"/>
        </dgm:presLayoutVars>
      </dgm:prSet>
      <dgm:spPr/>
    </dgm:pt>
    <dgm:pt modelId="{778811AD-0B19-0A42-BD15-EC8A9EB6CD9B}" type="pres">
      <dgm:prSet presAssocID="{37D3B2A2-ED54-4E4A-A10C-083316E6D15F}" presName="desTx" presStyleLbl="alignAccFollowNode1" presStyleIdx="1" presStyleCnt="3">
        <dgm:presLayoutVars/>
      </dgm:prSet>
      <dgm:spPr/>
    </dgm:pt>
    <dgm:pt modelId="{61F57C32-91DC-4B4F-B471-6F37BC981052}" type="pres">
      <dgm:prSet presAssocID="{9FCB3243-051C-4567-A9B9-B833A9045A53}" presName="space" presStyleCnt="0"/>
      <dgm:spPr/>
    </dgm:pt>
    <dgm:pt modelId="{D36E11F5-C30E-C546-92D7-BE701F8780E2}" type="pres">
      <dgm:prSet presAssocID="{B555FF99-6CD7-468E-86E4-7BD7CE8D3BBE}" presName="composite" presStyleCnt="0"/>
      <dgm:spPr/>
    </dgm:pt>
    <dgm:pt modelId="{FE093E19-CE44-A840-BF06-7C9924070632}" type="pres">
      <dgm:prSet presAssocID="{B555FF99-6CD7-468E-86E4-7BD7CE8D3BBE}" presName="parTx" presStyleLbl="alignNode1" presStyleIdx="2" presStyleCnt="3">
        <dgm:presLayoutVars>
          <dgm:chMax val="0"/>
          <dgm:chPref val="0"/>
        </dgm:presLayoutVars>
      </dgm:prSet>
      <dgm:spPr/>
    </dgm:pt>
    <dgm:pt modelId="{0B58DA6F-7D63-D543-975A-221E858788DE}" type="pres">
      <dgm:prSet presAssocID="{B555FF99-6CD7-468E-86E4-7BD7CE8D3BBE}" presName="desTx" presStyleLbl="alignAccFollowNode1" presStyleIdx="2" presStyleCnt="3">
        <dgm:presLayoutVars/>
      </dgm:prSet>
      <dgm:spPr/>
    </dgm:pt>
  </dgm:ptLst>
  <dgm:cxnLst>
    <dgm:cxn modelId="{6E772D05-AC76-1644-BCBB-2AFCCB744565}" type="presOf" srcId="{B29739B3-40DD-024D-B679-0FBAE30E9FED}" destId="{778811AD-0B19-0A42-BD15-EC8A9EB6CD9B}" srcOrd="0" destOrd="1" presId="urn:microsoft.com/office/officeart/2016/7/layout/ChevronBlockProcess"/>
    <dgm:cxn modelId="{D7B74B16-C074-1244-903F-F3A11CE809D6}" type="presOf" srcId="{353FEB3A-4349-4620-B1B8-639A52D49A72}" destId="{778811AD-0B19-0A42-BD15-EC8A9EB6CD9B}" srcOrd="0" destOrd="0" presId="urn:microsoft.com/office/officeart/2016/7/layout/ChevronBlockProcess"/>
    <dgm:cxn modelId="{CD27813F-2442-4330-8E0E-FC00F2BFB71C}" srcId="{B555FF99-6CD7-468E-86E4-7BD7CE8D3BBE}" destId="{B6BA99A2-114C-4A56-8E07-C53C67D05585}" srcOrd="0" destOrd="0" parTransId="{44487EB6-47D4-4FDB-84CD-6376E5254735}" sibTransId="{5301353F-875D-418D-AB96-6E32C7A654A1}"/>
    <dgm:cxn modelId="{B8114B5F-F8E8-C14D-A37F-8024ACC82ADB}" type="presOf" srcId="{B6BA99A2-114C-4A56-8E07-C53C67D05585}" destId="{0B58DA6F-7D63-D543-975A-221E858788DE}" srcOrd="0" destOrd="0" presId="urn:microsoft.com/office/officeart/2016/7/layout/ChevronBlockProcess"/>
    <dgm:cxn modelId="{E4D07D4A-EC98-5049-A0F4-993EFF545FBB}" type="presOf" srcId="{B555FF99-6CD7-468E-86E4-7BD7CE8D3BBE}" destId="{FE093E19-CE44-A840-BF06-7C9924070632}" srcOrd="0" destOrd="0" presId="urn:microsoft.com/office/officeart/2016/7/layout/ChevronBlockProcess"/>
    <dgm:cxn modelId="{A675816B-FBE6-9840-A120-3BEEF0F97925}" type="presOf" srcId="{412C165E-8A99-9D4B-9816-55B1A2A7D0F9}" destId="{0B58DA6F-7D63-D543-975A-221E858788DE}" srcOrd="0" destOrd="1" presId="urn:microsoft.com/office/officeart/2016/7/layout/ChevronBlockProcess"/>
    <dgm:cxn modelId="{437B3C6C-2AC5-4B54-97F3-930084B46102}" srcId="{4564E61C-D376-408D-B542-FB3E31400C98}" destId="{656794A8-DA9A-40BA-B1C8-C3CDC8B5D8BD}" srcOrd="0" destOrd="0" parTransId="{B594EEF5-4DDE-4FDD-A407-2CD3D37A5A62}" sibTransId="{C1F39D16-EB92-4E2E-9528-AC8EB77E3B43}"/>
    <dgm:cxn modelId="{FD0B7B4E-EF40-694B-AE81-5618D7EC4C97}" srcId="{B555FF99-6CD7-468E-86E4-7BD7CE8D3BBE}" destId="{412C165E-8A99-9D4B-9816-55B1A2A7D0F9}" srcOrd="1" destOrd="0" parTransId="{404A7385-9F43-164A-AF04-23E68D638378}" sibTransId="{114AC67B-63EF-2A4A-A77F-5246A60FAB9C}"/>
    <dgm:cxn modelId="{031D9877-642A-4110-B022-861820FB72AB}" srcId="{673BADEF-348D-403D-B741-3F69272A30C8}" destId="{4564E61C-D376-408D-B542-FB3E31400C98}" srcOrd="0" destOrd="0" parTransId="{5C6DCC4F-F267-49D5-96B3-026C8A70A307}" sibTransId="{2192B0AF-558F-4444-813C-44D6B7CD49C2}"/>
    <dgm:cxn modelId="{345E1F5A-5A59-724B-8D47-96508983650F}" srcId="{4564E61C-D376-408D-B542-FB3E31400C98}" destId="{58977F0A-82B0-C84B-B526-95D8B571209D}" srcOrd="1" destOrd="0" parTransId="{CE6A3E33-0864-0F4F-9AC0-CE7AC2F98830}" sibTransId="{EAA16AB1-A53D-5E44-8715-4BDB1AC0A9A3}"/>
    <dgm:cxn modelId="{1511C080-A670-49E3-9DA9-F5D2E338CD7D}" srcId="{673BADEF-348D-403D-B741-3F69272A30C8}" destId="{B555FF99-6CD7-468E-86E4-7BD7CE8D3BBE}" srcOrd="2" destOrd="0" parTransId="{38CFC96C-F269-4E24-9A17-0ED17A8963BD}" sibTransId="{3E18B72D-0405-438E-8201-75DF85F8C659}"/>
    <dgm:cxn modelId="{C9BEBB85-484B-024A-9F89-6B90AF822884}" srcId="{37D3B2A2-ED54-4E4A-A10C-083316E6D15F}" destId="{B29739B3-40DD-024D-B679-0FBAE30E9FED}" srcOrd="1" destOrd="0" parTransId="{752E08C5-738B-1442-9109-F4490FC6229F}" sibTransId="{048F19B2-74A7-E54A-9C8E-1AC62A633379}"/>
    <dgm:cxn modelId="{69DF0494-F245-1840-A7EC-95E36F90811F}" type="presOf" srcId="{58977F0A-82B0-C84B-B526-95D8B571209D}" destId="{26677A9A-C52B-F145-88E4-128E05E52755}" srcOrd="0" destOrd="1" presId="urn:microsoft.com/office/officeart/2016/7/layout/ChevronBlockProcess"/>
    <dgm:cxn modelId="{AEA66E98-2535-4201-A689-6A8102711030}" srcId="{37D3B2A2-ED54-4E4A-A10C-083316E6D15F}" destId="{353FEB3A-4349-4620-B1B8-639A52D49A72}" srcOrd="0" destOrd="0" parTransId="{9CB5ED3B-9EB8-402F-ABB2-F33092ACB40D}" sibTransId="{A369A3E0-F7D1-48C1-8C2D-FE3D770A6BB3}"/>
    <dgm:cxn modelId="{B46CB29A-771B-A24C-962D-3AA4DF0B3AE9}" type="presOf" srcId="{656794A8-DA9A-40BA-B1C8-C3CDC8B5D8BD}" destId="{26677A9A-C52B-F145-88E4-128E05E52755}" srcOrd="0" destOrd="0" presId="urn:microsoft.com/office/officeart/2016/7/layout/ChevronBlockProcess"/>
    <dgm:cxn modelId="{197B44A6-7614-4AE8-98E5-D479953BE3C9}" srcId="{673BADEF-348D-403D-B741-3F69272A30C8}" destId="{37D3B2A2-ED54-4E4A-A10C-083316E6D15F}" srcOrd="1" destOrd="0" parTransId="{07BFA826-BC80-4D07-9959-CD2CEA8A8383}" sibTransId="{9FCB3243-051C-4567-A9B9-B833A9045A53}"/>
    <dgm:cxn modelId="{C513BBC0-8E84-D041-9417-A5B167C4B994}" type="presOf" srcId="{4564E61C-D376-408D-B542-FB3E31400C98}" destId="{68A7F0D3-98BB-0347-B451-77E8CD13BE83}" srcOrd="0" destOrd="0" presId="urn:microsoft.com/office/officeart/2016/7/layout/ChevronBlockProcess"/>
    <dgm:cxn modelId="{3808E3C5-A61F-364A-AACB-500BBEA0A4CE}" type="presOf" srcId="{673BADEF-348D-403D-B741-3F69272A30C8}" destId="{CAFFF407-416C-FF4F-AFAD-B69BF3E3BDFE}" srcOrd="0" destOrd="0" presId="urn:microsoft.com/office/officeart/2016/7/layout/ChevronBlockProcess"/>
    <dgm:cxn modelId="{CC339FD7-B829-EC46-838B-A30273B76678}" type="presOf" srcId="{37D3B2A2-ED54-4E4A-A10C-083316E6D15F}" destId="{4D8C7A77-5667-864C-81C1-FCBC1299B3C4}" srcOrd="0" destOrd="0" presId="urn:microsoft.com/office/officeart/2016/7/layout/ChevronBlockProcess"/>
    <dgm:cxn modelId="{1DBA64D8-2666-FC4E-BD77-2B4B4E6D629D}" type="presParOf" srcId="{CAFFF407-416C-FF4F-AFAD-B69BF3E3BDFE}" destId="{EE68E806-F131-5C4F-8D5E-447CD4701C0E}" srcOrd="0" destOrd="0" presId="urn:microsoft.com/office/officeart/2016/7/layout/ChevronBlockProcess"/>
    <dgm:cxn modelId="{AC88D280-9C4D-E447-BC48-6DC0093320FB}" type="presParOf" srcId="{EE68E806-F131-5C4F-8D5E-447CD4701C0E}" destId="{68A7F0D3-98BB-0347-B451-77E8CD13BE83}" srcOrd="0" destOrd="0" presId="urn:microsoft.com/office/officeart/2016/7/layout/ChevronBlockProcess"/>
    <dgm:cxn modelId="{D7911554-E10E-1741-AFFD-A3268A96DD7D}" type="presParOf" srcId="{EE68E806-F131-5C4F-8D5E-447CD4701C0E}" destId="{26677A9A-C52B-F145-88E4-128E05E52755}" srcOrd="1" destOrd="0" presId="urn:microsoft.com/office/officeart/2016/7/layout/ChevronBlockProcess"/>
    <dgm:cxn modelId="{41F949BB-19AA-1247-A6BE-983B98835CF6}" type="presParOf" srcId="{CAFFF407-416C-FF4F-AFAD-B69BF3E3BDFE}" destId="{97830DE2-5AE9-9949-90D9-5C4252D81B50}" srcOrd="1" destOrd="0" presId="urn:microsoft.com/office/officeart/2016/7/layout/ChevronBlockProcess"/>
    <dgm:cxn modelId="{2195F79A-9FF2-0140-8076-B548555B4425}" type="presParOf" srcId="{CAFFF407-416C-FF4F-AFAD-B69BF3E3BDFE}" destId="{31E27D82-7E15-3146-9BB6-F24C8C86AD1D}" srcOrd="2" destOrd="0" presId="urn:microsoft.com/office/officeart/2016/7/layout/ChevronBlockProcess"/>
    <dgm:cxn modelId="{50F7CEFF-E3D4-864E-A288-E59568B87D16}" type="presParOf" srcId="{31E27D82-7E15-3146-9BB6-F24C8C86AD1D}" destId="{4D8C7A77-5667-864C-81C1-FCBC1299B3C4}" srcOrd="0" destOrd="0" presId="urn:microsoft.com/office/officeart/2016/7/layout/ChevronBlockProcess"/>
    <dgm:cxn modelId="{2C77E77F-3535-9F45-89D5-4432D37EECA8}" type="presParOf" srcId="{31E27D82-7E15-3146-9BB6-F24C8C86AD1D}" destId="{778811AD-0B19-0A42-BD15-EC8A9EB6CD9B}" srcOrd="1" destOrd="0" presId="urn:microsoft.com/office/officeart/2016/7/layout/ChevronBlockProcess"/>
    <dgm:cxn modelId="{ABA8912A-4ABD-814E-A4D2-79788C3B5611}" type="presParOf" srcId="{CAFFF407-416C-FF4F-AFAD-B69BF3E3BDFE}" destId="{61F57C32-91DC-4B4F-B471-6F37BC981052}" srcOrd="3" destOrd="0" presId="urn:microsoft.com/office/officeart/2016/7/layout/ChevronBlockProcess"/>
    <dgm:cxn modelId="{D4ECFEDB-AFE5-954B-8839-A796F5B8678E}" type="presParOf" srcId="{CAFFF407-416C-FF4F-AFAD-B69BF3E3BDFE}" destId="{D36E11F5-C30E-C546-92D7-BE701F8780E2}" srcOrd="4" destOrd="0" presId="urn:microsoft.com/office/officeart/2016/7/layout/ChevronBlockProcess"/>
    <dgm:cxn modelId="{EA9E2576-1FA0-EE4A-810C-2D6FF46BB862}" type="presParOf" srcId="{D36E11F5-C30E-C546-92D7-BE701F8780E2}" destId="{FE093E19-CE44-A840-BF06-7C9924070632}" srcOrd="0" destOrd="0" presId="urn:microsoft.com/office/officeart/2016/7/layout/ChevronBlockProcess"/>
    <dgm:cxn modelId="{FF8ECC24-D2E4-C747-BEDD-98E40559FF12}" type="presParOf" srcId="{D36E11F5-C30E-C546-92D7-BE701F8780E2}" destId="{0B58DA6F-7D63-D543-975A-221E858788DE}" srcOrd="1" destOrd="0" presId="urn:microsoft.com/office/officeart/2016/7/layout/Chevron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1E3D0E4-35A9-4966-AF32-DE094C9C783F}" type="doc">
      <dgm:prSet loTypeId="urn:microsoft.com/office/officeart/2018/5/layout/IconCircleLabelList" loCatId="icon" qsTypeId="urn:microsoft.com/office/officeart/2005/8/quickstyle/simple1" qsCatId="simple" csTypeId="urn:microsoft.com/office/officeart/2018/5/colors/Iconchunking_neutralbg_accent1_2" csCatId="accent1" phldr="1"/>
      <dgm:spPr/>
      <dgm:t>
        <a:bodyPr/>
        <a:lstStyle/>
        <a:p>
          <a:endParaRPr lang="en-US"/>
        </a:p>
      </dgm:t>
    </dgm:pt>
    <dgm:pt modelId="{2B7F486F-F2C8-4A61-936B-88CB09CC3763}">
      <dgm:prSet/>
      <dgm:spPr/>
      <dgm:t>
        <a:bodyPr/>
        <a:lstStyle/>
        <a:p>
          <a:pPr>
            <a:lnSpc>
              <a:spcPct val="100000"/>
            </a:lnSpc>
            <a:defRPr cap="all"/>
          </a:pPr>
          <a:r>
            <a:rPr lang="en-US"/>
            <a:t>Review</a:t>
          </a:r>
        </a:p>
      </dgm:t>
    </dgm:pt>
    <dgm:pt modelId="{5C952118-0E58-4FD5-933E-51244F07A702}" type="parTrans" cxnId="{58DB185F-D8A0-4D9B-900E-76B1D3716AAA}">
      <dgm:prSet/>
      <dgm:spPr/>
      <dgm:t>
        <a:bodyPr/>
        <a:lstStyle/>
        <a:p>
          <a:endParaRPr lang="en-US"/>
        </a:p>
      </dgm:t>
    </dgm:pt>
    <dgm:pt modelId="{CFAC1E32-CE02-453A-813C-6F4425DE83A4}" type="sibTrans" cxnId="{58DB185F-D8A0-4D9B-900E-76B1D3716AAA}">
      <dgm:prSet/>
      <dgm:spPr/>
      <dgm:t>
        <a:bodyPr/>
        <a:lstStyle/>
        <a:p>
          <a:endParaRPr lang="en-US"/>
        </a:p>
      </dgm:t>
    </dgm:pt>
    <dgm:pt modelId="{289EFC4E-3E6A-4E22-9F4F-81F559CB7145}">
      <dgm:prSet/>
      <dgm:spPr/>
      <dgm:t>
        <a:bodyPr/>
        <a:lstStyle/>
        <a:p>
          <a:pPr>
            <a:lnSpc>
              <a:spcPct val="100000"/>
            </a:lnSpc>
            <a:defRPr cap="all"/>
          </a:pPr>
          <a:r>
            <a:rPr lang="en-US"/>
            <a:t>Feedback</a:t>
          </a:r>
        </a:p>
      </dgm:t>
    </dgm:pt>
    <dgm:pt modelId="{535E5F73-98CA-4CB0-94A3-1161FE6C3875}" type="parTrans" cxnId="{68DC6A0B-964F-4B66-907B-CBFB782DE59A}">
      <dgm:prSet/>
      <dgm:spPr/>
      <dgm:t>
        <a:bodyPr/>
        <a:lstStyle/>
        <a:p>
          <a:endParaRPr lang="en-US"/>
        </a:p>
      </dgm:t>
    </dgm:pt>
    <dgm:pt modelId="{7CAE32BA-7955-4A54-A807-CA82B2B7EBD5}" type="sibTrans" cxnId="{68DC6A0B-964F-4B66-907B-CBFB782DE59A}">
      <dgm:prSet/>
      <dgm:spPr/>
      <dgm:t>
        <a:bodyPr/>
        <a:lstStyle/>
        <a:p>
          <a:endParaRPr lang="en-US"/>
        </a:p>
      </dgm:t>
    </dgm:pt>
    <dgm:pt modelId="{B0125A8A-448E-7940-9CB0-6972C9AD3602}">
      <dgm:prSet/>
      <dgm:spPr/>
      <dgm:t>
        <a:bodyPr/>
        <a:lstStyle/>
        <a:p>
          <a:pPr>
            <a:lnSpc>
              <a:spcPct val="100000"/>
            </a:lnSpc>
            <a:defRPr cap="all"/>
          </a:pPr>
          <a:r>
            <a:rPr lang="en-US"/>
            <a:t>Support</a:t>
          </a:r>
        </a:p>
      </dgm:t>
    </dgm:pt>
    <dgm:pt modelId="{9C6258CB-B2F8-724F-A07F-B8AE8096325D}" type="parTrans" cxnId="{E526EB94-927E-1C46-80A0-1372446315A1}">
      <dgm:prSet/>
      <dgm:spPr/>
      <dgm:t>
        <a:bodyPr/>
        <a:lstStyle/>
        <a:p>
          <a:endParaRPr lang="en-US"/>
        </a:p>
      </dgm:t>
    </dgm:pt>
    <dgm:pt modelId="{AABA5896-FD0E-474B-AD57-76480B69796E}" type="sibTrans" cxnId="{E526EB94-927E-1C46-80A0-1372446315A1}">
      <dgm:prSet/>
      <dgm:spPr/>
      <dgm:t>
        <a:bodyPr/>
        <a:lstStyle/>
        <a:p>
          <a:endParaRPr lang="en-US"/>
        </a:p>
      </dgm:t>
    </dgm:pt>
    <dgm:pt modelId="{D5D756FB-5B2F-46B5-A05E-35011BFE1C6E}" type="pres">
      <dgm:prSet presAssocID="{C1E3D0E4-35A9-4966-AF32-DE094C9C783F}" presName="root" presStyleCnt="0">
        <dgm:presLayoutVars>
          <dgm:dir/>
          <dgm:resizeHandles val="exact"/>
        </dgm:presLayoutVars>
      </dgm:prSet>
      <dgm:spPr/>
    </dgm:pt>
    <dgm:pt modelId="{9C75BDAE-AF08-4AF3-BDB5-59F0F215F9E5}" type="pres">
      <dgm:prSet presAssocID="{2B7F486F-F2C8-4A61-936B-88CB09CC3763}" presName="compNode" presStyleCnt="0"/>
      <dgm:spPr/>
    </dgm:pt>
    <dgm:pt modelId="{C2A128CD-F206-48BC-9226-D6734278F556}" type="pres">
      <dgm:prSet presAssocID="{2B7F486F-F2C8-4A61-936B-88CB09CC3763}" presName="iconBgRect" presStyleLbl="bgShp" presStyleIdx="0" presStyleCnt="3"/>
      <dgm:spPr/>
    </dgm:pt>
    <dgm:pt modelId="{6DBC2C99-0476-4C73-B6D3-117B6EC8370F}" type="pres">
      <dgm:prSet presAssocID="{2B7F486F-F2C8-4A61-936B-88CB09CC3763}"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ustomer Review"/>
        </a:ext>
      </dgm:extLst>
    </dgm:pt>
    <dgm:pt modelId="{F6D82B1D-7F83-4E83-950A-77B058F9B98F}" type="pres">
      <dgm:prSet presAssocID="{2B7F486F-F2C8-4A61-936B-88CB09CC3763}" presName="spaceRect" presStyleCnt="0"/>
      <dgm:spPr/>
    </dgm:pt>
    <dgm:pt modelId="{8CA4A84A-A836-4342-A37C-05FBCEDEE966}" type="pres">
      <dgm:prSet presAssocID="{2B7F486F-F2C8-4A61-936B-88CB09CC3763}" presName="textRect" presStyleLbl="revTx" presStyleIdx="0" presStyleCnt="3">
        <dgm:presLayoutVars>
          <dgm:chMax val="1"/>
          <dgm:chPref val="1"/>
        </dgm:presLayoutVars>
      </dgm:prSet>
      <dgm:spPr/>
    </dgm:pt>
    <dgm:pt modelId="{BF7C0DDB-B26C-49E7-B884-A52322E1610A}" type="pres">
      <dgm:prSet presAssocID="{CFAC1E32-CE02-453A-813C-6F4425DE83A4}" presName="sibTrans" presStyleCnt="0"/>
      <dgm:spPr/>
    </dgm:pt>
    <dgm:pt modelId="{AAFADD34-E7DB-47F4-B23A-275F46A26049}" type="pres">
      <dgm:prSet presAssocID="{289EFC4E-3E6A-4E22-9F4F-81F559CB7145}" presName="compNode" presStyleCnt="0"/>
      <dgm:spPr/>
    </dgm:pt>
    <dgm:pt modelId="{D6C89882-7533-4446-A281-85F77ACCDE53}" type="pres">
      <dgm:prSet presAssocID="{289EFC4E-3E6A-4E22-9F4F-81F559CB7145}" presName="iconBgRect" presStyleLbl="bgShp" presStyleIdx="1" presStyleCnt="3"/>
      <dgm:spPr/>
    </dgm:pt>
    <dgm:pt modelId="{2B5FFCAF-90F9-45BB-9968-3017EDE07E24}" type="pres">
      <dgm:prSet presAssocID="{289EFC4E-3E6A-4E22-9F4F-81F559CB7145}"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at"/>
        </a:ext>
      </dgm:extLst>
    </dgm:pt>
    <dgm:pt modelId="{4DEF180C-28C1-460D-B371-6A82DEDE57A2}" type="pres">
      <dgm:prSet presAssocID="{289EFC4E-3E6A-4E22-9F4F-81F559CB7145}" presName="spaceRect" presStyleCnt="0"/>
      <dgm:spPr/>
    </dgm:pt>
    <dgm:pt modelId="{3D64A8B1-A448-41B6-BD02-A80AD8E78DAA}" type="pres">
      <dgm:prSet presAssocID="{289EFC4E-3E6A-4E22-9F4F-81F559CB7145}" presName="textRect" presStyleLbl="revTx" presStyleIdx="1" presStyleCnt="3">
        <dgm:presLayoutVars>
          <dgm:chMax val="1"/>
          <dgm:chPref val="1"/>
        </dgm:presLayoutVars>
      </dgm:prSet>
      <dgm:spPr/>
    </dgm:pt>
    <dgm:pt modelId="{86FEE398-C29A-40DB-B599-9BBC7928F274}" type="pres">
      <dgm:prSet presAssocID="{7CAE32BA-7955-4A54-A807-CA82B2B7EBD5}" presName="sibTrans" presStyleCnt="0"/>
      <dgm:spPr/>
    </dgm:pt>
    <dgm:pt modelId="{DA8A5D07-F863-4182-A583-E425EED4477A}" type="pres">
      <dgm:prSet presAssocID="{B0125A8A-448E-7940-9CB0-6972C9AD3602}" presName="compNode" presStyleCnt="0"/>
      <dgm:spPr/>
    </dgm:pt>
    <dgm:pt modelId="{09DE475F-1D58-40DB-B590-CFBA1313B061}" type="pres">
      <dgm:prSet presAssocID="{B0125A8A-448E-7940-9CB0-6972C9AD3602}" presName="iconBgRect" presStyleLbl="bgShp" presStyleIdx="2" presStyleCnt="3"/>
      <dgm:spPr/>
    </dgm:pt>
    <dgm:pt modelId="{2F5FDDC2-407B-41F4-A8B2-B53598DA35D9}" type="pres">
      <dgm:prSet presAssocID="{B0125A8A-448E-7940-9CB0-6972C9AD360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Open Hand"/>
        </a:ext>
      </dgm:extLst>
    </dgm:pt>
    <dgm:pt modelId="{F1CBF7CB-4429-47A4-A65E-5E081536F319}" type="pres">
      <dgm:prSet presAssocID="{B0125A8A-448E-7940-9CB0-6972C9AD3602}" presName="spaceRect" presStyleCnt="0"/>
      <dgm:spPr/>
    </dgm:pt>
    <dgm:pt modelId="{E612D4E2-31FD-49D5-9A03-F493BBAE8A45}" type="pres">
      <dgm:prSet presAssocID="{B0125A8A-448E-7940-9CB0-6972C9AD3602}" presName="textRect" presStyleLbl="revTx" presStyleIdx="2" presStyleCnt="3">
        <dgm:presLayoutVars>
          <dgm:chMax val="1"/>
          <dgm:chPref val="1"/>
        </dgm:presLayoutVars>
      </dgm:prSet>
      <dgm:spPr/>
    </dgm:pt>
  </dgm:ptLst>
  <dgm:cxnLst>
    <dgm:cxn modelId="{68DC6A0B-964F-4B66-907B-CBFB782DE59A}" srcId="{C1E3D0E4-35A9-4966-AF32-DE094C9C783F}" destId="{289EFC4E-3E6A-4E22-9F4F-81F559CB7145}" srcOrd="1" destOrd="0" parTransId="{535E5F73-98CA-4CB0-94A3-1161FE6C3875}" sibTransId="{7CAE32BA-7955-4A54-A807-CA82B2B7EBD5}"/>
    <dgm:cxn modelId="{A4705F37-2978-9048-B742-D5CF20EE733C}" type="presOf" srcId="{B0125A8A-448E-7940-9CB0-6972C9AD3602}" destId="{E612D4E2-31FD-49D5-9A03-F493BBAE8A45}" srcOrd="0" destOrd="0" presId="urn:microsoft.com/office/officeart/2018/5/layout/IconCircleLabelList"/>
    <dgm:cxn modelId="{58DB185F-D8A0-4D9B-900E-76B1D3716AAA}" srcId="{C1E3D0E4-35A9-4966-AF32-DE094C9C783F}" destId="{2B7F486F-F2C8-4A61-936B-88CB09CC3763}" srcOrd="0" destOrd="0" parTransId="{5C952118-0E58-4FD5-933E-51244F07A702}" sibTransId="{CFAC1E32-CE02-453A-813C-6F4425DE83A4}"/>
    <dgm:cxn modelId="{E526EB94-927E-1C46-80A0-1372446315A1}" srcId="{C1E3D0E4-35A9-4966-AF32-DE094C9C783F}" destId="{B0125A8A-448E-7940-9CB0-6972C9AD3602}" srcOrd="2" destOrd="0" parTransId="{9C6258CB-B2F8-724F-A07F-B8AE8096325D}" sibTransId="{AABA5896-FD0E-474B-AD57-76480B69796E}"/>
    <dgm:cxn modelId="{36C48F9A-3EF4-394F-ACF2-AF910CEDBB05}" type="presOf" srcId="{289EFC4E-3E6A-4E22-9F4F-81F559CB7145}" destId="{3D64A8B1-A448-41B6-BD02-A80AD8E78DAA}" srcOrd="0" destOrd="0" presId="urn:microsoft.com/office/officeart/2018/5/layout/IconCircleLabelList"/>
    <dgm:cxn modelId="{49EA71C3-9C7A-FD4A-9911-CC37F97FF939}" type="presOf" srcId="{C1E3D0E4-35A9-4966-AF32-DE094C9C783F}" destId="{D5D756FB-5B2F-46B5-A05E-35011BFE1C6E}" srcOrd="0" destOrd="0" presId="urn:microsoft.com/office/officeart/2018/5/layout/IconCircleLabelList"/>
    <dgm:cxn modelId="{929BE2C8-541D-3D42-82BA-28AC57D080D7}" type="presOf" srcId="{2B7F486F-F2C8-4A61-936B-88CB09CC3763}" destId="{8CA4A84A-A836-4342-A37C-05FBCEDEE966}" srcOrd="0" destOrd="0" presId="urn:microsoft.com/office/officeart/2018/5/layout/IconCircleLabelList"/>
    <dgm:cxn modelId="{38BEE053-D726-A648-A725-DA0ABC03CDD0}" type="presParOf" srcId="{D5D756FB-5B2F-46B5-A05E-35011BFE1C6E}" destId="{9C75BDAE-AF08-4AF3-BDB5-59F0F215F9E5}" srcOrd="0" destOrd="0" presId="urn:microsoft.com/office/officeart/2018/5/layout/IconCircleLabelList"/>
    <dgm:cxn modelId="{8CB475FA-37F1-9E49-A575-DCD7C3640FF3}" type="presParOf" srcId="{9C75BDAE-AF08-4AF3-BDB5-59F0F215F9E5}" destId="{C2A128CD-F206-48BC-9226-D6734278F556}" srcOrd="0" destOrd="0" presId="urn:microsoft.com/office/officeart/2018/5/layout/IconCircleLabelList"/>
    <dgm:cxn modelId="{7109045A-640E-7F46-81E7-032D4F80F294}" type="presParOf" srcId="{9C75BDAE-AF08-4AF3-BDB5-59F0F215F9E5}" destId="{6DBC2C99-0476-4C73-B6D3-117B6EC8370F}" srcOrd="1" destOrd="0" presId="urn:microsoft.com/office/officeart/2018/5/layout/IconCircleLabelList"/>
    <dgm:cxn modelId="{4DE32D65-9A09-8D40-8254-623C0EA2F80B}" type="presParOf" srcId="{9C75BDAE-AF08-4AF3-BDB5-59F0F215F9E5}" destId="{F6D82B1D-7F83-4E83-950A-77B058F9B98F}" srcOrd="2" destOrd="0" presId="urn:microsoft.com/office/officeart/2018/5/layout/IconCircleLabelList"/>
    <dgm:cxn modelId="{A56D6B94-13E3-EF47-8413-09889EFC35EE}" type="presParOf" srcId="{9C75BDAE-AF08-4AF3-BDB5-59F0F215F9E5}" destId="{8CA4A84A-A836-4342-A37C-05FBCEDEE966}" srcOrd="3" destOrd="0" presId="urn:microsoft.com/office/officeart/2018/5/layout/IconCircleLabelList"/>
    <dgm:cxn modelId="{4834EA6B-BD80-4442-A6A5-5EAB519AE086}" type="presParOf" srcId="{D5D756FB-5B2F-46B5-A05E-35011BFE1C6E}" destId="{BF7C0DDB-B26C-49E7-B884-A52322E1610A}" srcOrd="1" destOrd="0" presId="urn:microsoft.com/office/officeart/2018/5/layout/IconCircleLabelList"/>
    <dgm:cxn modelId="{4E9AF947-D865-7746-9CAE-BF3858F0D9D1}" type="presParOf" srcId="{D5D756FB-5B2F-46B5-A05E-35011BFE1C6E}" destId="{AAFADD34-E7DB-47F4-B23A-275F46A26049}" srcOrd="2" destOrd="0" presId="urn:microsoft.com/office/officeart/2018/5/layout/IconCircleLabelList"/>
    <dgm:cxn modelId="{44B5D576-ED46-434F-8CD8-2E2FE1FEE224}" type="presParOf" srcId="{AAFADD34-E7DB-47F4-B23A-275F46A26049}" destId="{D6C89882-7533-4446-A281-85F77ACCDE53}" srcOrd="0" destOrd="0" presId="urn:microsoft.com/office/officeart/2018/5/layout/IconCircleLabelList"/>
    <dgm:cxn modelId="{E10818F5-A52F-4B40-9302-9A1FCC399210}" type="presParOf" srcId="{AAFADD34-E7DB-47F4-B23A-275F46A26049}" destId="{2B5FFCAF-90F9-45BB-9968-3017EDE07E24}" srcOrd="1" destOrd="0" presId="urn:microsoft.com/office/officeart/2018/5/layout/IconCircleLabelList"/>
    <dgm:cxn modelId="{C639E408-DC65-EC4D-AB93-A64873544245}" type="presParOf" srcId="{AAFADD34-E7DB-47F4-B23A-275F46A26049}" destId="{4DEF180C-28C1-460D-B371-6A82DEDE57A2}" srcOrd="2" destOrd="0" presId="urn:microsoft.com/office/officeart/2018/5/layout/IconCircleLabelList"/>
    <dgm:cxn modelId="{E3F182D1-93AC-DC46-A3A1-7426ECC71E65}" type="presParOf" srcId="{AAFADD34-E7DB-47F4-B23A-275F46A26049}" destId="{3D64A8B1-A448-41B6-BD02-A80AD8E78DAA}" srcOrd="3" destOrd="0" presId="urn:microsoft.com/office/officeart/2018/5/layout/IconCircleLabelList"/>
    <dgm:cxn modelId="{8FD176C4-A485-6A4E-B0B3-D2C245237F00}" type="presParOf" srcId="{D5D756FB-5B2F-46B5-A05E-35011BFE1C6E}" destId="{86FEE398-C29A-40DB-B599-9BBC7928F274}" srcOrd="3" destOrd="0" presId="urn:microsoft.com/office/officeart/2018/5/layout/IconCircleLabelList"/>
    <dgm:cxn modelId="{2D7356AA-8770-834D-8C3D-63277BF877A9}" type="presParOf" srcId="{D5D756FB-5B2F-46B5-A05E-35011BFE1C6E}" destId="{DA8A5D07-F863-4182-A583-E425EED4477A}" srcOrd="4" destOrd="0" presId="urn:microsoft.com/office/officeart/2018/5/layout/IconCircleLabelList"/>
    <dgm:cxn modelId="{A1719990-A236-6649-87F2-5466AF5DFEB6}" type="presParOf" srcId="{DA8A5D07-F863-4182-A583-E425EED4477A}" destId="{09DE475F-1D58-40DB-B590-CFBA1313B061}" srcOrd="0" destOrd="0" presId="urn:microsoft.com/office/officeart/2018/5/layout/IconCircleLabelList"/>
    <dgm:cxn modelId="{3C8F648B-4108-DE49-8BFA-2872F2C2E5BD}" type="presParOf" srcId="{DA8A5D07-F863-4182-A583-E425EED4477A}" destId="{2F5FDDC2-407B-41F4-A8B2-B53598DA35D9}" srcOrd="1" destOrd="0" presId="urn:microsoft.com/office/officeart/2018/5/layout/IconCircleLabelList"/>
    <dgm:cxn modelId="{9256951C-B542-FC48-913C-76CA27EED481}" type="presParOf" srcId="{DA8A5D07-F863-4182-A583-E425EED4477A}" destId="{F1CBF7CB-4429-47A4-A65E-5E081536F319}" srcOrd="2" destOrd="0" presId="urn:microsoft.com/office/officeart/2018/5/layout/IconCircleLabelList"/>
    <dgm:cxn modelId="{8EA0492D-6337-C24D-945B-29854B95F87D}" type="presParOf" srcId="{DA8A5D07-F863-4182-A583-E425EED4477A}" destId="{E612D4E2-31FD-49D5-9A03-F493BBAE8A45}" srcOrd="3" destOrd="0" presId="urn:microsoft.com/office/officeart/2018/5/layout/IconCircleLabel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B016120-414E-416A-898F-6002A0BA225A}">
      <dsp:nvSpPr>
        <dsp:cNvPr id="0" name=""/>
        <dsp:cNvSpPr/>
      </dsp:nvSpPr>
      <dsp:spPr>
        <a:xfrm>
          <a:off x="0" y="5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B4F271-BD26-4C73-9411-0C8EAE1FCC74}">
      <dsp:nvSpPr>
        <dsp:cNvPr id="0" name=""/>
        <dsp:cNvSpPr/>
      </dsp:nvSpPr>
      <dsp:spPr>
        <a:xfrm>
          <a:off x="376092" y="280269"/>
          <a:ext cx="683804" cy="683804"/>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78CC54A-6DE8-4B9B-ABC2-CFAA849FDF3F}">
      <dsp:nvSpPr>
        <dsp:cNvPr id="0" name=""/>
        <dsp:cNvSpPr/>
      </dsp:nvSpPr>
      <dsp:spPr>
        <a:xfrm>
          <a:off x="1435988" y="5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US" sz="2500" kern="1200"/>
            <a:t>Sponsors </a:t>
          </a:r>
        </a:p>
      </dsp:txBody>
      <dsp:txXfrm>
        <a:off x="1435988" y="531"/>
        <a:ext cx="9079611" cy="1243280"/>
      </dsp:txXfrm>
    </dsp:sp>
    <dsp:sp modelId="{6365F06F-EE10-4B1A-81BC-222B800A5132}">
      <dsp:nvSpPr>
        <dsp:cNvPr id="0" name=""/>
        <dsp:cNvSpPr/>
      </dsp:nvSpPr>
      <dsp:spPr>
        <a:xfrm>
          <a:off x="0" y="1554631"/>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BFB381-D53A-4EC5-B289-17CF4AB2CAA5}">
      <dsp:nvSpPr>
        <dsp:cNvPr id="0" name=""/>
        <dsp:cNvSpPr/>
      </dsp:nvSpPr>
      <dsp:spPr>
        <a:xfrm>
          <a:off x="376092" y="1834369"/>
          <a:ext cx="683804" cy="683804"/>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4C66E70-FE9A-4B41-80D1-5D0339EC8F80}">
      <dsp:nvSpPr>
        <dsp:cNvPr id="0" name=""/>
        <dsp:cNvSpPr/>
      </dsp:nvSpPr>
      <dsp:spPr>
        <a:xfrm>
          <a:off x="1435988" y="1554631"/>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US" sz="2500" kern="1200"/>
            <a:t>Divisions</a:t>
          </a:r>
        </a:p>
      </dsp:txBody>
      <dsp:txXfrm>
        <a:off x="1435988" y="1554631"/>
        <a:ext cx="9079611" cy="1243280"/>
      </dsp:txXfrm>
    </dsp:sp>
    <dsp:sp modelId="{3D84F1D9-22F2-4959-9246-5006A4879495}">
      <dsp:nvSpPr>
        <dsp:cNvPr id="0" name=""/>
        <dsp:cNvSpPr/>
      </dsp:nvSpPr>
      <dsp:spPr>
        <a:xfrm>
          <a:off x="0" y="3108732"/>
          <a:ext cx="10515600" cy="124328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012ACA5-96DC-47F3-8451-7E6ABD9C0451}">
      <dsp:nvSpPr>
        <dsp:cNvPr id="0" name=""/>
        <dsp:cNvSpPr/>
      </dsp:nvSpPr>
      <dsp:spPr>
        <a:xfrm>
          <a:off x="376092" y="3388470"/>
          <a:ext cx="683804" cy="683804"/>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ED61066-7691-4E62-86C6-DC027D038992}">
      <dsp:nvSpPr>
        <dsp:cNvPr id="0" name=""/>
        <dsp:cNvSpPr/>
      </dsp:nvSpPr>
      <dsp:spPr>
        <a:xfrm>
          <a:off x="1435988" y="3108732"/>
          <a:ext cx="9079611" cy="124328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1581" tIns="131581" rIns="131581" bIns="131581" numCol="1" spcCol="1270" anchor="ctr" anchorCtr="0">
          <a:noAutofit/>
        </a:bodyPr>
        <a:lstStyle/>
        <a:p>
          <a:pPr marL="0" lvl="0" indent="0" algn="l" defTabSz="1111250">
            <a:lnSpc>
              <a:spcPct val="90000"/>
            </a:lnSpc>
            <a:spcBef>
              <a:spcPct val="0"/>
            </a:spcBef>
            <a:spcAft>
              <a:spcPct val="35000"/>
            </a:spcAft>
            <a:buNone/>
          </a:pPr>
          <a:r>
            <a:rPr lang="en-US" sz="2500" kern="1200" dirty="0"/>
            <a:t>Core Team</a:t>
          </a:r>
        </a:p>
      </dsp:txBody>
      <dsp:txXfrm>
        <a:off x="1435988" y="3108732"/>
        <a:ext cx="9079611" cy="124328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5FDDBEA-5B02-5B42-93B7-4DBAA569C7D3}">
      <dsp:nvSpPr>
        <dsp:cNvPr id="0" name=""/>
        <dsp:cNvSpPr/>
      </dsp:nvSpPr>
      <dsp:spPr>
        <a:xfrm>
          <a:off x="5040233" y="1958102"/>
          <a:ext cx="2393235" cy="2393235"/>
        </a:xfrm>
        <a:prstGeom prst="gear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Profiles</a:t>
          </a:r>
        </a:p>
      </dsp:txBody>
      <dsp:txXfrm>
        <a:off x="5521380" y="2518706"/>
        <a:ext cx="1430941" cy="1230172"/>
      </dsp:txXfrm>
    </dsp:sp>
    <dsp:sp modelId="{3B6748B4-8316-9D4C-B805-93BE518586E1}">
      <dsp:nvSpPr>
        <dsp:cNvPr id="0" name=""/>
        <dsp:cNvSpPr/>
      </dsp:nvSpPr>
      <dsp:spPr>
        <a:xfrm>
          <a:off x="3647804" y="1392428"/>
          <a:ext cx="1740535" cy="1740535"/>
        </a:xfrm>
        <a:prstGeom prst="gear6">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Portal</a:t>
          </a:r>
        </a:p>
      </dsp:txBody>
      <dsp:txXfrm>
        <a:off x="4085989" y="1833261"/>
        <a:ext cx="864165" cy="858869"/>
      </dsp:txXfrm>
    </dsp:sp>
    <dsp:sp modelId="{CF781A17-29D9-DD4C-A5F0-5384C625DA15}">
      <dsp:nvSpPr>
        <dsp:cNvPr id="0" name=""/>
        <dsp:cNvSpPr/>
      </dsp:nvSpPr>
      <dsp:spPr>
        <a:xfrm rot="20700000">
          <a:off x="4622682" y="191636"/>
          <a:ext cx="1705369" cy="1705369"/>
        </a:xfrm>
        <a:prstGeom prst="gear6">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t>Analytics</a:t>
          </a:r>
        </a:p>
      </dsp:txBody>
      <dsp:txXfrm rot="-20700000">
        <a:off x="4996719" y="565673"/>
        <a:ext cx="957294" cy="957294"/>
      </dsp:txXfrm>
    </dsp:sp>
    <dsp:sp modelId="{10F54994-118E-DC4D-8091-714D9B4DC13D}">
      <dsp:nvSpPr>
        <dsp:cNvPr id="0" name=""/>
        <dsp:cNvSpPr/>
      </dsp:nvSpPr>
      <dsp:spPr>
        <a:xfrm>
          <a:off x="4857933" y="1595986"/>
          <a:ext cx="3063341" cy="3063341"/>
        </a:xfrm>
        <a:prstGeom prst="circularArrow">
          <a:avLst>
            <a:gd name="adj1" fmla="val 4687"/>
            <a:gd name="adj2" fmla="val 299029"/>
            <a:gd name="adj3" fmla="val 2519837"/>
            <a:gd name="adj4" fmla="val 15853391"/>
            <a:gd name="adj5" fmla="val 5469"/>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47506F35-DB64-A44B-B077-799B88DC9278}">
      <dsp:nvSpPr>
        <dsp:cNvPr id="0" name=""/>
        <dsp:cNvSpPr/>
      </dsp:nvSpPr>
      <dsp:spPr>
        <a:xfrm>
          <a:off x="3339559" y="1006639"/>
          <a:ext cx="2225709" cy="2225709"/>
        </a:xfrm>
        <a:prstGeom prst="leftCircularArrow">
          <a:avLst>
            <a:gd name="adj1" fmla="val 6452"/>
            <a:gd name="adj2" fmla="val 429999"/>
            <a:gd name="adj3" fmla="val 10489124"/>
            <a:gd name="adj4" fmla="val 14837806"/>
            <a:gd name="adj5" fmla="val 7527"/>
          </a:avLst>
        </a:prstGeom>
        <a:gradFill rotWithShape="0">
          <a:gsLst>
            <a:gs pos="0">
              <a:schemeClr val="accent5">
                <a:hueOff val="-3379271"/>
                <a:satOff val="-8710"/>
                <a:lumOff val="-5883"/>
                <a:alphaOff val="0"/>
                <a:satMod val="103000"/>
                <a:lumMod val="102000"/>
                <a:tint val="94000"/>
              </a:schemeClr>
            </a:gs>
            <a:gs pos="50000">
              <a:schemeClr val="accent5">
                <a:hueOff val="-3379271"/>
                <a:satOff val="-8710"/>
                <a:lumOff val="-5883"/>
                <a:alphaOff val="0"/>
                <a:satMod val="110000"/>
                <a:lumMod val="100000"/>
                <a:shade val="100000"/>
              </a:schemeClr>
            </a:gs>
            <a:gs pos="100000">
              <a:schemeClr val="accent5">
                <a:hueOff val="-3379271"/>
                <a:satOff val="-8710"/>
                <a:lumOff val="-5883"/>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 modelId="{0CE141E9-80E8-AA4B-B673-153CE4A3A34E}">
      <dsp:nvSpPr>
        <dsp:cNvPr id="0" name=""/>
        <dsp:cNvSpPr/>
      </dsp:nvSpPr>
      <dsp:spPr>
        <a:xfrm>
          <a:off x="4228212" y="-182577"/>
          <a:ext cx="2399762" cy="2399762"/>
        </a:xfrm>
        <a:prstGeom prst="circularArrow">
          <a:avLst>
            <a:gd name="adj1" fmla="val 5984"/>
            <a:gd name="adj2" fmla="val 394124"/>
            <a:gd name="adj3" fmla="val 13313824"/>
            <a:gd name="adj4" fmla="val 10508221"/>
            <a:gd name="adj5" fmla="val 6981"/>
          </a:avLst>
        </a:prstGeom>
        <a:gradFill rotWithShape="0">
          <a:gsLst>
            <a:gs pos="0">
              <a:schemeClr val="accent5">
                <a:hueOff val="-6758543"/>
                <a:satOff val="-17419"/>
                <a:lumOff val="-11765"/>
                <a:alphaOff val="0"/>
                <a:satMod val="103000"/>
                <a:lumMod val="102000"/>
                <a:tint val="94000"/>
              </a:schemeClr>
            </a:gs>
            <a:gs pos="50000">
              <a:schemeClr val="accent5">
                <a:hueOff val="-6758543"/>
                <a:satOff val="-17419"/>
                <a:lumOff val="-11765"/>
                <a:alphaOff val="0"/>
                <a:satMod val="110000"/>
                <a:lumMod val="100000"/>
                <a:shade val="100000"/>
              </a:schemeClr>
            </a:gs>
            <a:gs pos="100000">
              <a:schemeClr val="accent5">
                <a:hueOff val="-6758543"/>
                <a:satOff val="-17419"/>
                <a:lumOff val="-11765"/>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A7F0D3-98BB-0347-B451-77E8CD13BE83}">
      <dsp:nvSpPr>
        <dsp:cNvPr id="0" name=""/>
        <dsp:cNvSpPr/>
      </dsp:nvSpPr>
      <dsp:spPr>
        <a:xfrm>
          <a:off x="2263" y="1100937"/>
          <a:ext cx="2107249" cy="63217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056" tIns="78056" rIns="78056" bIns="78056" numCol="1" spcCol="1270" anchor="ctr" anchorCtr="0">
          <a:noAutofit/>
        </a:bodyPr>
        <a:lstStyle/>
        <a:p>
          <a:pPr marL="0" lvl="0" indent="0" algn="ctr" defTabSz="1066800">
            <a:lnSpc>
              <a:spcPct val="90000"/>
            </a:lnSpc>
            <a:spcBef>
              <a:spcPct val="0"/>
            </a:spcBef>
            <a:spcAft>
              <a:spcPct val="35000"/>
            </a:spcAft>
            <a:buNone/>
          </a:pPr>
          <a:r>
            <a:rPr lang="en-US" sz="2400" kern="1200"/>
            <a:t>Phase One</a:t>
          </a:r>
        </a:p>
      </dsp:txBody>
      <dsp:txXfrm>
        <a:off x="191915" y="1100937"/>
        <a:ext cx="1727945" cy="632174"/>
      </dsp:txXfrm>
    </dsp:sp>
    <dsp:sp modelId="{26677A9A-C52B-F145-88E4-128E05E52755}">
      <dsp:nvSpPr>
        <dsp:cNvPr id="0" name=""/>
        <dsp:cNvSpPr/>
      </dsp:nvSpPr>
      <dsp:spPr>
        <a:xfrm>
          <a:off x="2263" y="1733112"/>
          <a:ext cx="1917597" cy="26706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533" tIns="151533" rIns="151533" bIns="303066" numCol="1" spcCol="1270" anchor="t" anchorCtr="0">
          <a:noAutofit/>
        </a:bodyPr>
        <a:lstStyle/>
        <a:p>
          <a:pPr marL="0" lvl="0" indent="0" algn="l" defTabSz="800100">
            <a:lnSpc>
              <a:spcPct val="90000"/>
            </a:lnSpc>
            <a:spcBef>
              <a:spcPct val="0"/>
            </a:spcBef>
            <a:spcAft>
              <a:spcPct val="35000"/>
            </a:spcAft>
            <a:buNone/>
          </a:pPr>
          <a:r>
            <a:rPr lang="en-US" sz="1800" kern="1200" dirty="0"/>
            <a:t>Milestone One</a:t>
          </a:r>
        </a:p>
        <a:p>
          <a:pPr marL="0" lvl="0" indent="0" algn="l" defTabSz="800100">
            <a:lnSpc>
              <a:spcPct val="90000"/>
            </a:lnSpc>
            <a:spcBef>
              <a:spcPct val="0"/>
            </a:spcBef>
            <a:spcAft>
              <a:spcPct val="35000"/>
            </a:spcAft>
            <a:buNone/>
          </a:pPr>
          <a:r>
            <a:rPr lang="en-US" sz="1800" kern="1200" dirty="0"/>
            <a:t>Milestone Two</a:t>
          </a:r>
        </a:p>
      </dsp:txBody>
      <dsp:txXfrm>
        <a:off x="2263" y="1733112"/>
        <a:ext cx="1917597" cy="2670637"/>
      </dsp:txXfrm>
    </dsp:sp>
    <dsp:sp modelId="{4D8C7A77-5667-864C-81C1-FCBC1299B3C4}">
      <dsp:nvSpPr>
        <dsp:cNvPr id="0" name=""/>
        <dsp:cNvSpPr/>
      </dsp:nvSpPr>
      <dsp:spPr>
        <a:xfrm>
          <a:off x="2078195" y="1100937"/>
          <a:ext cx="2107249" cy="63217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056" tIns="78056" rIns="78056" bIns="78056" numCol="1" spcCol="1270" anchor="ctr" anchorCtr="0">
          <a:noAutofit/>
        </a:bodyPr>
        <a:lstStyle/>
        <a:p>
          <a:pPr marL="0" lvl="0" indent="0" algn="ctr" defTabSz="1066800">
            <a:lnSpc>
              <a:spcPct val="90000"/>
            </a:lnSpc>
            <a:spcBef>
              <a:spcPct val="0"/>
            </a:spcBef>
            <a:spcAft>
              <a:spcPct val="35000"/>
            </a:spcAft>
            <a:buNone/>
          </a:pPr>
          <a:r>
            <a:rPr lang="en-US" sz="2400" kern="1200" dirty="0"/>
            <a:t>Phase Two</a:t>
          </a:r>
        </a:p>
      </dsp:txBody>
      <dsp:txXfrm>
        <a:off x="2267847" y="1100937"/>
        <a:ext cx="1727945" cy="632174"/>
      </dsp:txXfrm>
    </dsp:sp>
    <dsp:sp modelId="{778811AD-0B19-0A42-BD15-EC8A9EB6CD9B}">
      <dsp:nvSpPr>
        <dsp:cNvPr id="0" name=""/>
        <dsp:cNvSpPr/>
      </dsp:nvSpPr>
      <dsp:spPr>
        <a:xfrm>
          <a:off x="2078195" y="1733112"/>
          <a:ext cx="1917597" cy="26706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533" tIns="151533" rIns="151533" bIns="303066" numCol="1" spcCol="1270" anchor="t" anchorCtr="0">
          <a:noAutofit/>
        </a:bodyPr>
        <a:lstStyle/>
        <a:p>
          <a:pPr marL="0" lvl="0" indent="0" algn="l" defTabSz="800100">
            <a:lnSpc>
              <a:spcPct val="90000"/>
            </a:lnSpc>
            <a:spcBef>
              <a:spcPct val="0"/>
            </a:spcBef>
            <a:spcAft>
              <a:spcPct val="35000"/>
            </a:spcAft>
            <a:buNone/>
          </a:pPr>
          <a:r>
            <a:rPr lang="en-US" sz="1800" kern="1200" dirty="0"/>
            <a:t>Milestone One</a:t>
          </a:r>
        </a:p>
        <a:p>
          <a:pPr marL="0" lvl="0" indent="0" algn="l" defTabSz="800100">
            <a:lnSpc>
              <a:spcPct val="90000"/>
            </a:lnSpc>
            <a:spcBef>
              <a:spcPct val="0"/>
            </a:spcBef>
            <a:spcAft>
              <a:spcPct val="35000"/>
            </a:spcAft>
            <a:buNone/>
          </a:pPr>
          <a:r>
            <a:rPr lang="en-US" sz="1800" kern="1200" dirty="0"/>
            <a:t>Milestone Two</a:t>
          </a:r>
        </a:p>
      </dsp:txBody>
      <dsp:txXfrm>
        <a:off x="2078195" y="1733112"/>
        <a:ext cx="1917597" cy="2670637"/>
      </dsp:txXfrm>
    </dsp:sp>
    <dsp:sp modelId="{FE093E19-CE44-A840-BF06-7C9924070632}">
      <dsp:nvSpPr>
        <dsp:cNvPr id="0" name=""/>
        <dsp:cNvSpPr/>
      </dsp:nvSpPr>
      <dsp:spPr>
        <a:xfrm>
          <a:off x="4154126" y="1100937"/>
          <a:ext cx="2107249" cy="632174"/>
        </a:xfrm>
        <a:prstGeom prst="chevron">
          <a:avLst>
            <a:gd name="adj" fmla="val 3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8056" tIns="78056" rIns="78056" bIns="78056" numCol="1" spcCol="1270" anchor="ctr" anchorCtr="0">
          <a:noAutofit/>
        </a:bodyPr>
        <a:lstStyle/>
        <a:p>
          <a:pPr marL="0" lvl="0" indent="0" algn="ctr" defTabSz="1066800">
            <a:lnSpc>
              <a:spcPct val="90000"/>
            </a:lnSpc>
            <a:spcBef>
              <a:spcPct val="0"/>
            </a:spcBef>
            <a:spcAft>
              <a:spcPct val="35000"/>
            </a:spcAft>
            <a:buNone/>
          </a:pPr>
          <a:r>
            <a:rPr lang="en-US" sz="2400" kern="1200" dirty="0"/>
            <a:t>Phase Three</a:t>
          </a:r>
        </a:p>
      </dsp:txBody>
      <dsp:txXfrm>
        <a:off x="4343778" y="1100937"/>
        <a:ext cx="1727945" cy="632174"/>
      </dsp:txXfrm>
    </dsp:sp>
    <dsp:sp modelId="{0B58DA6F-7D63-D543-975A-221E858788DE}">
      <dsp:nvSpPr>
        <dsp:cNvPr id="0" name=""/>
        <dsp:cNvSpPr/>
      </dsp:nvSpPr>
      <dsp:spPr>
        <a:xfrm>
          <a:off x="4154126" y="1733112"/>
          <a:ext cx="1917597" cy="2670637"/>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1533" tIns="151533" rIns="151533" bIns="303066" numCol="1" spcCol="1270" anchor="t" anchorCtr="0">
          <a:noAutofit/>
        </a:bodyPr>
        <a:lstStyle/>
        <a:p>
          <a:pPr marL="0" lvl="0" indent="0" algn="l" defTabSz="800100">
            <a:lnSpc>
              <a:spcPct val="90000"/>
            </a:lnSpc>
            <a:spcBef>
              <a:spcPct val="0"/>
            </a:spcBef>
            <a:spcAft>
              <a:spcPct val="35000"/>
            </a:spcAft>
            <a:buNone/>
          </a:pPr>
          <a:r>
            <a:rPr lang="en-US" sz="1800" kern="1200" dirty="0"/>
            <a:t>Milestone One</a:t>
          </a:r>
        </a:p>
        <a:p>
          <a:pPr marL="0" lvl="0" indent="0" algn="l" defTabSz="800100">
            <a:lnSpc>
              <a:spcPct val="90000"/>
            </a:lnSpc>
            <a:spcBef>
              <a:spcPct val="0"/>
            </a:spcBef>
            <a:spcAft>
              <a:spcPct val="35000"/>
            </a:spcAft>
            <a:buNone/>
          </a:pPr>
          <a:r>
            <a:rPr lang="en-US" sz="1800" kern="1200" dirty="0"/>
            <a:t>Milestone Two</a:t>
          </a:r>
        </a:p>
      </dsp:txBody>
      <dsp:txXfrm>
        <a:off x="4154126" y="1733112"/>
        <a:ext cx="1917597" cy="267063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2A128CD-F206-48BC-9226-D6734278F556}">
      <dsp:nvSpPr>
        <dsp:cNvPr id="0" name=""/>
        <dsp:cNvSpPr/>
      </dsp:nvSpPr>
      <dsp:spPr>
        <a:xfrm>
          <a:off x="679050" y="578168"/>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DBC2C99-0476-4C73-B6D3-117B6EC8370F}">
      <dsp:nvSpPr>
        <dsp:cNvPr id="0" name=""/>
        <dsp:cNvSpPr/>
      </dsp:nvSpPr>
      <dsp:spPr>
        <a:xfrm>
          <a:off x="1081237" y="980356"/>
          <a:ext cx="1082812" cy="1082812"/>
        </a:xfrm>
        <a:prstGeom prst="rect">
          <a:avLst/>
        </a:prstGeom>
        <a:blipFill>
          <a:blip xmlns:r="http://schemas.openxmlformats.org/officeDocument/2006/relationships" r:embed="rId1">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CA4A84A-A836-4342-A37C-05FBCEDEE966}">
      <dsp:nvSpPr>
        <dsp:cNvPr id="0" name=""/>
        <dsp:cNvSpPr/>
      </dsp:nvSpPr>
      <dsp:spPr>
        <a:xfrm>
          <a:off x="75768"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Review</a:t>
          </a:r>
        </a:p>
      </dsp:txBody>
      <dsp:txXfrm>
        <a:off x="75768" y="3053169"/>
        <a:ext cx="3093750" cy="720000"/>
      </dsp:txXfrm>
    </dsp:sp>
    <dsp:sp modelId="{D6C89882-7533-4446-A281-85F77ACCDE53}">
      <dsp:nvSpPr>
        <dsp:cNvPr id="0" name=""/>
        <dsp:cNvSpPr/>
      </dsp:nvSpPr>
      <dsp:spPr>
        <a:xfrm>
          <a:off x="4314206" y="578168"/>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5FFCAF-90F9-45BB-9968-3017EDE07E24}">
      <dsp:nvSpPr>
        <dsp:cNvPr id="0" name=""/>
        <dsp:cNvSpPr/>
      </dsp:nvSpPr>
      <dsp:spPr>
        <a:xfrm>
          <a:off x="4716393" y="980356"/>
          <a:ext cx="1082812" cy="1082812"/>
        </a:xfrm>
        <a:prstGeom prst="rect">
          <a:avLst/>
        </a:prstGeom>
        <a:blipFill>
          <a:blip xmlns:r="http://schemas.openxmlformats.org/officeDocument/2006/relationships"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D64A8B1-A448-41B6-BD02-A80AD8E78DAA}">
      <dsp:nvSpPr>
        <dsp:cNvPr id="0" name=""/>
        <dsp:cNvSpPr/>
      </dsp:nvSpPr>
      <dsp:spPr>
        <a:xfrm>
          <a:off x="3710925"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Feedback</a:t>
          </a:r>
        </a:p>
      </dsp:txBody>
      <dsp:txXfrm>
        <a:off x="3710925" y="3053169"/>
        <a:ext cx="3093750" cy="720000"/>
      </dsp:txXfrm>
    </dsp:sp>
    <dsp:sp modelId="{09DE475F-1D58-40DB-B590-CFBA1313B061}">
      <dsp:nvSpPr>
        <dsp:cNvPr id="0" name=""/>
        <dsp:cNvSpPr/>
      </dsp:nvSpPr>
      <dsp:spPr>
        <a:xfrm>
          <a:off x="7949362" y="578168"/>
          <a:ext cx="1887187" cy="1887187"/>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F5FDDC2-407B-41F4-A8B2-B53598DA35D9}">
      <dsp:nvSpPr>
        <dsp:cNvPr id="0" name=""/>
        <dsp:cNvSpPr/>
      </dsp:nvSpPr>
      <dsp:spPr>
        <a:xfrm>
          <a:off x="8351550" y="980356"/>
          <a:ext cx="1082812" cy="1082812"/>
        </a:xfrm>
        <a:prstGeom prst="rect">
          <a:avLst/>
        </a:prstGeom>
        <a:blipFill>
          <a:blip xmlns:r="http://schemas.openxmlformats.org/officeDocument/2006/relationships"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612D4E2-31FD-49D5-9A03-F493BBAE8A45}">
      <dsp:nvSpPr>
        <dsp:cNvPr id="0" name=""/>
        <dsp:cNvSpPr/>
      </dsp:nvSpPr>
      <dsp:spPr>
        <a:xfrm>
          <a:off x="7346081" y="3053169"/>
          <a:ext cx="30937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1778000">
            <a:lnSpc>
              <a:spcPct val="100000"/>
            </a:lnSpc>
            <a:spcBef>
              <a:spcPct val="0"/>
            </a:spcBef>
            <a:spcAft>
              <a:spcPct val="35000"/>
            </a:spcAft>
            <a:buNone/>
            <a:defRPr cap="all"/>
          </a:pPr>
          <a:r>
            <a:rPr lang="en-US" sz="4000" kern="1200"/>
            <a:t>Support</a:t>
          </a:r>
        </a:p>
      </dsp:txBody>
      <dsp:txXfrm>
        <a:off x="7346081" y="3053169"/>
        <a:ext cx="3093750" cy="72000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423DC2-FC49-724E-BCB5-0117B8452AD3}" type="datetimeFigureOut">
              <a:rPr lang="en-US" smtClean="0"/>
              <a:t>11-Jul-22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98023E7-E67A-EC46-8E5A-C693B826928A}" type="slidenum">
              <a:rPr lang="en-US" smtClean="0"/>
              <a:t>‹#›</a:t>
            </a:fld>
            <a:endParaRPr lang="en-US"/>
          </a:p>
        </p:txBody>
      </p:sp>
    </p:spTree>
    <p:extLst>
      <p:ext uri="{BB962C8B-B14F-4D97-AF65-F5344CB8AC3E}">
        <p14:creationId xmlns:p14="http://schemas.microsoft.com/office/powerpoint/2010/main" val="3232027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prstClr val="black"/>
                </a:solidFill>
                <a:effectLst/>
                <a:uLnTx/>
                <a:uFillTx/>
                <a:latin typeface="+mn-lt"/>
                <a:ea typeface="+mn-ea"/>
                <a:cs typeface="+mn-cs"/>
              </a:rPr>
              <a:t>Tips</a:t>
            </a:r>
            <a:r>
              <a:rPr kumimoji="0" lang="en-US" sz="2800" b="0" i="0" u="none" strike="noStrike" kern="1200" cap="none" spc="0" normalizeH="0" baseline="0" noProof="0" dirty="0">
                <a:ln>
                  <a:noFill/>
                </a:ln>
                <a:solidFill>
                  <a:prstClr val="black"/>
                </a:solidFill>
                <a:effectLst/>
                <a:uLnTx/>
                <a:uFillTx/>
                <a:latin typeface="+mn-lt"/>
                <a:ea typeface="+mn-ea"/>
                <a:cs typeface="+mn-cs"/>
              </a:rPr>
              <a:t>:</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Identify your audience and speak to their interests specifically. Adapt your message and your slides to to suit them.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Start with a high-level, concise, clear overview of your project. </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Avoid unfamiliar jargon.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Be explicit about what you’re asking of your audience.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mn-lt"/>
                <a:ea typeface="+mn-ea"/>
                <a:cs typeface="+mn-cs"/>
              </a:rPr>
              <a:t>Show visual examples of your project’s components as they will appear in Esploro (See the “Ex Libris Esploro Demo” and “Esploro Slide and Screenshots Library” sections at the end of this file.)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098023E7-E67A-EC46-8E5A-C693B826928A}" type="slidenum">
              <a:rPr lang="en-US" smtClean="0"/>
              <a:t>1</a:t>
            </a:fld>
            <a:endParaRPr lang="en-US"/>
          </a:p>
        </p:txBody>
      </p:sp>
    </p:spTree>
    <p:extLst>
      <p:ext uri="{BB962C8B-B14F-4D97-AF65-F5344CB8AC3E}">
        <p14:creationId xmlns:p14="http://schemas.microsoft.com/office/powerpoint/2010/main" val="31305388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023E7-E67A-EC46-8E5A-C693B826928A}" type="slidenum">
              <a:rPr lang="en-US" smtClean="0"/>
              <a:t>12</a:t>
            </a:fld>
            <a:endParaRPr lang="en-US"/>
          </a:p>
        </p:txBody>
      </p:sp>
    </p:spTree>
    <p:extLst>
      <p:ext uri="{BB962C8B-B14F-4D97-AF65-F5344CB8AC3E}">
        <p14:creationId xmlns:p14="http://schemas.microsoft.com/office/powerpoint/2010/main" val="38999811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023E7-E67A-EC46-8E5A-C693B826928A}" type="slidenum">
              <a:rPr lang="en-US" smtClean="0"/>
              <a:t>13</a:t>
            </a:fld>
            <a:endParaRPr lang="en-US"/>
          </a:p>
        </p:txBody>
      </p:sp>
    </p:spTree>
    <p:extLst>
      <p:ext uri="{BB962C8B-B14F-4D97-AF65-F5344CB8AC3E}">
        <p14:creationId xmlns:p14="http://schemas.microsoft.com/office/powerpoint/2010/main" val="2723201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023E7-E67A-EC46-8E5A-C693B826928A}" type="slidenum">
              <a:rPr lang="en-US" smtClean="0"/>
              <a:t>14</a:t>
            </a:fld>
            <a:endParaRPr lang="en-US"/>
          </a:p>
        </p:txBody>
      </p:sp>
    </p:spTree>
    <p:extLst>
      <p:ext uri="{BB962C8B-B14F-4D97-AF65-F5344CB8AC3E}">
        <p14:creationId xmlns:p14="http://schemas.microsoft.com/office/powerpoint/2010/main" val="31001453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023E7-E67A-EC46-8E5A-C693B826928A}" type="slidenum">
              <a:rPr lang="en-US" smtClean="0"/>
              <a:t>15</a:t>
            </a:fld>
            <a:endParaRPr lang="en-US"/>
          </a:p>
        </p:txBody>
      </p:sp>
    </p:spTree>
    <p:extLst>
      <p:ext uri="{BB962C8B-B14F-4D97-AF65-F5344CB8AC3E}">
        <p14:creationId xmlns:p14="http://schemas.microsoft.com/office/powerpoint/2010/main" val="16656799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023E7-E67A-EC46-8E5A-C693B826928A}" type="slidenum">
              <a:rPr lang="en-US" smtClean="0"/>
              <a:t>17</a:t>
            </a:fld>
            <a:endParaRPr lang="en-US"/>
          </a:p>
        </p:txBody>
      </p:sp>
    </p:spTree>
    <p:extLst>
      <p:ext uri="{BB962C8B-B14F-4D97-AF65-F5344CB8AC3E}">
        <p14:creationId xmlns:p14="http://schemas.microsoft.com/office/powerpoint/2010/main" val="422398336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023E7-E67A-EC46-8E5A-C693B826928A}" type="slidenum">
              <a:rPr lang="en-US" smtClean="0"/>
              <a:t>18</a:t>
            </a:fld>
            <a:endParaRPr lang="en-US"/>
          </a:p>
        </p:txBody>
      </p:sp>
    </p:spTree>
    <p:extLst>
      <p:ext uri="{BB962C8B-B14F-4D97-AF65-F5344CB8AC3E}">
        <p14:creationId xmlns:p14="http://schemas.microsoft.com/office/powerpoint/2010/main" val="8986823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Esploro Media Viewer</a:t>
            </a:r>
          </a:p>
        </p:txBody>
      </p:sp>
      <p:sp>
        <p:nvSpPr>
          <p:cNvPr id="4" name="Slide Number Placeholder 3"/>
          <p:cNvSpPr>
            <a:spLocks noGrp="1"/>
          </p:cNvSpPr>
          <p:nvPr>
            <p:ph type="sldNum" sz="quarter" idx="5"/>
          </p:nvPr>
        </p:nvSpPr>
        <p:spPr/>
        <p:txBody>
          <a:bodyPr/>
          <a:lstStyle/>
          <a:p>
            <a:fld id="{098023E7-E67A-EC46-8E5A-C693B826928A}" type="slidenum">
              <a:rPr lang="en-US" smtClean="0"/>
              <a:t>19</a:t>
            </a:fld>
            <a:endParaRPr lang="en-US"/>
          </a:p>
        </p:txBody>
      </p:sp>
    </p:spTree>
    <p:extLst>
      <p:ext uri="{BB962C8B-B14F-4D97-AF65-F5344CB8AC3E}">
        <p14:creationId xmlns:p14="http://schemas.microsoft.com/office/powerpoint/2010/main" val="33134160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98023E7-E67A-EC46-8E5A-C693B826928A}" type="slidenum">
              <a:rPr lang="en-US" smtClean="0"/>
              <a:t>20</a:t>
            </a:fld>
            <a:endParaRPr lang="en-US"/>
          </a:p>
        </p:txBody>
      </p:sp>
    </p:spTree>
    <p:extLst>
      <p:ext uri="{BB962C8B-B14F-4D97-AF65-F5344CB8AC3E}">
        <p14:creationId xmlns:p14="http://schemas.microsoft.com/office/powerpoint/2010/main" val="7193676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Analytics: Esploro Insights / Question Samples </a:t>
            </a:r>
          </a:p>
        </p:txBody>
      </p:sp>
      <p:sp>
        <p:nvSpPr>
          <p:cNvPr id="4" name="Slide Number Placeholder 3"/>
          <p:cNvSpPr>
            <a:spLocks noGrp="1"/>
          </p:cNvSpPr>
          <p:nvPr>
            <p:ph type="sldNum" sz="quarter" idx="5"/>
          </p:nvPr>
        </p:nvSpPr>
        <p:spPr/>
        <p:txBody>
          <a:bodyPr/>
          <a:lstStyle/>
          <a:p>
            <a:fld id="{1367401B-FB73-460B-B34B-AE2D26C8FE60}" type="slidenum">
              <a:rPr lang="en-US" smtClean="0"/>
              <a:t>21</a:t>
            </a:fld>
            <a:endParaRPr lang="en-US"/>
          </a:p>
        </p:txBody>
      </p:sp>
    </p:spTree>
    <p:extLst>
      <p:ext uri="{BB962C8B-B14F-4D97-AF65-F5344CB8AC3E}">
        <p14:creationId xmlns:p14="http://schemas.microsoft.com/office/powerpoint/2010/main" val="927934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ETD Admin: Workflow</a:t>
            </a:r>
          </a:p>
        </p:txBody>
      </p:sp>
      <p:sp>
        <p:nvSpPr>
          <p:cNvPr id="4" name="Slide Number Placeholder 3"/>
          <p:cNvSpPr>
            <a:spLocks noGrp="1"/>
          </p:cNvSpPr>
          <p:nvPr>
            <p:ph type="sldNum" sz="quarter" idx="5"/>
          </p:nvPr>
        </p:nvSpPr>
        <p:spPr/>
        <p:txBody>
          <a:bodyPr/>
          <a:lstStyle/>
          <a:p>
            <a:fld id="{098023E7-E67A-EC46-8E5A-C693B826928A}" type="slidenum">
              <a:rPr lang="en-US" smtClean="0"/>
              <a:t>22</a:t>
            </a:fld>
            <a:endParaRPr lang="en-US"/>
          </a:p>
        </p:txBody>
      </p:sp>
    </p:spTree>
    <p:extLst>
      <p:ext uri="{BB962C8B-B14F-4D97-AF65-F5344CB8AC3E}">
        <p14:creationId xmlns:p14="http://schemas.microsoft.com/office/powerpoint/2010/main" val="6248344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a:t>
            </a:r>
            <a:r>
              <a:rPr lang="en-US" dirty="0"/>
              <a:t>:</a:t>
            </a:r>
          </a:p>
          <a:p>
            <a:pPr marL="171450" indent="-171450">
              <a:buFont typeface="Arial" panose="020B0604020202020204" pitchFamily="34" charset="0"/>
              <a:buChar char="•"/>
            </a:pPr>
            <a:r>
              <a:rPr lang="en-US" dirty="0"/>
              <a:t>If it’s practical, consider asking your core team and attendees to introduce themselves and what their project role is. This will help people put faces to names later.</a:t>
            </a:r>
          </a:p>
        </p:txBody>
      </p:sp>
      <p:sp>
        <p:nvSpPr>
          <p:cNvPr id="4" name="Slide Number Placeholder 3"/>
          <p:cNvSpPr>
            <a:spLocks noGrp="1"/>
          </p:cNvSpPr>
          <p:nvPr>
            <p:ph type="sldNum" sz="quarter" idx="5"/>
          </p:nvPr>
        </p:nvSpPr>
        <p:spPr/>
        <p:txBody>
          <a:bodyPr/>
          <a:lstStyle/>
          <a:p>
            <a:fld id="{098023E7-E67A-EC46-8E5A-C693B826928A}" type="slidenum">
              <a:rPr lang="en-US" smtClean="0"/>
              <a:t>2</a:t>
            </a:fld>
            <a:endParaRPr lang="en-US"/>
          </a:p>
        </p:txBody>
      </p:sp>
    </p:spTree>
    <p:extLst>
      <p:ext uri="{BB962C8B-B14F-4D97-AF65-F5344CB8AC3E}">
        <p14:creationId xmlns:p14="http://schemas.microsoft.com/office/powerpoint/2010/main" val="757221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a:t>
            </a:r>
            <a:r>
              <a:rPr lang="en-US" dirty="0"/>
              <a:t>: </a:t>
            </a:r>
          </a:p>
          <a:p>
            <a:pPr marL="171450" indent="-171450">
              <a:buFont typeface="Arial" panose="020B0604020202020204" pitchFamily="34" charset="0"/>
              <a:buChar char="•"/>
            </a:pPr>
            <a:r>
              <a:rPr lang="en-US" dirty="0"/>
              <a:t>Speaking the same language as your institution’s leadership will promote buy-in.</a:t>
            </a:r>
          </a:p>
          <a:p>
            <a:pPr marL="171450" indent="-171450">
              <a:buFont typeface="Arial" panose="020B0604020202020204" pitchFamily="34" charset="0"/>
              <a:buChar char="•"/>
            </a:pPr>
            <a:r>
              <a:rPr lang="en-US" dirty="0"/>
              <a:t>You can usually find your institution’s Mission and Vision statements on your institution’s homepage under “About.”</a:t>
            </a:r>
          </a:p>
        </p:txBody>
      </p:sp>
      <p:sp>
        <p:nvSpPr>
          <p:cNvPr id="4" name="Slide Number Placeholder 3"/>
          <p:cNvSpPr>
            <a:spLocks noGrp="1"/>
          </p:cNvSpPr>
          <p:nvPr>
            <p:ph type="sldNum" sz="quarter" idx="5"/>
          </p:nvPr>
        </p:nvSpPr>
        <p:spPr/>
        <p:txBody>
          <a:bodyPr/>
          <a:lstStyle/>
          <a:p>
            <a:fld id="{098023E7-E67A-EC46-8E5A-C693B826928A}" type="slidenum">
              <a:rPr lang="en-US" smtClean="0"/>
              <a:t>3</a:t>
            </a:fld>
            <a:endParaRPr lang="en-US"/>
          </a:p>
        </p:txBody>
      </p:sp>
    </p:spTree>
    <p:extLst>
      <p:ext uri="{BB962C8B-B14F-4D97-AF65-F5344CB8AC3E}">
        <p14:creationId xmlns:p14="http://schemas.microsoft.com/office/powerpoint/2010/main" val="3477358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a:t>
            </a:r>
            <a:r>
              <a:rPr lang="en-US" dirty="0"/>
              <a:t>: </a:t>
            </a:r>
          </a:p>
          <a:p>
            <a:pPr marL="171450" indent="-171450">
              <a:buFont typeface="Arial" panose="020B0604020202020204" pitchFamily="34" charset="0"/>
              <a:buChar char="•"/>
            </a:pPr>
            <a:r>
              <a:rPr lang="en-US" dirty="0"/>
              <a:t>Add short description of a couple of sentences that fit legibly on this slide. </a:t>
            </a:r>
          </a:p>
        </p:txBody>
      </p:sp>
      <p:sp>
        <p:nvSpPr>
          <p:cNvPr id="4" name="Slide Number Placeholder 3"/>
          <p:cNvSpPr>
            <a:spLocks noGrp="1"/>
          </p:cNvSpPr>
          <p:nvPr>
            <p:ph type="sldNum" sz="quarter" idx="5"/>
          </p:nvPr>
        </p:nvSpPr>
        <p:spPr/>
        <p:txBody>
          <a:bodyPr/>
          <a:lstStyle/>
          <a:p>
            <a:fld id="{098023E7-E67A-EC46-8E5A-C693B826928A}" type="slidenum">
              <a:rPr lang="en-US" smtClean="0"/>
              <a:t>4</a:t>
            </a:fld>
            <a:endParaRPr lang="en-US"/>
          </a:p>
        </p:txBody>
      </p:sp>
    </p:spTree>
    <p:extLst>
      <p:ext uri="{BB962C8B-B14F-4D97-AF65-F5344CB8AC3E}">
        <p14:creationId xmlns:p14="http://schemas.microsoft.com/office/powerpoint/2010/main" val="3505606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Tips</a:t>
            </a:r>
            <a:r>
              <a:rPr lang="en-US" dirty="0"/>
              <a:t>:</a:t>
            </a:r>
          </a:p>
          <a:p>
            <a:pPr marL="171450" indent="-171450">
              <a:buFont typeface="Arial" panose="020B0604020202020204" pitchFamily="34" charset="0"/>
              <a:buChar char="•"/>
            </a:pPr>
            <a:r>
              <a:rPr lang="en-US" dirty="0"/>
              <a:t>Be clear about how your components differ from and compliment other institutional initiatives or solutions.</a:t>
            </a:r>
          </a:p>
          <a:p>
            <a:pPr marL="171450" indent="-171450">
              <a:buFont typeface="Arial" panose="020B0604020202020204" pitchFamily="34" charset="0"/>
              <a:buChar char="•"/>
            </a:pPr>
            <a:r>
              <a:rPr lang="en-US" dirty="0"/>
              <a:t>Acknowledging the hard work of your colleagues who have contributed to previous similar initiatives will foster good will.</a:t>
            </a:r>
          </a:p>
        </p:txBody>
      </p:sp>
      <p:sp>
        <p:nvSpPr>
          <p:cNvPr id="4" name="Slide Number Placeholder 3"/>
          <p:cNvSpPr>
            <a:spLocks noGrp="1"/>
          </p:cNvSpPr>
          <p:nvPr>
            <p:ph type="sldNum" sz="quarter" idx="5"/>
          </p:nvPr>
        </p:nvSpPr>
        <p:spPr/>
        <p:txBody>
          <a:bodyPr/>
          <a:lstStyle/>
          <a:p>
            <a:fld id="{098023E7-E67A-EC46-8E5A-C693B826928A}" type="slidenum">
              <a:rPr lang="en-US" smtClean="0"/>
              <a:t>5</a:t>
            </a:fld>
            <a:endParaRPr lang="en-US"/>
          </a:p>
        </p:txBody>
      </p:sp>
    </p:spTree>
    <p:extLst>
      <p:ext uri="{BB962C8B-B14F-4D97-AF65-F5344CB8AC3E}">
        <p14:creationId xmlns:p14="http://schemas.microsoft.com/office/powerpoint/2010/main" val="19150044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a:t>
            </a:r>
            <a:r>
              <a:rPr lang="en-US" dirty="0"/>
              <a:t>: </a:t>
            </a:r>
          </a:p>
          <a:p>
            <a:pPr marL="171450" indent="-171450">
              <a:buFont typeface="Arial" panose="020B0604020202020204" pitchFamily="34" charset="0"/>
              <a:buChar char="•"/>
            </a:pPr>
            <a:r>
              <a:rPr lang="en-US" dirty="0"/>
              <a:t>Providing phases and a general timeline will help you set expectations for your audience and encourage them to think of the timing of their own projects.</a:t>
            </a:r>
          </a:p>
        </p:txBody>
      </p:sp>
      <p:sp>
        <p:nvSpPr>
          <p:cNvPr id="4" name="Slide Number Placeholder 3"/>
          <p:cNvSpPr>
            <a:spLocks noGrp="1"/>
          </p:cNvSpPr>
          <p:nvPr>
            <p:ph type="sldNum" sz="quarter" idx="5"/>
          </p:nvPr>
        </p:nvSpPr>
        <p:spPr/>
        <p:txBody>
          <a:bodyPr/>
          <a:lstStyle/>
          <a:p>
            <a:fld id="{098023E7-E67A-EC46-8E5A-C693B826928A}" type="slidenum">
              <a:rPr lang="en-US" smtClean="0"/>
              <a:t>7</a:t>
            </a:fld>
            <a:endParaRPr lang="en-US"/>
          </a:p>
        </p:txBody>
      </p:sp>
    </p:spTree>
    <p:extLst>
      <p:ext uri="{BB962C8B-B14F-4D97-AF65-F5344CB8AC3E}">
        <p14:creationId xmlns:p14="http://schemas.microsoft.com/office/powerpoint/2010/main" val="3468375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Tips</a:t>
            </a:r>
            <a:r>
              <a:rPr lang="en-US" dirty="0"/>
              <a:t>: </a:t>
            </a:r>
          </a:p>
          <a:p>
            <a:pPr marL="171450" indent="-171450">
              <a:buFont typeface="Arial" panose="020B0604020202020204" pitchFamily="34" charset="0"/>
              <a:buChar char="•"/>
            </a:pPr>
            <a:r>
              <a:rPr lang="en-US" dirty="0"/>
              <a:t>Be clear about what you're asking of your audience. </a:t>
            </a:r>
          </a:p>
          <a:p>
            <a:pPr marL="171450" indent="-171450">
              <a:buFont typeface="Arial" panose="020B0604020202020204" pitchFamily="34" charset="0"/>
              <a:buChar char="•"/>
            </a:pPr>
            <a:r>
              <a:rPr lang="en-US" dirty="0"/>
              <a:t>Enthusiasm, empathy, honesty and openness help establish trust.</a:t>
            </a:r>
          </a:p>
        </p:txBody>
      </p:sp>
      <p:sp>
        <p:nvSpPr>
          <p:cNvPr id="4" name="Slide Number Placeholder 3"/>
          <p:cNvSpPr>
            <a:spLocks noGrp="1"/>
          </p:cNvSpPr>
          <p:nvPr>
            <p:ph type="sldNum" sz="quarter" idx="5"/>
          </p:nvPr>
        </p:nvSpPr>
        <p:spPr/>
        <p:txBody>
          <a:bodyPr/>
          <a:lstStyle/>
          <a:p>
            <a:fld id="{098023E7-E67A-EC46-8E5A-C693B826928A}" type="slidenum">
              <a:rPr lang="en-US" smtClean="0"/>
              <a:t>8</a:t>
            </a:fld>
            <a:endParaRPr lang="en-US"/>
          </a:p>
        </p:txBody>
      </p:sp>
    </p:spTree>
    <p:extLst>
      <p:ext uri="{BB962C8B-B14F-4D97-AF65-F5344CB8AC3E}">
        <p14:creationId xmlns:p14="http://schemas.microsoft.com/office/powerpoint/2010/main" val="13566497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Tip</a:t>
            </a:r>
            <a:r>
              <a:rPr lang="en-US" dirty="0"/>
              <a:t>:</a:t>
            </a:r>
          </a:p>
          <a:p>
            <a:pPr marL="171450" indent="-171450">
              <a:buFont typeface="Arial" panose="020B0604020202020204" pitchFamily="34" charset="0"/>
              <a:buChar char="•"/>
            </a:pPr>
            <a:r>
              <a:rPr lang="en-US" dirty="0"/>
              <a:t> Record your audience’s questions and comments. </a:t>
            </a:r>
          </a:p>
          <a:p>
            <a:pPr marL="171450" indent="-171450">
              <a:buFont typeface="Arial" panose="020B0604020202020204" pitchFamily="34" charset="0"/>
              <a:buChar char="•"/>
            </a:pPr>
            <a:r>
              <a:rPr lang="en-US" dirty="0"/>
              <a:t>If you don’t have immediate answers, offer to find answers and follow up later.</a:t>
            </a:r>
          </a:p>
        </p:txBody>
      </p:sp>
      <p:sp>
        <p:nvSpPr>
          <p:cNvPr id="4" name="Slide Number Placeholder 3"/>
          <p:cNvSpPr>
            <a:spLocks noGrp="1"/>
          </p:cNvSpPr>
          <p:nvPr>
            <p:ph type="sldNum" sz="quarter" idx="5"/>
          </p:nvPr>
        </p:nvSpPr>
        <p:spPr/>
        <p:txBody>
          <a:bodyPr/>
          <a:lstStyle/>
          <a:p>
            <a:fld id="{098023E7-E67A-EC46-8E5A-C693B826928A}" type="slidenum">
              <a:rPr lang="en-US" smtClean="0"/>
              <a:t>9</a:t>
            </a:fld>
            <a:endParaRPr lang="en-US"/>
          </a:p>
        </p:txBody>
      </p:sp>
    </p:spTree>
    <p:extLst>
      <p:ext uri="{BB962C8B-B14F-4D97-AF65-F5344CB8AC3E}">
        <p14:creationId xmlns:p14="http://schemas.microsoft.com/office/powerpoint/2010/main" val="27828554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up-to-date information about Esploro see: https://</a:t>
            </a:r>
            <a:r>
              <a:rPr lang="en-US" dirty="0" err="1"/>
              <a:t>exlibrisgroup.com</a:t>
            </a:r>
            <a:r>
              <a:rPr lang="en-US" dirty="0"/>
              <a:t>/products/</a:t>
            </a:r>
            <a:r>
              <a:rPr lang="en-US" dirty="0" err="1"/>
              <a:t>esploro</a:t>
            </a:r>
            <a:r>
              <a:rPr lang="en-US" dirty="0"/>
              <a:t>-research-services-platform/</a:t>
            </a:r>
          </a:p>
          <a:p>
            <a:endParaRPr lang="en-US" dirty="0"/>
          </a:p>
          <a:p>
            <a:endParaRPr lang="en-US" dirty="0"/>
          </a:p>
        </p:txBody>
      </p:sp>
      <p:sp>
        <p:nvSpPr>
          <p:cNvPr id="4" name="Slide Number Placeholder 3"/>
          <p:cNvSpPr>
            <a:spLocks noGrp="1"/>
          </p:cNvSpPr>
          <p:nvPr>
            <p:ph type="sldNum" sz="quarter" idx="5"/>
          </p:nvPr>
        </p:nvSpPr>
        <p:spPr/>
        <p:txBody>
          <a:bodyPr/>
          <a:lstStyle/>
          <a:p>
            <a:fld id="{098023E7-E67A-EC46-8E5A-C693B826928A}" type="slidenum">
              <a:rPr lang="en-US" smtClean="0"/>
              <a:t>10</a:t>
            </a:fld>
            <a:endParaRPr lang="en-US"/>
          </a:p>
        </p:txBody>
      </p:sp>
    </p:spTree>
    <p:extLst>
      <p:ext uri="{BB962C8B-B14F-4D97-AF65-F5344CB8AC3E}">
        <p14:creationId xmlns:p14="http://schemas.microsoft.com/office/powerpoint/2010/main" val="3541770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59672A2-3729-E14C-B364-74E2FBF76CA5}" type="datetimeFigureOut">
              <a:rPr lang="en-US" smtClean="0"/>
              <a:t>11-Jul-22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42187819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9672A2-3729-E14C-B364-74E2FBF76CA5}" type="datetimeFigureOut">
              <a:rPr lang="en-US" smtClean="0"/>
              <a:t>11-Jul-22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6014547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9672A2-3729-E14C-B364-74E2FBF76CA5}" type="datetimeFigureOut">
              <a:rPr lang="en-US" smtClean="0"/>
              <a:t>11-Jul-22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38283943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17A82EB6-E62E-4833-A038-BF0E57DE18DE}"/>
              </a:ext>
            </a:extLst>
          </p:cNvPr>
          <p:cNvSpPr/>
          <p:nvPr userDrawn="1"/>
        </p:nvSpPr>
        <p:spPr>
          <a:xfrm>
            <a:off x="0" y="6764113"/>
            <a:ext cx="12192000" cy="128051"/>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7" name="Title 1"/>
          <p:cNvSpPr>
            <a:spLocks noGrp="1"/>
          </p:cNvSpPr>
          <p:nvPr>
            <p:ph type="title"/>
          </p:nvPr>
        </p:nvSpPr>
        <p:spPr>
          <a:xfrm>
            <a:off x="527381" y="93887"/>
            <a:ext cx="11233248" cy="768085"/>
          </a:xfrm>
          <a:prstGeom prst="rect">
            <a:avLst/>
          </a:prstGeom>
        </p:spPr>
        <p:txBody>
          <a:bodyPr/>
          <a:lstStyle>
            <a:lvl1pPr>
              <a:defRPr>
                <a:solidFill>
                  <a:schemeClr val="tx1">
                    <a:lumMod val="85000"/>
                    <a:lumOff val="15000"/>
                  </a:schemeClr>
                </a:solidFill>
              </a:defRPr>
            </a:lvl1pPr>
          </a:lstStyle>
          <a:p>
            <a:r>
              <a:rPr lang="en-US"/>
              <a:t>Click to edit Master title style</a:t>
            </a:r>
          </a:p>
        </p:txBody>
      </p:sp>
      <p:sp>
        <p:nvSpPr>
          <p:cNvPr id="9" name="Content Placeholder 2"/>
          <p:cNvSpPr>
            <a:spLocks noGrp="1"/>
          </p:cNvSpPr>
          <p:nvPr>
            <p:ph idx="1" hasCustomPrompt="1"/>
          </p:nvPr>
        </p:nvSpPr>
        <p:spPr>
          <a:xfrm>
            <a:off x="527381" y="1028734"/>
            <a:ext cx="11233248" cy="5305847"/>
          </a:xfrm>
          <a:prstGeom prst="rect">
            <a:avLst/>
          </a:prstGeom>
        </p:spPr>
        <p:txBody>
          <a:bodyPr/>
          <a:lstStyle>
            <a:lvl1pPr>
              <a:lnSpc>
                <a:spcPct val="100000"/>
              </a:lnSpc>
              <a:spcBef>
                <a:spcPts val="800"/>
              </a:spcBef>
              <a:spcAft>
                <a:spcPts val="0"/>
              </a:spcAft>
              <a:buClr>
                <a:schemeClr val="accent1"/>
              </a:buClr>
              <a:defRPr sz="3200">
                <a:solidFill>
                  <a:schemeClr val="tx1">
                    <a:lumMod val="85000"/>
                    <a:lumOff val="15000"/>
                  </a:schemeClr>
                </a:solidFill>
                <a:latin typeface="+mn-lt"/>
              </a:defRPr>
            </a:lvl1pPr>
            <a:lvl2pPr>
              <a:lnSpc>
                <a:spcPct val="100000"/>
              </a:lnSpc>
              <a:spcBef>
                <a:spcPts val="800"/>
              </a:spcBef>
              <a:spcAft>
                <a:spcPts val="0"/>
              </a:spcAft>
              <a:buClr>
                <a:schemeClr val="accent6"/>
              </a:buClr>
              <a:defRPr sz="2667" baseline="0">
                <a:solidFill>
                  <a:schemeClr val="tx1">
                    <a:lumMod val="85000"/>
                    <a:lumOff val="15000"/>
                  </a:schemeClr>
                </a:solidFill>
                <a:latin typeface="+mn-lt"/>
              </a:defRPr>
            </a:lvl2pPr>
            <a:lvl3pPr>
              <a:lnSpc>
                <a:spcPct val="100000"/>
              </a:lnSpc>
              <a:spcBef>
                <a:spcPts val="0"/>
              </a:spcBef>
              <a:spcAft>
                <a:spcPts val="0"/>
              </a:spcAft>
              <a:defRPr sz="2400">
                <a:latin typeface="+mn-lt"/>
              </a:defRPr>
            </a:lvl3pPr>
            <a:lvl4pPr>
              <a:lnSpc>
                <a:spcPct val="100000"/>
              </a:lnSpc>
              <a:spcBef>
                <a:spcPts val="0"/>
              </a:spcBef>
              <a:spcAft>
                <a:spcPts val="0"/>
              </a:spcAft>
              <a:defRPr sz="2133">
                <a:latin typeface="+mn-lt"/>
              </a:defRPr>
            </a:lvl4pPr>
          </a:lstStyle>
          <a:p>
            <a:pPr lvl="0"/>
            <a:r>
              <a:rPr lang="en-US"/>
              <a:t>Edit style</a:t>
            </a:r>
            <a:endParaRPr lang="he-IL"/>
          </a:p>
          <a:p>
            <a:pPr lvl="1"/>
            <a:r>
              <a:rPr lang="en-US"/>
              <a:t>Edit style – 2nd level  </a:t>
            </a:r>
            <a:endParaRPr lang="he-IL"/>
          </a:p>
        </p:txBody>
      </p:sp>
      <p:sp>
        <p:nvSpPr>
          <p:cNvPr id="2" name="Rectangle 1">
            <a:extLst>
              <a:ext uri="{FF2B5EF4-FFF2-40B4-BE49-F238E27FC236}">
                <a16:creationId xmlns:a16="http://schemas.microsoft.com/office/drawing/2014/main" id="{EA2B6C60-B097-41F9-8E59-1BD6F73E6EDD}"/>
              </a:ext>
            </a:extLst>
          </p:cNvPr>
          <p:cNvSpPr/>
          <p:nvPr userDrawn="1"/>
        </p:nvSpPr>
        <p:spPr>
          <a:xfrm>
            <a:off x="0" y="1"/>
            <a:ext cx="239349" cy="861972"/>
          </a:xfrm>
          <a:prstGeom prst="rect">
            <a:avLst/>
          </a:prstGeom>
          <a:solidFill>
            <a:srgbClr val="DCF1E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6" name="Rectangle 5">
            <a:extLst>
              <a:ext uri="{FF2B5EF4-FFF2-40B4-BE49-F238E27FC236}">
                <a16:creationId xmlns:a16="http://schemas.microsoft.com/office/drawing/2014/main" id="{44C15C4B-B092-4E30-BF9B-FAD6ACDABB6C}"/>
              </a:ext>
            </a:extLst>
          </p:cNvPr>
          <p:cNvSpPr/>
          <p:nvPr userDrawn="1"/>
        </p:nvSpPr>
        <p:spPr>
          <a:xfrm>
            <a:off x="0" y="1"/>
            <a:ext cx="239349" cy="548679"/>
          </a:xfrm>
          <a:prstGeom prst="rect">
            <a:avLst/>
          </a:prstGeom>
          <a:solidFill>
            <a:srgbClr val="50CFDA">
              <a:alpha val="27059"/>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Tree>
    <p:extLst>
      <p:ext uri="{BB962C8B-B14F-4D97-AF65-F5344CB8AC3E}">
        <p14:creationId xmlns:p14="http://schemas.microsoft.com/office/powerpoint/2010/main" val="849574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59672A2-3729-E14C-B364-74E2FBF76CA5}" type="datetimeFigureOut">
              <a:rPr lang="en-US" smtClean="0"/>
              <a:t>11-Jul-22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14011494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59672A2-3729-E14C-B364-74E2FBF76CA5}" type="datetimeFigureOut">
              <a:rPr lang="en-US" smtClean="0"/>
              <a:t>11-Jul-22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3583678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59672A2-3729-E14C-B364-74E2FBF76CA5}" type="datetimeFigureOut">
              <a:rPr lang="en-US" smtClean="0"/>
              <a:t>11-Jul-22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186421364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59672A2-3729-E14C-B364-74E2FBF76CA5}" type="datetimeFigureOut">
              <a:rPr lang="en-US" smtClean="0"/>
              <a:t>11-Jul-22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51962928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59672A2-3729-E14C-B364-74E2FBF76CA5}" type="datetimeFigureOut">
              <a:rPr lang="en-US" smtClean="0"/>
              <a:t>11-Jul-22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30989526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59672A2-3729-E14C-B364-74E2FBF76CA5}" type="datetimeFigureOut">
              <a:rPr lang="en-US" smtClean="0"/>
              <a:t>11-Jul-22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9424753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9672A2-3729-E14C-B364-74E2FBF76CA5}" type="datetimeFigureOut">
              <a:rPr lang="en-US" smtClean="0"/>
              <a:t>11-Jul-22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14410964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59672A2-3729-E14C-B364-74E2FBF76CA5}" type="datetimeFigureOut">
              <a:rPr lang="en-US" smtClean="0"/>
              <a:t>11-Jul-22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8152A5E-7AEC-734A-9F58-ADE033CC0CF4}" type="slidenum">
              <a:rPr lang="en-US" smtClean="0"/>
              <a:t>‹#›</a:t>
            </a:fld>
            <a:endParaRPr lang="en-US"/>
          </a:p>
        </p:txBody>
      </p:sp>
    </p:spTree>
    <p:extLst>
      <p:ext uri="{BB962C8B-B14F-4D97-AF65-F5344CB8AC3E}">
        <p14:creationId xmlns:p14="http://schemas.microsoft.com/office/powerpoint/2010/main" val="39611042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59672A2-3729-E14C-B364-74E2FBF76CA5}" type="datetimeFigureOut">
              <a:rPr lang="en-US" smtClean="0"/>
              <a:t>11-Jul-22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8152A5E-7AEC-734A-9F58-ADE033CC0CF4}" type="slidenum">
              <a:rPr lang="en-US" smtClean="0"/>
              <a:t>‹#›</a:t>
            </a:fld>
            <a:endParaRPr lang="en-US"/>
          </a:p>
        </p:txBody>
      </p:sp>
    </p:spTree>
    <p:extLst>
      <p:ext uri="{BB962C8B-B14F-4D97-AF65-F5344CB8AC3E}">
        <p14:creationId xmlns:p14="http://schemas.microsoft.com/office/powerpoint/2010/main" val="36928414"/>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hyperlink" Target="https://researchportal.scu.edu.au/esploro/profile/marie_boyle/overview?institution=61SCU_INST"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12.xml"/><Relationship Id="rId5" Type="http://schemas.openxmlformats.org/officeDocument/2006/relationships/image" Target="../media/image33.pn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3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386171-E87D-46AB-8718-4CE2A8874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C8CAC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26">
            <a:extLst>
              <a:ext uri="{FF2B5EF4-FFF2-40B4-BE49-F238E27FC236}">
                <a16:creationId xmlns:a16="http://schemas.microsoft.com/office/drawing/2014/main" id="{207CB456-8849-413C-8210-B663779A32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6745" y="640080"/>
            <a:ext cx="10920415" cy="5577818"/>
          </a:xfrm>
          <a:prstGeom prst="roundRect">
            <a:avLst>
              <a:gd name="adj" fmla="val 0"/>
            </a:avLst>
          </a:prstGeom>
          <a:solidFill>
            <a:srgbClr val="FFFFFF"/>
          </a:solidFill>
          <a:ln w="9525">
            <a:solidFill>
              <a:srgbClr val="C8CACA"/>
            </a:solidFill>
          </a:ln>
          <a:effectLst>
            <a:outerShdw blurRad="57150" dist="19050" dir="5400000" algn="t" rotWithShape="0">
              <a:prstClr val="black">
                <a:alpha val="6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E513936D-D1EB-4E42-A97F-942BA1F3DF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68024" y="960109"/>
            <a:ext cx="10277856" cy="493776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B2E1A5-001C-EC73-AD71-6A6E71E24155}"/>
              </a:ext>
            </a:extLst>
          </p:cNvPr>
          <p:cNvSpPr>
            <a:spLocks noGrp="1"/>
          </p:cNvSpPr>
          <p:nvPr>
            <p:ph type="ctrTitle"/>
          </p:nvPr>
        </p:nvSpPr>
        <p:spPr>
          <a:xfrm>
            <a:off x="1524000" y="1376362"/>
            <a:ext cx="9144000" cy="2603274"/>
          </a:xfrm>
        </p:spPr>
        <p:txBody>
          <a:bodyPr>
            <a:normAutofit/>
          </a:bodyPr>
          <a:lstStyle/>
          <a:p>
            <a:r>
              <a:rPr lang="en-US" sz="5400"/>
              <a:t>Our Project Presentation</a:t>
            </a:r>
          </a:p>
        </p:txBody>
      </p:sp>
      <p:sp>
        <p:nvSpPr>
          <p:cNvPr id="3" name="Subtitle 2">
            <a:extLst>
              <a:ext uri="{FF2B5EF4-FFF2-40B4-BE49-F238E27FC236}">
                <a16:creationId xmlns:a16="http://schemas.microsoft.com/office/drawing/2014/main" id="{DD64ED1A-B72A-0464-5A3A-9BB2C3019185}"/>
              </a:ext>
            </a:extLst>
          </p:cNvPr>
          <p:cNvSpPr>
            <a:spLocks noGrp="1"/>
          </p:cNvSpPr>
          <p:nvPr>
            <p:ph type="subTitle" idx="1"/>
          </p:nvPr>
        </p:nvSpPr>
        <p:spPr>
          <a:xfrm>
            <a:off x="1524000" y="4118088"/>
            <a:ext cx="9144000" cy="1393711"/>
          </a:xfrm>
        </p:spPr>
        <p:txBody>
          <a:bodyPr>
            <a:normAutofit/>
          </a:bodyPr>
          <a:lstStyle/>
          <a:p>
            <a:r>
              <a:rPr lang="en-US"/>
              <a:t>General Audience</a:t>
            </a:r>
            <a:endParaRPr lang="en-US" dirty="0"/>
          </a:p>
        </p:txBody>
      </p:sp>
    </p:spTree>
    <p:extLst>
      <p:ext uri="{BB962C8B-B14F-4D97-AF65-F5344CB8AC3E}">
        <p14:creationId xmlns:p14="http://schemas.microsoft.com/office/powerpoint/2010/main" val="13767992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5">
            <a:extLst>
              <a:ext uri="{FF2B5EF4-FFF2-40B4-BE49-F238E27FC236}">
                <a16:creationId xmlns:a16="http://schemas.microsoft.com/office/drawing/2014/main" id="{3C5974B6-3353-4781-B620-BC5168DAE1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8">
            <a:extLst>
              <a:ext uri="{FF2B5EF4-FFF2-40B4-BE49-F238E27FC236}">
                <a16:creationId xmlns:a16="http://schemas.microsoft.com/office/drawing/2014/main" id="{0A2C0FD4-452B-439A-A978-C37BC16F59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6152" y="2355786"/>
            <a:ext cx="4985748" cy="3531073"/>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C1156929-A7B1-F0A5-DE24-67737433E9E1}"/>
              </a:ext>
            </a:extLst>
          </p:cNvPr>
          <p:cNvSpPr>
            <a:spLocks noGrp="1"/>
          </p:cNvSpPr>
          <p:nvPr>
            <p:ph type="title"/>
          </p:nvPr>
        </p:nvSpPr>
        <p:spPr>
          <a:xfrm>
            <a:off x="7559812" y="2723322"/>
            <a:ext cx="3510355" cy="2236738"/>
          </a:xfrm>
        </p:spPr>
        <p:txBody>
          <a:bodyPr vert="horz" lIns="91440" tIns="45720" rIns="91440" bIns="45720" rtlCol="0" anchor="b">
            <a:normAutofit/>
          </a:bodyPr>
          <a:lstStyle/>
          <a:p>
            <a:r>
              <a:rPr lang="en-US" kern="1200" dirty="0">
                <a:solidFill>
                  <a:srgbClr val="FFFFFF"/>
                </a:solidFill>
                <a:latin typeface="+mj-lt"/>
                <a:ea typeface="+mj-ea"/>
                <a:cs typeface="+mj-cs"/>
              </a:rPr>
              <a:t>Esploro: </a:t>
            </a:r>
            <a:r>
              <a:rPr lang="en-US" dirty="0">
                <a:solidFill>
                  <a:srgbClr val="FFFFFF"/>
                </a:solidFill>
              </a:rPr>
              <a:t>A</a:t>
            </a:r>
            <a:r>
              <a:rPr lang="en-US" kern="1200" dirty="0">
                <a:solidFill>
                  <a:srgbClr val="FFFFFF"/>
                </a:solidFill>
                <a:latin typeface="+mj-lt"/>
                <a:ea typeface="+mj-ea"/>
                <a:cs typeface="+mj-cs"/>
              </a:rPr>
              <a:t> Solution and Partnership</a:t>
            </a:r>
          </a:p>
        </p:txBody>
      </p:sp>
      <p:sp>
        <p:nvSpPr>
          <p:cNvPr id="27" name="Freeform 5">
            <a:extLst>
              <a:ext uri="{FF2B5EF4-FFF2-40B4-BE49-F238E27FC236}">
                <a16:creationId xmlns:a16="http://schemas.microsoft.com/office/drawing/2014/main" id="{16929AE4-43B6-494E-B7D6-F778AB2F22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409782" y="1654168"/>
            <a:ext cx="822493" cy="4232692"/>
          </a:xfrm>
          <a:custGeom>
            <a:avLst/>
            <a:gdLst>
              <a:gd name="T0" fmla="*/ 491 w 491"/>
              <a:gd name="T1" fmla="*/ 2247 h 2732"/>
              <a:gd name="T2" fmla="*/ 0 w 491"/>
              <a:gd name="T3" fmla="*/ 2732 h 2732"/>
              <a:gd name="T4" fmla="*/ 0 w 491"/>
              <a:gd name="T5" fmla="*/ 486 h 2732"/>
              <a:gd name="T6" fmla="*/ 491 w 491"/>
              <a:gd name="T7" fmla="*/ 0 h 2732"/>
              <a:gd name="T8" fmla="*/ 491 w 491"/>
              <a:gd name="T9" fmla="*/ 2247 h 2732"/>
            </a:gdLst>
            <a:ahLst/>
            <a:cxnLst>
              <a:cxn ang="0">
                <a:pos x="T0" y="T1"/>
              </a:cxn>
              <a:cxn ang="0">
                <a:pos x="T2" y="T3"/>
              </a:cxn>
              <a:cxn ang="0">
                <a:pos x="T4" y="T5"/>
              </a:cxn>
              <a:cxn ang="0">
                <a:pos x="T6" y="T7"/>
              </a:cxn>
              <a:cxn ang="0">
                <a:pos x="T8" y="T9"/>
              </a:cxn>
            </a:cxnLst>
            <a:rect l="0" t="0" r="r" b="b"/>
            <a:pathLst>
              <a:path w="491" h="2732">
                <a:moveTo>
                  <a:pt x="491" y="2247"/>
                </a:moveTo>
                <a:lnTo>
                  <a:pt x="0" y="2732"/>
                </a:lnTo>
                <a:lnTo>
                  <a:pt x="0" y="486"/>
                </a:lnTo>
                <a:lnTo>
                  <a:pt x="491" y="0"/>
                </a:lnTo>
                <a:lnTo>
                  <a:pt x="491" y="224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2" name="Freeform 6">
            <a:extLst>
              <a:ext uri="{FF2B5EF4-FFF2-40B4-BE49-F238E27FC236}">
                <a16:creationId xmlns:a16="http://schemas.microsoft.com/office/drawing/2014/main" id="{8CEE0D70-D5EB-4589-819D-77F64EC4FDE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311136"/>
            <a:ext cx="687754" cy="3820236"/>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4" name="Freeform 7">
            <a:extLst>
              <a:ext uri="{FF2B5EF4-FFF2-40B4-BE49-F238E27FC236}">
                <a16:creationId xmlns:a16="http://schemas.microsoft.com/office/drawing/2014/main" id="{2A701B99-D75A-4647-9635-9858D3BA73F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544520" y="1126737"/>
            <a:ext cx="347200" cy="3699705"/>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25">
            <a:extLst>
              <a:ext uri="{FF2B5EF4-FFF2-40B4-BE49-F238E27FC236}">
                <a16:creationId xmlns:a16="http://schemas.microsoft.com/office/drawing/2014/main" id="{884DEADC-5415-4FC6-93F0-89769392AF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58859" y="1120020"/>
            <a:ext cx="5632862" cy="3509529"/>
          </a:xfrm>
          <a:prstGeom prst="rect">
            <a:avLst/>
          </a:prstGeom>
          <a:solidFill>
            <a:srgbClr val="FFFFFF"/>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Logo, company name&#10;&#10;Description automatically generated">
            <a:extLst>
              <a:ext uri="{FF2B5EF4-FFF2-40B4-BE49-F238E27FC236}">
                <a16:creationId xmlns:a16="http://schemas.microsoft.com/office/drawing/2014/main" id="{369FA530-94AF-84F4-A285-21B5CAAE5E14}"/>
              </a:ext>
            </a:extLst>
          </p:cNvPr>
          <p:cNvPicPr>
            <a:picLocks noChangeAspect="1"/>
          </p:cNvPicPr>
          <p:nvPr/>
        </p:nvPicPr>
        <p:blipFill>
          <a:blip r:embed="rId3"/>
          <a:stretch>
            <a:fillRect/>
          </a:stretch>
        </p:blipFill>
        <p:spPr>
          <a:xfrm>
            <a:off x="1438464" y="1679081"/>
            <a:ext cx="5290964" cy="2401283"/>
          </a:xfrm>
          <a:prstGeom prst="rect">
            <a:avLst/>
          </a:prstGeom>
        </p:spPr>
      </p:pic>
    </p:spTree>
    <p:extLst>
      <p:ext uri="{BB962C8B-B14F-4D97-AF65-F5344CB8AC3E}">
        <p14:creationId xmlns:p14="http://schemas.microsoft.com/office/powerpoint/2010/main" val="165913410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icture containing whiteboard&#10;&#10;Description automatically generated">
            <a:extLst>
              <a:ext uri="{FF2B5EF4-FFF2-40B4-BE49-F238E27FC236}">
                <a16:creationId xmlns:a16="http://schemas.microsoft.com/office/drawing/2014/main" id="{9B3BBF2D-9201-A5A2-E5EC-6C53BBE61152}"/>
              </a:ext>
            </a:extLst>
          </p:cNvPr>
          <p:cNvPicPr>
            <a:picLocks noGrp="1" noChangeAspect="1"/>
          </p:cNvPicPr>
          <p:nvPr>
            <p:ph idx="1"/>
          </p:nvPr>
        </p:nvPicPr>
        <p:blipFill rotWithShape="1">
          <a:blip r:embed="rId2">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4728487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4" name="Rectangle 43">
            <a:extLst>
              <a:ext uri="{FF2B5EF4-FFF2-40B4-BE49-F238E27FC236}">
                <a16:creationId xmlns:a16="http://schemas.microsoft.com/office/drawing/2014/main" id="{13EFA6C3-82DC-4131-9929-2523E6FD0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340E5A4-202D-3EFE-63E9-EB66BD2D3CA9}"/>
              </a:ext>
            </a:extLst>
          </p:cNvPr>
          <p:cNvSpPr>
            <a:spLocks noGrp="1"/>
          </p:cNvSpPr>
          <p:nvPr>
            <p:ph type="title"/>
          </p:nvPr>
        </p:nvSpPr>
        <p:spPr>
          <a:xfrm>
            <a:off x="5381625" y="609600"/>
            <a:ext cx="5816361" cy="1330839"/>
          </a:xfrm>
        </p:spPr>
        <p:txBody>
          <a:bodyPr vert="horz" lIns="91440" tIns="45720" rIns="91440" bIns="45720" rtlCol="0" anchor="ctr">
            <a:normAutofit/>
          </a:bodyPr>
          <a:lstStyle/>
          <a:p>
            <a:r>
              <a:rPr lang="en-US" sz="4400" b="1" kern="1200">
                <a:solidFill>
                  <a:schemeClr val="tx1"/>
                </a:solidFill>
                <a:latin typeface="+mj-lt"/>
                <a:ea typeface="+mj-ea"/>
                <a:cs typeface="+mj-cs"/>
              </a:rPr>
              <a:t>Esploro Research Information Hub</a:t>
            </a:r>
            <a:endParaRPr lang="en-US" sz="4400" kern="1200">
              <a:solidFill>
                <a:schemeClr val="tx1"/>
              </a:solidFill>
              <a:latin typeface="+mj-lt"/>
              <a:ea typeface="+mj-ea"/>
              <a:cs typeface="+mj-cs"/>
            </a:endParaRPr>
          </a:p>
        </p:txBody>
      </p:sp>
      <p:sp>
        <p:nvSpPr>
          <p:cNvPr id="46" name="Freeform: Shape 45">
            <a:extLst>
              <a:ext uri="{FF2B5EF4-FFF2-40B4-BE49-F238E27FC236}">
                <a16:creationId xmlns:a16="http://schemas.microsoft.com/office/drawing/2014/main" id="{AEC9469E-14CA-4358-BABC-CBF836A6142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869680" cy="767978"/>
          </a:xfrm>
          <a:custGeom>
            <a:avLst/>
            <a:gdLst>
              <a:gd name="connsiteX0" fmla="*/ 0 w 10753706"/>
              <a:gd name="connsiteY0" fmla="*/ 0 h 1027260"/>
              <a:gd name="connsiteX1" fmla="*/ 10753706 w 10753706"/>
              <a:gd name="connsiteY1" fmla="*/ 0 h 1027260"/>
              <a:gd name="connsiteX2" fmla="*/ 10748809 w 10753706"/>
              <a:gd name="connsiteY2" fmla="*/ 2522 h 1027260"/>
              <a:gd name="connsiteX3" fmla="*/ 10725330 w 10753706"/>
              <a:gd name="connsiteY3" fmla="*/ 11977 h 1027260"/>
              <a:gd name="connsiteX4" fmla="*/ 10615423 w 10753706"/>
              <a:gd name="connsiteY4" fmla="*/ 52967 h 1027260"/>
              <a:gd name="connsiteX5" fmla="*/ 10533936 w 10753706"/>
              <a:gd name="connsiteY5" fmla="*/ 53095 h 1027260"/>
              <a:gd name="connsiteX6" fmla="*/ 10466876 w 10753706"/>
              <a:gd name="connsiteY6" fmla="*/ 45180 h 1027260"/>
              <a:gd name="connsiteX7" fmla="*/ 10355090 w 10753706"/>
              <a:gd name="connsiteY7" fmla="*/ 89741 h 1027260"/>
              <a:gd name="connsiteX8" fmla="*/ 10087145 w 10753706"/>
              <a:gd name="connsiteY8" fmla="*/ 66115 h 1027260"/>
              <a:gd name="connsiteX9" fmla="*/ 10015902 w 10753706"/>
              <a:gd name="connsiteY9" fmla="*/ 76178 h 1027260"/>
              <a:gd name="connsiteX10" fmla="*/ 9806005 w 10753706"/>
              <a:gd name="connsiteY10" fmla="*/ 102435 h 1027260"/>
              <a:gd name="connsiteX11" fmla="*/ 9602583 w 10753706"/>
              <a:gd name="connsiteY11" fmla="*/ 179170 h 1027260"/>
              <a:gd name="connsiteX12" fmla="*/ 9469719 w 10753706"/>
              <a:gd name="connsiteY12" fmla="*/ 174721 h 1027260"/>
              <a:gd name="connsiteX13" fmla="*/ 9408692 w 10753706"/>
              <a:gd name="connsiteY13" fmla="*/ 189513 h 1027260"/>
              <a:gd name="connsiteX14" fmla="*/ 9364151 w 10753706"/>
              <a:gd name="connsiteY14" fmla="*/ 194072 h 1027260"/>
              <a:gd name="connsiteX15" fmla="*/ 9337751 w 10753706"/>
              <a:gd name="connsiteY15" fmla="*/ 197579 h 1027260"/>
              <a:gd name="connsiteX16" fmla="*/ 9297166 w 10753706"/>
              <a:gd name="connsiteY16" fmla="*/ 216558 h 1027260"/>
              <a:gd name="connsiteX17" fmla="*/ 9123859 w 10753706"/>
              <a:gd name="connsiteY17" fmla="*/ 237356 h 1027260"/>
              <a:gd name="connsiteX18" fmla="*/ 8950741 w 10753706"/>
              <a:gd name="connsiteY18" fmla="*/ 238020 h 1027260"/>
              <a:gd name="connsiteX19" fmla="*/ 8718236 w 10753706"/>
              <a:gd name="connsiteY19" fmla="*/ 303148 h 1027260"/>
              <a:gd name="connsiteX20" fmla="*/ 8694011 w 10753706"/>
              <a:gd name="connsiteY20" fmla="*/ 308812 h 1027260"/>
              <a:gd name="connsiteX21" fmla="*/ 8611976 w 10753706"/>
              <a:gd name="connsiteY21" fmla="*/ 324819 h 1027260"/>
              <a:gd name="connsiteX22" fmla="*/ 8562074 w 10753706"/>
              <a:gd name="connsiteY22" fmla="*/ 337971 h 1027260"/>
              <a:gd name="connsiteX23" fmla="*/ 8501724 w 10753706"/>
              <a:gd name="connsiteY23" fmla="*/ 360865 h 1027260"/>
              <a:gd name="connsiteX24" fmla="*/ 8504489 w 10753706"/>
              <a:gd name="connsiteY24" fmla="*/ 364790 h 1027260"/>
              <a:gd name="connsiteX25" fmla="*/ 8492774 w 10753706"/>
              <a:gd name="connsiteY25" fmla="*/ 366181 h 1027260"/>
              <a:gd name="connsiteX26" fmla="*/ 8466405 w 10753706"/>
              <a:gd name="connsiteY26" fmla="*/ 368724 h 1027260"/>
              <a:gd name="connsiteX27" fmla="*/ 8427069 w 10753706"/>
              <a:gd name="connsiteY27" fmla="*/ 387211 h 1027260"/>
              <a:gd name="connsiteX28" fmla="*/ 8387766 w 10753706"/>
              <a:gd name="connsiteY28" fmla="*/ 377161 h 1027260"/>
              <a:gd name="connsiteX29" fmla="*/ 8315874 w 10753706"/>
              <a:gd name="connsiteY29" fmla="*/ 395527 h 1027260"/>
              <a:gd name="connsiteX30" fmla="*/ 8274474 w 10753706"/>
              <a:gd name="connsiteY30" fmla="*/ 405112 h 1027260"/>
              <a:gd name="connsiteX31" fmla="*/ 8234664 w 10753706"/>
              <a:gd name="connsiteY31" fmla="*/ 410219 h 1027260"/>
              <a:gd name="connsiteX32" fmla="*/ 8211268 w 10753706"/>
              <a:gd name="connsiteY32" fmla="*/ 416791 h 1027260"/>
              <a:gd name="connsiteX33" fmla="*/ 8188615 w 10753706"/>
              <a:gd name="connsiteY33" fmla="*/ 421755 h 1027260"/>
              <a:gd name="connsiteX34" fmla="*/ 8179981 w 10753706"/>
              <a:gd name="connsiteY34" fmla="*/ 420402 h 1027260"/>
              <a:gd name="connsiteX35" fmla="*/ 8179307 w 10753706"/>
              <a:gd name="connsiteY35" fmla="*/ 422516 h 1027260"/>
              <a:gd name="connsiteX36" fmla="*/ 8147929 w 10753706"/>
              <a:gd name="connsiteY36" fmla="*/ 450302 h 1027260"/>
              <a:gd name="connsiteX37" fmla="*/ 8089136 w 10753706"/>
              <a:gd name="connsiteY37" fmla="*/ 465283 h 1027260"/>
              <a:gd name="connsiteX38" fmla="*/ 8049973 w 10753706"/>
              <a:gd name="connsiteY38" fmla="*/ 454121 h 1027260"/>
              <a:gd name="connsiteX39" fmla="*/ 7965913 w 10753706"/>
              <a:gd name="connsiteY39" fmla="*/ 464415 h 1027260"/>
              <a:gd name="connsiteX40" fmla="*/ 7945093 w 10753706"/>
              <a:gd name="connsiteY40" fmla="*/ 464798 h 1027260"/>
              <a:gd name="connsiteX41" fmla="*/ 7935335 w 10753706"/>
              <a:gd name="connsiteY41" fmla="*/ 462442 h 1027260"/>
              <a:gd name="connsiteX42" fmla="*/ 7904779 w 10753706"/>
              <a:gd name="connsiteY42" fmla="*/ 471429 h 1027260"/>
              <a:gd name="connsiteX43" fmla="*/ 7855604 w 10753706"/>
              <a:gd name="connsiteY43" fmla="*/ 480199 h 1027260"/>
              <a:gd name="connsiteX44" fmla="*/ 7832630 w 10753706"/>
              <a:gd name="connsiteY44" fmla="*/ 485371 h 1027260"/>
              <a:gd name="connsiteX45" fmla="*/ 7812438 w 10753706"/>
              <a:gd name="connsiteY45" fmla="*/ 485391 h 1027260"/>
              <a:gd name="connsiteX46" fmla="*/ 7701399 w 10753706"/>
              <a:gd name="connsiteY46" fmla="*/ 495197 h 1027260"/>
              <a:gd name="connsiteX47" fmla="*/ 7674778 w 10753706"/>
              <a:gd name="connsiteY47" fmla="*/ 494723 h 1027260"/>
              <a:gd name="connsiteX48" fmla="*/ 7660445 w 10753706"/>
              <a:gd name="connsiteY48" fmla="*/ 490194 h 1027260"/>
              <a:gd name="connsiteX49" fmla="*/ 7651781 w 10753706"/>
              <a:gd name="connsiteY49" fmla="*/ 493084 h 1027260"/>
              <a:gd name="connsiteX50" fmla="*/ 7584807 w 10753706"/>
              <a:gd name="connsiteY50" fmla="*/ 499490 h 1027260"/>
              <a:gd name="connsiteX51" fmla="*/ 7541324 w 10753706"/>
              <a:gd name="connsiteY51" fmla="*/ 504184 h 1027260"/>
              <a:gd name="connsiteX52" fmla="*/ 7541756 w 10753706"/>
              <a:gd name="connsiteY52" fmla="*/ 512184 h 1027260"/>
              <a:gd name="connsiteX53" fmla="*/ 7503906 w 10753706"/>
              <a:gd name="connsiteY53" fmla="*/ 518551 h 1027260"/>
              <a:gd name="connsiteX54" fmla="*/ 7460411 w 10753706"/>
              <a:gd name="connsiteY54" fmla="*/ 517415 h 1027260"/>
              <a:gd name="connsiteX55" fmla="*/ 7460116 w 10753706"/>
              <a:gd name="connsiteY55" fmla="*/ 517548 h 1027260"/>
              <a:gd name="connsiteX56" fmla="*/ 7297810 w 10753706"/>
              <a:gd name="connsiteY56" fmla="*/ 563947 h 1027260"/>
              <a:gd name="connsiteX57" fmla="*/ 6946388 w 10753706"/>
              <a:gd name="connsiteY57" fmla="*/ 665244 h 1027260"/>
              <a:gd name="connsiteX58" fmla="*/ 6741704 w 10753706"/>
              <a:gd name="connsiteY58" fmla="*/ 679365 h 1027260"/>
              <a:gd name="connsiteX59" fmla="*/ 6624680 w 10753706"/>
              <a:gd name="connsiteY59" fmla="*/ 677674 h 1027260"/>
              <a:gd name="connsiteX60" fmla="*/ 6605700 w 10753706"/>
              <a:gd name="connsiteY60" fmla="*/ 683566 h 1027260"/>
              <a:gd name="connsiteX61" fmla="*/ 6576922 w 10753706"/>
              <a:gd name="connsiteY61" fmla="*/ 683030 h 1027260"/>
              <a:gd name="connsiteX62" fmla="*/ 6405123 w 10753706"/>
              <a:gd name="connsiteY62" fmla="*/ 721946 h 1027260"/>
              <a:gd name="connsiteX63" fmla="*/ 6368938 w 10753706"/>
              <a:gd name="connsiteY63" fmla="*/ 717341 h 1027260"/>
              <a:gd name="connsiteX64" fmla="*/ 6295102 w 10753706"/>
              <a:gd name="connsiteY64" fmla="*/ 729508 h 1027260"/>
              <a:gd name="connsiteX65" fmla="*/ 6202084 w 10753706"/>
              <a:gd name="connsiteY65" fmla="*/ 767091 h 1027260"/>
              <a:gd name="connsiteX66" fmla="*/ 6067157 w 10753706"/>
              <a:gd name="connsiteY66" fmla="*/ 790339 h 1027260"/>
              <a:gd name="connsiteX67" fmla="*/ 6061443 w 10753706"/>
              <a:gd name="connsiteY67" fmla="*/ 796151 h 1027260"/>
              <a:gd name="connsiteX68" fmla="*/ 6051406 w 10753706"/>
              <a:gd name="connsiteY68" fmla="*/ 800684 h 1027260"/>
              <a:gd name="connsiteX69" fmla="*/ 6049097 w 10753706"/>
              <a:gd name="connsiteY69" fmla="*/ 800636 h 1027260"/>
              <a:gd name="connsiteX70" fmla="*/ 6034222 w 10753706"/>
              <a:gd name="connsiteY70" fmla="*/ 804110 h 1027260"/>
              <a:gd name="connsiteX71" fmla="*/ 6033121 w 10753706"/>
              <a:gd name="connsiteY71" fmla="*/ 806078 h 1027260"/>
              <a:gd name="connsiteX72" fmla="*/ 6023593 w 10753706"/>
              <a:gd name="connsiteY72" fmla="*/ 808842 h 1027260"/>
              <a:gd name="connsiteX73" fmla="*/ 6006639 w 10753706"/>
              <a:gd name="connsiteY73" fmla="*/ 815304 h 1027260"/>
              <a:gd name="connsiteX74" fmla="*/ 6001762 w 10753706"/>
              <a:gd name="connsiteY74" fmla="*/ 815557 h 1027260"/>
              <a:gd name="connsiteX75" fmla="*/ 5973534 w 10753706"/>
              <a:gd name="connsiteY75" fmla="*/ 823815 h 1027260"/>
              <a:gd name="connsiteX76" fmla="*/ 5972336 w 10753706"/>
              <a:gd name="connsiteY76" fmla="*/ 823476 h 1027260"/>
              <a:gd name="connsiteX77" fmla="*/ 5960841 w 10753706"/>
              <a:gd name="connsiteY77" fmla="*/ 823819 h 1027260"/>
              <a:gd name="connsiteX78" fmla="*/ 5940719 w 10753706"/>
              <a:gd name="connsiteY78" fmla="*/ 825514 h 1027260"/>
              <a:gd name="connsiteX79" fmla="*/ 5884298 w 10753706"/>
              <a:gd name="connsiteY79" fmla="*/ 823806 h 1027260"/>
              <a:gd name="connsiteX80" fmla="*/ 5854779 w 10753706"/>
              <a:gd name="connsiteY80" fmla="*/ 832365 h 1027260"/>
              <a:gd name="connsiteX81" fmla="*/ 5848382 w 10753706"/>
              <a:gd name="connsiteY81" fmla="*/ 833844 h 1027260"/>
              <a:gd name="connsiteX82" fmla="*/ 5848066 w 10753706"/>
              <a:gd name="connsiteY82" fmla="*/ 833772 h 1027260"/>
              <a:gd name="connsiteX83" fmla="*/ 5840944 w 10753706"/>
              <a:gd name="connsiteY83" fmla="*/ 835132 h 1027260"/>
              <a:gd name="connsiteX84" fmla="*/ 5836719 w 10753706"/>
              <a:gd name="connsiteY84" fmla="*/ 836539 h 1027260"/>
              <a:gd name="connsiteX85" fmla="*/ 5824311 w 10753706"/>
              <a:gd name="connsiteY85" fmla="*/ 839408 h 1027260"/>
              <a:gd name="connsiteX86" fmla="*/ 5818788 w 10753706"/>
              <a:gd name="connsiteY86" fmla="*/ 839727 h 1027260"/>
              <a:gd name="connsiteX87" fmla="*/ 5763953 w 10753706"/>
              <a:gd name="connsiteY87" fmla="*/ 834282 h 1027260"/>
              <a:gd name="connsiteX88" fmla="*/ 5667748 w 10753706"/>
              <a:gd name="connsiteY88" fmla="*/ 840211 h 1027260"/>
              <a:gd name="connsiteX89" fmla="*/ 5573108 w 10753706"/>
              <a:gd name="connsiteY89" fmla="*/ 847611 h 1027260"/>
              <a:gd name="connsiteX90" fmla="*/ 5539137 w 10753706"/>
              <a:gd name="connsiteY90" fmla="*/ 851033 h 1027260"/>
              <a:gd name="connsiteX91" fmla="*/ 5510651 w 10753706"/>
              <a:gd name="connsiteY91" fmla="*/ 844215 h 1027260"/>
              <a:gd name="connsiteX92" fmla="*/ 5457331 w 10753706"/>
              <a:gd name="connsiteY92" fmla="*/ 839159 h 1027260"/>
              <a:gd name="connsiteX93" fmla="*/ 5410613 w 10753706"/>
              <a:gd name="connsiteY93" fmla="*/ 834358 h 1027260"/>
              <a:gd name="connsiteX94" fmla="*/ 5370040 w 10753706"/>
              <a:gd name="connsiteY94" fmla="*/ 862127 h 1027260"/>
              <a:gd name="connsiteX95" fmla="*/ 5318778 w 10753706"/>
              <a:gd name="connsiteY95" fmla="*/ 855310 h 1027260"/>
              <a:gd name="connsiteX96" fmla="*/ 5298645 w 10753706"/>
              <a:gd name="connsiteY96" fmla="*/ 855171 h 1027260"/>
              <a:gd name="connsiteX97" fmla="*/ 5253828 w 10753706"/>
              <a:gd name="connsiteY97" fmla="*/ 859670 h 1027260"/>
              <a:gd name="connsiteX98" fmla="*/ 5216955 w 10753706"/>
              <a:gd name="connsiteY98" fmla="*/ 866245 h 1027260"/>
              <a:gd name="connsiteX99" fmla="*/ 5214344 w 10753706"/>
              <a:gd name="connsiteY99" fmla="*/ 868102 h 1027260"/>
              <a:gd name="connsiteX100" fmla="*/ 5195561 w 10753706"/>
              <a:gd name="connsiteY100" fmla="*/ 869949 h 1027260"/>
              <a:gd name="connsiteX101" fmla="*/ 5182555 w 10753706"/>
              <a:gd name="connsiteY101" fmla="*/ 873542 h 1027260"/>
              <a:gd name="connsiteX102" fmla="*/ 5172552 w 10753706"/>
              <a:gd name="connsiteY102" fmla="*/ 878801 h 1027260"/>
              <a:gd name="connsiteX103" fmla="*/ 5027993 w 10753706"/>
              <a:gd name="connsiteY103" fmla="*/ 889666 h 1027260"/>
              <a:gd name="connsiteX104" fmla="*/ 4939844 w 10753706"/>
              <a:gd name="connsiteY104" fmla="*/ 934802 h 1027260"/>
              <a:gd name="connsiteX105" fmla="*/ 4792576 w 10753706"/>
              <a:gd name="connsiteY105" fmla="*/ 934820 h 1027260"/>
              <a:gd name="connsiteX106" fmla="*/ 4602423 w 10753706"/>
              <a:gd name="connsiteY106" fmla="*/ 958063 h 1027260"/>
              <a:gd name="connsiteX107" fmla="*/ 4290656 w 10753706"/>
              <a:gd name="connsiteY107" fmla="*/ 969152 h 1027260"/>
              <a:gd name="connsiteX108" fmla="*/ 3952334 w 10753706"/>
              <a:gd name="connsiteY108" fmla="*/ 954043 h 1027260"/>
              <a:gd name="connsiteX109" fmla="*/ 3858560 w 10753706"/>
              <a:gd name="connsiteY109" fmla="*/ 948781 h 1027260"/>
              <a:gd name="connsiteX110" fmla="*/ 3846597 w 10753706"/>
              <a:gd name="connsiteY110" fmla="*/ 948382 h 1027260"/>
              <a:gd name="connsiteX111" fmla="*/ 3736044 w 10753706"/>
              <a:gd name="connsiteY111" fmla="*/ 947759 h 1027260"/>
              <a:gd name="connsiteX112" fmla="*/ 3713136 w 10753706"/>
              <a:gd name="connsiteY112" fmla="*/ 946963 h 1027260"/>
              <a:gd name="connsiteX113" fmla="*/ 3695939 w 10753706"/>
              <a:gd name="connsiteY113" fmla="*/ 943639 h 1027260"/>
              <a:gd name="connsiteX114" fmla="*/ 3694125 w 10753706"/>
              <a:gd name="connsiteY114" fmla="*/ 940567 h 1027260"/>
              <a:gd name="connsiteX115" fmla="*/ 3681925 w 10753706"/>
              <a:gd name="connsiteY115" fmla="*/ 939706 h 1027260"/>
              <a:gd name="connsiteX116" fmla="*/ 3679204 w 10753706"/>
              <a:gd name="connsiteY116" fmla="*/ 938926 h 1027260"/>
              <a:gd name="connsiteX117" fmla="*/ 3615656 w 10753706"/>
              <a:gd name="connsiteY117" fmla="*/ 940320 h 1027260"/>
              <a:gd name="connsiteX118" fmla="*/ 3567983 w 10753706"/>
              <a:gd name="connsiteY118" fmla="*/ 935596 h 1027260"/>
              <a:gd name="connsiteX119" fmla="*/ 3422423 w 10753706"/>
              <a:gd name="connsiteY119" fmla="*/ 932129 h 1027260"/>
              <a:gd name="connsiteX120" fmla="*/ 3310925 w 10753706"/>
              <a:gd name="connsiteY120" fmla="*/ 911072 h 1027260"/>
              <a:gd name="connsiteX121" fmla="*/ 3139421 w 10753706"/>
              <a:gd name="connsiteY121" fmla="*/ 934151 h 1027260"/>
              <a:gd name="connsiteX122" fmla="*/ 2996922 w 10753706"/>
              <a:gd name="connsiteY122" fmla="*/ 927537 h 1027260"/>
              <a:gd name="connsiteX123" fmla="*/ 2982785 w 10753706"/>
              <a:gd name="connsiteY123" fmla="*/ 931453 h 1027260"/>
              <a:gd name="connsiteX124" fmla="*/ 2967478 w 10753706"/>
              <a:gd name="connsiteY124" fmla="*/ 933397 h 1027260"/>
              <a:gd name="connsiteX125" fmla="*/ 2948552 w 10753706"/>
              <a:gd name="connsiteY125" fmla="*/ 932961 h 1027260"/>
              <a:gd name="connsiteX126" fmla="*/ 2944404 w 10753706"/>
              <a:gd name="connsiteY126" fmla="*/ 934452 h 1027260"/>
              <a:gd name="connsiteX127" fmla="*/ 2908608 w 10753706"/>
              <a:gd name="connsiteY127" fmla="*/ 937205 h 1027260"/>
              <a:gd name="connsiteX128" fmla="*/ 2904443 w 10753706"/>
              <a:gd name="connsiteY128" fmla="*/ 936455 h 1027260"/>
              <a:gd name="connsiteX129" fmla="*/ 2868935 w 10753706"/>
              <a:gd name="connsiteY129" fmla="*/ 938022 h 1027260"/>
              <a:gd name="connsiteX130" fmla="*/ 2868586 w 10753706"/>
              <a:gd name="connsiteY130" fmla="*/ 937487 h 1027260"/>
              <a:gd name="connsiteX131" fmla="*/ 2859191 w 10753706"/>
              <a:gd name="connsiteY131" fmla="*/ 935503 h 1027260"/>
              <a:gd name="connsiteX132" fmla="*/ 2840915 w 10753706"/>
              <a:gd name="connsiteY132" fmla="*/ 932977 h 1027260"/>
              <a:gd name="connsiteX133" fmla="*/ 2763509 w 10753706"/>
              <a:gd name="connsiteY133" fmla="*/ 921850 h 1027260"/>
              <a:gd name="connsiteX134" fmla="*/ 2756121 w 10753706"/>
              <a:gd name="connsiteY134" fmla="*/ 921864 h 1027260"/>
              <a:gd name="connsiteX135" fmla="*/ 2755998 w 10753706"/>
              <a:gd name="connsiteY135" fmla="*/ 921739 h 1027260"/>
              <a:gd name="connsiteX136" fmla="*/ 2748255 w 10753706"/>
              <a:gd name="connsiteY136" fmla="*/ 921505 h 1027260"/>
              <a:gd name="connsiteX137" fmla="*/ 2694601 w 10753706"/>
              <a:gd name="connsiteY137" fmla="*/ 915575 h 1027260"/>
              <a:gd name="connsiteX138" fmla="*/ 2635357 w 10753706"/>
              <a:gd name="connsiteY138" fmla="*/ 910976 h 1027260"/>
              <a:gd name="connsiteX139" fmla="*/ 2601047 w 10753706"/>
              <a:gd name="connsiteY139" fmla="*/ 910263 h 1027260"/>
              <a:gd name="connsiteX140" fmla="*/ 2507482 w 10753706"/>
              <a:gd name="connsiteY140" fmla="*/ 906211 h 1027260"/>
              <a:gd name="connsiteX141" fmla="*/ 2413884 w 10753706"/>
              <a:gd name="connsiteY141" fmla="*/ 900545 h 1027260"/>
              <a:gd name="connsiteX142" fmla="*/ 2368912 w 10753706"/>
              <a:gd name="connsiteY142" fmla="*/ 888755 h 1027260"/>
              <a:gd name="connsiteX143" fmla="*/ 2349490 w 10753706"/>
              <a:gd name="connsiteY143" fmla="*/ 889719 h 1027260"/>
              <a:gd name="connsiteX144" fmla="*/ 2344290 w 10753706"/>
              <a:gd name="connsiteY144" fmla="*/ 890584 h 1027260"/>
              <a:gd name="connsiteX145" fmla="*/ 2336488 w 10753706"/>
              <a:gd name="connsiteY145" fmla="*/ 891058 h 1027260"/>
              <a:gd name="connsiteX146" fmla="*/ 2329015 w 10753706"/>
              <a:gd name="connsiteY146" fmla="*/ 891627 h 1027260"/>
              <a:gd name="connsiteX147" fmla="*/ 2293898 w 10753706"/>
              <a:gd name="connsiteY147" fmla="*/ 896431 h 1027260"/>
              <a:gd name="connsiteX148" fmla="*/ 2243927 w 10753706"/>
              <a:gd name="connsiteY148" fmla="*/ 888076 h 1027260"/>
              <a:gd name="connsiteX149" fmla="*/ 2223920 w 10753706"/>
              <a:gd name="connsiteY149" fmla="*/ 887331 h 1027260"/>
              <a:gd name="connsiteX150" fmla="*/ 2213081 w 10753706"/>
              <a:gd name="connsiteY150" fmla="*/ 886302 h 1027260"/>
              <a:gd name="connsiteX151" fmla="*/ 2212307 w 10753706"/>
              <a:gd name="connsiteY151" fmla="*/ 885829 h 1027260"/>
              <a:gd name="connsiteX152" fmla="*/ 2152321 w 10753706"/>
              <a:gd name="connsiteY152" fmla="*/ 894418 h 1027260"/>
              <a:gd name="connsiteX153" fmla="*/ 2140985 w 10753706"/>
              <a:gd name="connsiteY153" fmla="*/ 895968 h 1027260"/>
              <a:gd name="connsiteX154" fmla="*/ 2121210 w 10753706"/>
              <a:gd name="connsiteY154" fmla="*/ 899354 h 1027260"/>
              <a:gd name="connsiteX155" fmla="*/ 2119146 w 10753706"/>
              <a:gd name="connsiteY155" fmla="*/ 899033 h 1027260"/>
              <a:gd name="connsiteX156" fmla="*/ 2105666 w 10753706"/>
              <a:gd name="connsiteY156" fmla="*/ 902240 h 1027260"/>
              <a:gd name="connsiteX157" fmla="*/ 2094924 w 10753706"/>
              <a:gd name="connsiteY157" fmla="*/ 907203 h 1027260"/>
              <a:gd name="connsiteX158" fmla="*/ 1949478 w 10753706"/>
              <a:gd name="connsiteY158" fmla="*/ 913748 h 1027260"/>
              <a:gd name="connsiteX159" fmla="*/ 1749684 w 10753706"/>
              <a:gd name="connsiteY159" fmla="*/ 942223 h 1027260"/>
              <a:gd name="connsiteX160" fmla="*/ 1585576 w 10753706"/>
              <a:gd name="connsiteY160" fmla="*/ 954170 h 1027260"/>
              <a:gd name="connsiteX161" fmla="*/ 1476250 w 10753706"/>
              <a:gd name="connsiteY161" fmla="*/ 950653 h 1027260"/>
              <a:gd name="connsiteX162" fmla="*/ 1433927 w 10753706"/>
              <a:gd name="connsiteY162" fmla="*/ 959926 h 1027260"/>
              <a:gd name="connsiteX163" fmla="*/ 1414893 w 10753706"/>
              <a:gd name="connsiteY163" fmla="*/ 957671 h 1027260"/>
              <a:gd name="connsiteX164" fmla="*/ 1411585 w 10753706"/>
              <a:gd name="connsiteY164" fmla="*/ 957179 h 1027260"/>
              <a:gd name="connsiteX165" fmla="*/ 1398896 w 10753706"/>
              <a:gd name="connsiteY165" fmla="*/ 957460 h 1027260"/>
              <a:gd name="connsiteX166" fmla="*/ 1394632 w 10753706"/>
              <a:gd name="connsiteY166" fmla="*/ 954725 h 1027260"/>
              <a:gd name="connsiteX167" fmla="*/ 1375043 w 10753706"/>
              <a:gd name="connsiteY167" fmla="*/ 953132 h 1027260"/>
              <a:gd name="connsiteX168" fmla="*/ 1351876 w 10753706"/>
              <a:gd name="connsiteY168" fmla="*/ 954436 h 1027260"/>
              <a:gd name="connsiteX169" fmla="*/ 1242676 w 10753706"/>
              <a:gd name="connsiteY169" fmla="*/ 963767 h 1027260"/>
              <a:gd name="connsiteX170" fmla="*/ 1205993 w 10753706"/>
              <a:gd name="connsiteY170" fmla="*/ 974080 h 1027260"/>
              <a:gd name="connsiteX171" fmla="*/ 1052221 w 10753706"/>
              <a:gd name="connsiteY171" fmla="*/ 963954 h 1027260"/>
              <a:gd name="connsiteX172" fmla="*/ 968270 w 10753706"/>
              <a:gd name="connsiteY172" fmla="*/ 964761 h 1027260"/>
              <a:gd name="connsiteX173" fmla="*/ 874493 w 10753706"/>
              <a:gd name="connsiteY173" fmla="*/ 998122 h 1027260"/>
              <a:gd name="connsiteX174" fmla="*/ 814411 w 10753706"/>
              <a:gd name="connsiteY174" fmla="*/ 1007391 h 1027260"/>
              <a:gd name="connsiteX175" fmla="*/ 688604 w 10753706"/>
              <a:gd name="connsiteY175" fmla="*/ 1015631 h 1027260"/>
              <a:gd name="connsiteX176" fmla="*/ 618171 w 10753706"/>
              <a:gd name="connsiteY176" fmla="*/ 1027260 h 1027260"/>
              <a:gd name="connsiteX177" fmla="*/ 570379 w 10753706"/>
              <a:gd name="connsiteY177" fmla="*/ 1023487 h 1027260"/>
              <a:gd name="connsiteX178" fmla="*/ 482519 w 10753706"/>
              <a:gd name="connsiteY178" fmla="*/ 1002108 h 1027260"/>
              <a:gd name="connsiteX179" fmla="*/ 475319 w 10753706"/>
              <a:gd name="connsiteY179" fmla="*/ 1009922 h 1027260"/>
              <a:gd name="connsiteX180" fmla="*/ 431104 w 10753706"/>
              <a:gd name="connsiteY180" fmla="*/ 1009317 h 1027260"/>
              <a:gd name="connsiteX181" fmla="*/ 363782 w 10753706"/>
              <a:gd name="connsiteY181" fmla="*/ 1007585 h 1027260"/>
              <a:gd name="connsiteX182" fmla="*/ 325533 w 10753706"/>
              <a:gd name="connsiteY182" fmla="*/ 1008502 h 1027260"/>
              <a:gd name="connsiteX183" fmla="*/ 220429 w 10753706"/>
              <a:gd name="connsiteY183" fmla="*/ 1008927 h 1027260"/>
              <a:gd name="connsiteX184" fmla="*/ 114676 w 10753706"/>
              <a:gd name="connsiteY184" fmla="*/ 1007765 h 1027260"/>
              <a:gd name="connsiteX185" fmla="*/ 13470 w 10753706"/>
              <a:gd name="connsiteY185" fmla="*/ 998544 h 1027260"/>
              <a:gd name="connsiteX186" fmla="*/ 0 w 10753706"/>
              <a:gd name="connsiteY186" fmla="*/ 997355 h 10272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Lst>
            <a:rect l="l" t="t" r="r" b="b"/>
            <a:pathLst>
              <a:path w="10753706" h="1027260">
                <a:moveTo>
                  <a:pt x="0" y="0"/>
                </a:moveTo>
                <a:lnTo>
                  <a:pt x="10753706" y="0"/>
                </a:lnTo>
                <a:lnTo>
                  <a:pt x="10748809" y="2522"/>
                </a:lnTo>
                <a:cubicBezTo>
                  <a:pt x="10744031" y="4644"/>
                  <a:pt x="10737551" y="7204"/>
                  <a:pt x="10725330" y="11977"/>
                </a:cubicBezTo>
                <a:cubicBezTo>
                  <a:pt x="10700888" y="21523"/>
                  <a:pt x="10652058" y="39304"/>
                  <a:pt x="10615423" y="52967"/>
                </a:cubicBezTo>
                <a:cubicBezTo>
                  <a:pt x="10598524" y="49017"/>
                  <a:pt x="10550674" y="61360"/>
                  <a:pt x="10533936" y="53095"/>
                </a:cubicBezTo>
                <a:cubicBezTo>
                  <a:pt x="10519435" y="55674"/>
                  <a:pt x="10480156" y="49393"/>
                  <a:pt x="10466876" y="45180"/>
                </a:cubicBezTo>
                <a:cubicBezTo>
                  <a:pt x="10443145" y="68059"/>
                  <a:pt x="10382269" y="71294"/>
                  <a:pt x="10355090" y="89741"/>
                </a:cubicBezTo>
                <a:cubicBezTo>
                  <a:pt x="10286222" y="95376"/>
                  <a:pt x="10146285" y="63529"/>
                  <a:pt x="10087145" y="66115"/>
                </a:cubicBezTo>
                <a:cubicBezTo>
                  <a:pt x="10067575" y="79584"/>
                  <a:pt x="10043111" y="68921"/>
                  <a:pt x="10015902" y="76178"/>
                </a:cubicBezTo>
                <a:cubicBezTo>
                  <a:pt x="9952302" y="84628"/>
                  <a:pt x="9893286" y="103337"/>
                  <a:pt x="9806005" y="102435"/>
                </a:cubicBezTo>
                <a:cubicBezTo>
                  <a:pt x="9782247" y="141133"/>
                  <a:pt x="9674787" y="151643"/>
                  <a:pt x="9602583" y="179170"/>
                </a:cubicBezTo>
                <a:cubicBezTo>
                  <a:pt x="9557658" y="187584"/>
                  <a:pt x="9478290" y="154235"/>
                  <a:pt x="9469719" y="174721"/>
                </a:cubicBezTo>
                <a:cubicBezTo>
                  <a:pt x="9443779" y="165070"/>
                  <a:pt x="9431317" y="185692"/>
                  <a:pt x="9408692" y="189513"/>
                </a:cubicBezTo>
                <a:cubicBezTo>
                  <a:pt x="9387154" y="183843"/>
                  <a:pt x="9380475" y="191089"/>
                  <a:pt x="9364151" y="194072"/>
                </a:cubicBezTo>
                <a:cubicBezTo>
                  <a:pt x="9354686" y="190222"/>
                  <a:pt x="9340485" y="191782"/>
                  <a:pt x="9337751" y="197579"/>
                </a:cubicBezTo>
                <a:cubicBezTo>
                  <a:pt x="9349566" y="209270"/>
                  <a:pt x="9297468" y="207714"/>
                  <a:pt x="9297166" y="216558"/>
                </a:cubicBezTo>
                <a:cubicBezTo>
                  <a:pt x="9269057" y="220999"/>
                  <a:pt x="9139630" y="221783"/>
                  <a:pt x="9123859" y="237356"/>
                </a:cubicBezTo>
                <a:cubicBezTo>
                  <a:pt x="9068176" y="249209"/>
                  <a:pt x="8975349" y="235349"/>
                  <a:pt x="8950741" y="238020"/>
                </a:cubicBezTo>
                <a:cubicBezTo>
                  <a:pt x="8916265" y="215428"/>
                  <a:pt x="8822808" y="292026"/>
                  <a:pt x="8718236" y="303148"/>
                </a:cubicBezTo>
                <a:cubicBezTo>
                  <a:pt x="8703111" y="302060"/>
                  <a:pt x="8695551" y="302792"/>
                  <a:pt x="8694011" y="308812"/>
                </a:cubicBezTo>
                <a:cubicBezTo>
                  <a:pt x="8661810" y="312764"/>
                  <a:pt x="8637956" y="329628"/>
                  <a:pt x="8611976" y="324819"/>
                </a:cubicBezTo>
                <a:cubicBezTo>
                  <a:pt x="8621849" y="336388"/>
                  <a:pt x="8562809" y="325917"/>
                  <a:pt x="8562074" y="337971"/>
                </a:cubicBezTo>
                <a:cubicBezTo>
                  <a:pt x="8543699" y="343978"/>
                  <a:pt x="8511321" y="356396"/>
                  <a:pt x="8501724" y="360865"/>
                </a:cubicBezTo>
                <a:lnTo>
                  <a:pt x="8504489" y="364790"/>
                </a:lnTo>
                <a:lnTo>
                  <a:pt x="8492774" y="366181"/>
                </a:lnTo>
                <a:lnTo>
                  <a:pt x="8466405" y="368724"/>
                </a:lnTo>
                <a:cubicBezTo>
                  <a:pt x="8455454" y="372229"/>
                  <a:pt x="8440175" y="385805"/>
                  <a:pt x="8427069" y="387211"/>
                </a:cubicBezTo>
                <a:cubicBezTo>
                  <a:pt x="8400442" y="392215"/>
                  <a:pt x="8397079" y="382989"/>
                  <a:pt x="8387766" y="377161"/>
                </a:cubicBezTo>
                <a:cubicBezTo>
                  <a:pt x="8369233" y="378548"/>
                  <a:pt x="8334756" y="390869"/>
                  <a:pt x="8315874" y="395527"/>
                </a:cubicBezTo>
                <a:cubicBezTo>
                  <a:pt x="8306664" y="400500"/>
                  <a:pt x="8272845" y="393679"/>
                  <a:pt x="8274474" y="405112"/>
                </a:cubicBezTo>
                <a:cubicBezTo>
                  <a:pt x="8255483" y="406194"/>
                  <a:pt x="8244963" y="408376"/>
                  <a:pt x="8234664" y="410219"/>
                </a:cubicBezTo>
                <a:lnTo>
                  <a:pt x="8211268" y="416791"/>
                </a:lnTo>
                <a:cubicBezTo>
                  <a:pt x="8204720" y="419941"/>
                  <a:pt x="8197411" y="422004"/>
                  <a:pt x="8188615" y="421755"/>
                </a:cubicBezTo>
                <a:lnTo>
                  <a:pt x="8179981" y="420402"/>
                </a:lnTo>
                <a:lnTo>
                  <a:pt x="8179307" y="422516"/>
                </a:lnTo>
                <a:cubicBezTo>
                  <a:pt x="8179027" y="425797"/>
                  <a:pt x="8175790" y="448341"/>
                  <a:pt x="8147929" y="450302"/>
                </a:cubicBezTo>
                <a:cubicBezTo>
                  <a:pt x="8130300" y="457967"/>
                  <a:pt x="8114933" y="461015"/>
                  <a:pt x="8089136" y="465283"/>
                </a:cubicBezTo>
                <a:cubicBezTo>
                  <a:pt x="8072810" y="465920"/>
                  <a:pt x="8069376" y="451569"/>
                  <a:pt x="8049973" y="454121"/>
                </a:cubicBezTo>
                <a:cubicBezTo>
                  <a:pt x="7974508" y="471465"/>
                  <a:pt x="8006050" y="447139"/>
                  <a:pt x="7965913" y="464415"/>
                </a:cubicBezTo>
                <a:cubicBezTo>
                  <a:pt x="7958234" y="466025"/>
                  <a:pt x="7951405" y="465800"/>
                  <a:pt x="7945093" y="464798"/>
                </a:cubicBezTo>
                <a:lnTo>
                  <a:pt x="7935335" y="462442"/>
                </a:lnTo>
                <a:lnTo>
                  <a:pt x="7904779" y="471429"/>
                </a:lnTo>
                <a:cubicBezTo>
                  <a:pt x="7889387" y="474999"/>
                  <a:pt x="7872867" y="477951"/>
                  <a:pt x="7855604" y="480199"/>
                </a:cubicBezTo>
                <a:cubicBezTo>
                  <a:pt x="7850005" y="476378"/>
                  <a:pt x="7838628" y="483595"/>
                  <a:pt x="7832630" y="485371"/>
                </a:cubicBezTo>
                <a:cubicBezTo>
                  <a:pt x="7831473" y="482645"/>
                  <a:pt x="7816623" y="482661"/>
                  <a:pt x="7812438" y="485391"/>
                </a:cubicBezTo>
                <a:cubicBezTo>
                  <a:pt x="7709470" y="505049"/>
                  <a:pt x="7759426" y="473956"/>
                  <a:pt x="7701399" y="495197"/>
                </a:cubicBezTo>
                <a:cubicBezTo>
                  <a:pt x="7690986" y="496989"/>
                  <a:pt x="7682397" y="496365"/>
                  <a:pt x="7674778" y="494723"/>
                </a:cubicBezTo>
                <a:lnTo>
                  <a:pt x="7660445" y="490194"/>
                </a:lnTo>
                <a:lnTo>
                  <a:pt x="7651781" y="493084"/>
                </a:lnTo>
                <a:cubicBezTo>
                  <a:pt x="7616113" y="496548"/>
                  <a:pt x="7603273" y="491735"/>
                  <a:pt x="7584807" y="499490"/>
                </a:cubicBezTo>
                <a:cubicBezTo>
                  <a:pt x="7549256" y="490212"/>
                  <a:pt x="7563949" y="500167"/>
                  <a:pt x="7541324" y="504184"/>
                </a:cubicBezTo>
                <a:cubicBezTo>
                  <a:pt x="7523851" y="508307"/>
                  <a:pt x="7559546" y="509825"/>
                  <a:pt x="7541756" y="512184"/>
                </a:cubicBezTo>
                <a:cubicBezTo>
                  <a:pt x="7520963" y="510864"/>
                  <a:pt x="7525755" y="520497"/>
                  <a:pt x="7503906" y="518551"/>
                </a:cubicBezTo>
                <a:cubicBezTo>
                  <a:pt x="7505924" y="510774"/>
                  <a:pt x="7464361" y="523683"/>
                  <a:pt x="7460411" y="517415"/>
                </a:cubicBezTo>
                <a:lnTo>
                  <a:pt x="7460116" y="517548"/>
                </a:lnTo>
                <a:cubicBezTo>
                  <a:pt x="7447785" y="530928"/>
                  <a:pt x="7310141" y="550568"/>
                  <a:pt x="7297810" y="563947"/>
                </a:cubicBezTo>
                <a:cubicBezTo>
                  <a:pt x="7221791" y="605698"/>
                  <a:pt x="7039072" y="646008"/>
                  <a:pt x="6946388" y="665244"/>
                </a:cubicBezTo>
                <a:cubicBezTo>
                  <a:pt x="6853704" y="684480"/>
                  <a:pt x="6804875" y="677485"/>
                  <a:pt x="6741704" y="679365"/>
                </a:cubicBezTo>
                <a:lnTo>
                  <a:pt x="6624680" y="677674"/>
                </a:lnTo>
                <a:lnTo>
                  <a:pt x="6605700" y="683566"/>
                </a:lnTo>
                <a:cubicBezTo>
                  <a:pt x="6603309" y="685184"/>
                  <a:pt x="6599550" y="685647"/>
                  <a:pt x="6576922" y="683030"/>
                </a:cubicBezTo>
                <a:cubicBezTo>
                  <a:pt x="6527275" y="698355"/>
                  <a:pt x="6440981" y="702347"/>
                  <a:pt x="6405123" y="721946"/>
                </a:cubicBezTo>
                <a:cubicBezTo>
                  <a:pt x="6407963" y="715467"/>
                  <a:pt x="6383450" y="712913"/>
                  <a:pt x="6368938" y="717341"/>
                </a:cubicBezTo>
                <a:cubicBezTo>
                  <a:pt x="6377914" y="692119"/>
                  <a:pt x="6315316" y="744281"/>
                  <a:pt x="6295102" y="729508"/>
                </a:cubicBezTo>
                <a:cubicBezTo>
                  <a:pt x="6300358" y="744473"/>
                  <a:pt x="6240070" y="776254"/>
                  <a:pt x="6202084" y="767091"/>
                </a:cubicBezTo>
                <a:cubicBezTo>
                  <a:pt x="6152826" y="774744"/>
                  <a:pt x="6122010" y="790367"/>
                  <a:pt x="6067157" y="790339"/>
                </a:cubicBezTo>
                <a:cubicBezTo>
                  <a:pt x="6066310" y="792484"/>
                  <a:pt x="6064283" y="794403"/>
                  <a:pt x="6061443" y="796151"/>
                </a:cubicBezTo>
                <a:lnTo>
                  <a:pt x="6051406" y="800684"/>
                </a:lnTo>
                <a:lnTo>
                  <a:pt x="6049097" y="800636"/>
                </a:lnTo>
                <a:cubicBezTo>
                  <a:pt x="6040408" y="801393"/>
                  <a:pt x="6036299" y="802645"/>
                  <a:pt x="6034222" y="804110"/>
                </a:cubicBezTo>
                <a:lnTo>
                  <a:pt x="6033121" y="806078"/>
                </a:lnTo>
                <a:lnTo>
                  <a:pt x="6023593" y="808842"/>
                </a:lnTo>
                <a:lnTo>
                  <a:pt x="6006639" y="815304"/>
                </a:lnTo>
                <a:lnTo>
                  <a:pt x="6001762" y="815557"/>
                </a:lnTo>
                <a:lnTo>
                  <a:pt x="5973534" y="823815"/>
                </a:lnTo>
                <a:lnTo>
                  <a:pt x="5972336" y="823476"/>
                </a:lnTo>
                <a:cubicBezTo>
                  <a:pt x="5969004" y="822901"/>
                  <a:pt x="5965329" y="822833"/>
                  <a:pt x="5960841" y="823819"/>
                </a:cubicBezTo>
                <a:cubicBezTo>
                  <a:pt x="5955860" y="815655"/>
                  <a:pt x="5953515" y="821882"/>
                  <a:pt x="5940719" y="825514"/>
                </a:cubicBezTo>
                <a:cubicBezTo>
                  <a:pt x="5930130" y="813644"/>
                  <a:pt x="5900943" y="827979"/>
                  <a:pt x="5884298" y="823806"/>
                </a:cubicBezTo>
                <a:cubicBezTo>
                  <a:pt x="5875133" y="826741"/>
                  <a:pt x="5865250" y="829630"/>
                  <a:pt x="5854779" y="832365"/>
                </a:cubicBezTo>
                <a:lnTo>
                  <a:pt x="5848382" y="833844"/>
                </a:lnTo>
                <a:lnTo>
                  <a:pt x="5848066" y="833772"/>
                </a:lnTo>
                <a:cubicBezTo>
                  <a:pt x="5846273" y="833879"/>
                  <a:pt x="5844018" y="834284"/>
                  <a:pt x="5840944" y="835132"/>
                </a:cubicBezTo>
                <a:lnTo>
                  <a:pt x="5836719" y="836539"/>
                </a:lnTo>
                <a:lnTo>
                  <a:pt x="5824311" y="839408"/>
                </a:lnTo>
                <a:lnTo>
                  <a:pt x="5818788" y="839727"/>
                </a:lnTo>
                <a:cubicBezTo>
                  <a:pt x="5797008" y="838594"/>
                  <a:pt x="5786883" y="822081"/>
                  <a:pt x="5763953" y="834282"/>
                </a:cubicBezTo>
                <a:cubicBezTo>
                  <a:pt x="5726813" y="837521"/>
                  <a:pt x="5699446" y="830949"/>
                  <a:pt x="5667748" y="840211"/>
                </a:cubicBezTo>
                <a:cubicBezTo>
                  <a:pt x="5632959" y="843205"/>
                  <a:pt x="5601436" y="842280"/>
                  <a:pt x="5573108" y="847611"/>
                </a:cubicBezTo>
                <a:cubicBezTo>
                  <a:pt x="5560030" y="845832"/>
                  <a:pt x="5549547" y="851598"/>
                  <a:pt x="5539137" y="851033"/>
                </a:cubicBezTo>
                <a:cubicBezTo>
                  <a:pt x="5528728" y="850467"/>
                  <a:pt x="5529256" y="837509"/>
                  <a:pt x="5510651" y="844215"/>
                </a:cubicBezTo>
                <a:cubicBezTo>
                  <a:pt x="5494241" y="833607"/>
                  <a:pt x="5466101" y="839171"/>
                  <a:pt x="5457331" y="839159"/>
                </a:cubicBezTo>
                <a:lnTo>
                  <a:pt x="5410613" y="834358"/>
                </a:lnTo>
                <a:lnTo>
                  <a:pt x="5370040" y="862127"/>
                </a:lnTo>
                <a:cubicBezTo>
                  <a:pt x="5357863" y="856469"/>
                  <a:pt x="5319115" y="868069"/>
                  <a:pt x="5318778" y="855310"/>
                </a:cubicBezTo>
                <a:cubicBezTo>
                  <a:pt x="5303920" y="857760"/>
                  <a:pt x="5296727" y="863736"/>
                  <a:pt x="5298645" y="855171"/>
                </a:cubicBezTo>
                <a:cubicBezTo>
                  <a:pt x="5287819" y="855897"/>
                  <a:pt x="5267444" y="857825"/>
                  <a:pt x="5253828" y="859670"/>
                </a:cubicBezTo>
                <a:lnTo>
                  <a:pt x="5216955" y="866245"/>
                </a:lnTo>
                <a:lnTo>
                  <a:pt x="5214344" y="868102"/>
                </a:lnTo>
                <a:cubicBezTo>
                  <a:pt x="5210778" y="868719"/>
                  <a:pt x="5200859" y="869042"/>
                  <a:pt x="5195561" y="869949"/>
                </a:cubicBezTo>
                <a:lnTo>
                  <a:pt x="5182555" y="873542"/>
                </a:lnTo>
                <a:cubicBezTo>
                  <a:pt x="5178496" y="875023"/>
                  <a:pt x="5175066" y="876746"/>
                  <a:pt x="5172552" y="878801"/>
                </a:cubicBezTo>
                <a:cubicBezTo>
                  <a:pt x="5121406" y="873797"/>
                  <a:pt x="5080096" y="886529"/>
                  <a:pt x="5027993" y="889666"/>
                </a:cubicBezTo>
                <a:cubicBezTo>
                  <a:pt x="4999924" y="877115"/>
                  <a:pt x="4946973" y="919452"/>
                  <a:pt x="4939844" y="934802"/>
                </a:cubicBezTo>
                <a:cubicBezTo>
                  <a:pt x="4895154" y="940701"/>
                  <a:pt x="4844006" y="928240"/>
                  <a:pt x="4792576" y="934820"/>
                </a:cubicBezTo>
                <a:lnTo>
                  <a:pt x="4602423" y="958063"/>
                </a:lnTo>
                <a:cubicBezTo>
                  <a:pt x="4488530" y="967131"/>
                  <a:pt x="4399004" y="969822"/>
                  <a:pt x="4290656" y="969152"/>
                </a:cubicBezTo>
                <a:cubicBezTo>
                  <a:pt x="4182308" y="968482"/>
                  <a:pt x="4046938" y="971167"/>
                  <a:pt x="3952334" y="954043"/>
                </a:cubicBezTo>
                <a:lnTo>
                  <a:pt x="3858560" y="948781"/>
                </a:lnTo>
                <a:lnTo>
                  <a:pt x="3846597" y="948382"/>
                </a:lnTo>
                <a:cubicBezTo>
                  <a:pt x="3807516" y="956616"/>
                  <a:pt x="3767475" y="941640"/>
                  <a:pt x="3736044" y="947759"/>
                </a:cubicBezTo>
                <a:cubicBezTo>
                  <a:pt x="3727323" y="948128"/>
                  <a:pt x="3719828" y="947771"/>
                  <a:pt x="3713136" y="946963"/>
                </a:cubicBezTo>
                <a:lnTo>
                  <a:pt x="3695939" y="943639"/>
                </a:lnTo>
                <a:lnTo>
                  <a:pt x="3694125" y="940567"/>
                </a:lnTo>
                <a:lnTo>
                  <a:pt x="3681925" y="939706"/>
                </a:lnTo>
                <a:lnTo>
                  <a:pt x="3679204" y="938926"/>
                </a:lnTo>
                <a:cubicBezTo>
                  <a:pt x="3668160" y="939028"/>
                  <a:pt x="3634193" y="940875"/>
                  <a:pt x="3615656" y="940320"/>
                </a:cubicBezTo>
                <a:cubicBezTo>
                  <a:pt x="3582626" y="936974"/>
                  <a:pt x="3593904" y="949140"/>
                  <a:pt x="3567983" y="935596"/>
                </a:cubicBezTo>
                <a:cubicBezTo>
                  <a:pt x="3504185" y="939048"/>
                  <a:pt x="3482818" y="922224"/>
                  <a:pt x="3422423" y="932129"/>
                </a:cubicBezTo>
                <a:cubicBezTo>
                  <a:pt x="3369166" y="933413"/>
                  <a:pt x="3329486" y="910108"/>
                  <a:pt x="3310925" y="911072"/>
                </a:cubicBezTo>
                <a:cubicBezTo>
                  <a:pt x="3261363" y="909787"/>
                  <a:pt x="3198415" y="933574"/>
                  <a:pt x="3139421" y="934151"/>
                </a:cubicBezTo>
                <a:cubicBezTo>
                  <a:pt x="3088799" y="931012"/>
                  <a:pt x="3038941" y="938464"/>
                  <a:pt x="2996922" y="927537"/>
                </a:cubicBezTo>
                <a:cubicBezTo>
                  <a:pt x="2992673" y="929234"/>
                  <a:pt x="2987900" y="930498"/>
                  <a:pt x="2982785" y="931453"/>
                </a:cubicBezTo>
                <a:lnTo>
                  <a:pt x="2967478" y="933397"/>
                </a:lnTo>
                <a:lnTo>
                  <a:pt x="2948552" y="932961"/>
                </a:lnTo>
                <a:lnTo>
                  <a:pt x="2944404" y="934452"/>
                </a:lnTo>
                <a:lnTo>
                  <a:pt x="2908608" y="937205"/>
                </a:lnTo>
                <a:lnTo>
                  <a:pt x="2904443" y="936455"/>
                </a:lnTo>
                <a:lnTo>
                  <a:pt x="2868935" y="938022"/>
                </a:lnTo>
                <a:lnTo>
                  <a:pt x="2868586" y="937487"/>
                </a:lnTo>
                <a:cubicBezTo>
                  <a:pt x="2866994" y="936327"/>
                  <a:pt x="2864292" y="935538"/>
                  <a:pt x="2859191" y="935503"/>
                </a:cubicBezTo>
                <a:cubicBezTo>
                  <a:pt x="2869075" y="927418"/>
                  <a:pt x="2856828" y="932364"/>
                  <a:pt x="2840915" y="932977"/>
                </a:cubicBezTo>
                <a:lnTo>
                  <a:pt x="2763509" y="921850"/>
                </a:lnTo>
                <a:lnTo>
                  <a:pt x="2756121" y="921864"/>
                </a:lnTo>
                <a:cubicBezTo>
                  <a:pt x="2756081" y="921822"/>
                  <a:pt x="2756039" y="921781"/>
                  <a:pt x="2755998" y="921739"/>
                </a:cubicBezTo>
                <a:cubicBezTo>
                  <a:pt x="2754445" y="921476"/>
                  <a:pt x="2752036" y="921380"/>
                  <a:pt x="2748255" y="921505"/>
                </a:cubicBezTo>
                <a:lnTo>
                  <a:pt x="2694601" y="915575"/>
                </a:lnTo>
                <a:cubicBezTo>
                  <a:pt x="2671223" y="919874"/>
                  <a:pt x="2666972" y="913376"/>
                  <a:pt x="2635357" y="910976"/>
                </a:cubicBezTo>
                <a:cubicBezTo>
                  <a:pt x="2621906" y="915051"/>
                  <a:pt x="2611315" y="913542"/>
                  <a:pt x="2601047" y="910263"/>
                </a:cubicBezTo>
                <a:cubicBezTo>
                  <a:pt x="2570084" y="912074"/>
                  <a:pt x="2542135" y="907435"/>
                  <a:pt x="2507482" y="906211"/>
                </a:cubicBezTo>
                <a:cubicBezTo>
                  <a:pt x="2469706" y="911437"/>
                  <a:pt x="2450920" y="901812"/>
                  <a:pt x="2413884" y="900545"/>
                </a:cubicBezTo>
                <a:cubicBezTo>
                  <a:pt x="2381338" y="909664"/>
                  <a:pt x="2387753" y="892438"/>
                  <a:pt x="2368912" y="888755"/>
                </a:cubicBezTo>
                <a:lnTo>
                  <a:pt x="2349490" y="889719"/>
                </a:lnTo>
                <a:lnTo>
                  <a:pt x="2344290" y="890584"/>
                </a:lnTo>
                <a:cubicBezTo>
                  <a:pt x="2340673" y="891041"/>
                  <a:pt x="2338228" y="891167"/>
                  <a:pt x="2336488" y="891058"/>
                </a:cubicBezTo>
                <a:lnTo>
                  <a:pt x="2329015" y="891627"/>
                </a:lnTo>
                <a:cubicBezTo>
                  <a:pt x="2316843" y="893039"/>
                  <a:pt x="2305064" y="894669"/>
                  <a:pt x="2293898" y="896431"/>
                </a:cubicBezTo>
                <a:cubicBezTo>
                  <a:pt x="2282637" y="890404"/>
                  <a:pt x="2242346" y="900851"/>
                  <a:pt x="2243927" y="888076"/>
                </a:cubicBezTo>
                <a:cubicBezTo>
                  <a:pt x="2228778" y="890081"/>
                  <a:pt x="2220725" y="895845"/>
                  <a:pt x="2223920" y="887331"/>
                </a:cubicBezTo>
                <a:cubicBezTo>
                  <a:pt x="2218877" y="887756"/>
                  <a:pt x="2215583" y="887254"/>
                  <a:pt x="2213081" y="886302"/>
                </a:cubicBezTo>
                <a:lnTo>
                  <a:pt x="2212307" y="885829"/>
                </a:lnTo>
                <a:lnTo>
                  <a:pt x="2152321" y="894418"/>
                </a:lnTo>
                <a:lnTo>
                  <a:pt x="2140985" y="895968"/>
                </a:lnTo>
                <a:lnTo>
                  <a:pt x="2121210" y="899354"/>
                </a:lnTo>
                <a:lnTo>
                  <a:pt x="2119146" y="899033"/>
                </a:lnTo>
                <a:lnTo>
                  <a:pt x="2105666" y="902240"/>
                </a:lnTo>
                <a:cubicBezTo>
                  <a:pt x="2101407" y="903601"/>
                  <a:pt x="2097735" y="905221"/>
                  <a:pt x="2094924" y="907203"/>
                </a:cubicBezTo>
                <a:cubicBezTo>
                  <a:pt x="2044793" y="900664"/>
                  <a:pt x="2001785" y="912168"/>
                  <a:pt x="1949478" y="913748"/>
                </a:cubicBezTo>
                <a:cubicBezTo>
                  <a:pt x="1891937" y="919585"/>
                  <a:pt x="1810334" y="935486"/>
                  <a:pt x="1749684" y="942223"/>
                </a:cubicBezTo>
                <a:lnTo>
                  <a:pt x="1585576" y="954170"/>
                </a:lnTo>
                <a:cubicBezTo>
                  <a:pt x="1549165" y="943719"/>
                  <a:pt x="1511425" y="950847"/>
                  <a:pt x="1476250" y="950653"/>
                </a:cubicBezTo>
                <a:cubicBezTo>
                  <a:pt x="1488515" y="961596"/>
                  <a:pt x="1432660" y="946795"/>
                  <a:pt x="1433927" y="959926"/>
                </a:cubicBezTo>
                <a:cubicBezTo>
                  <a:pt x="1427485" y="959475"/>
                  <a:pt x="1421205" y="958623"/>
                  <a:pt x="1414893" y="957671"/>
                </a:cubicBezTo>
                <a:lnTo>
                  <a:pt x="1411585" y="957179"/>
                </a:lnTo>
                <a:lnTo>
                  <a:pt x="1398896" y="957460"/>
                </a:lnTo>
                <a:lnTo>
                  <a:pt x="1394632" y="954725"/>
                </a:lnTo>
                <a:lnTo>
                  <a:pt x="1375043" y="953132"/>
                </a:lnTo>
                <a:cubicBezTo>
                  <a:pt x="1367813" y="952970"/>
                  <a:pt x="1360155" y="953305"/>
                  <a:pt x="1351876" y="954436"/>
                </a:cubicBezTo>
                <a:cubicBezTo>
                  <a:pt x="1325912" y="963028"/>
                  <a:pt x="1274459" y="952492"/>
                  <a:pt x="1242676" y="963767"/>
                </a:cubicBezTo>
                <a:cubicBezTo>
                  <a:pt x="1230276" y="966918"/>
                  <a:pt x="1216715" y="977098"/>
                  <a:pt x="1205993" y="974080"/>
                </a:cubicBezTo>
                <a:cubicBezTo>
                  <a:pt x="1174251" y="974112"/>
                  <a:pt x="1086982" y="964420"/>
                  <a:pt x="1052221" y="963954"/>
                </a:cubicBezTo>
                <a:cubicBezTo>
                  <a:pt x="1038515" y="970622"/>
                  <a:pt x="1009522" y="962342"/>
                  <a:pt x="968270" y="964761"/>
                </a:cubicBezTo>
                <a:cubicBezTo>
                  <a:pt x="943437" y="973698"/>
                  <a:pt x="900136" y="991017"/>
                  <a:pt x="874493" y="998122"/>
                </a:cubicBezTo>
                <a:cubicBezTo>
                  <a:pt x="848849" y="1005226"/>
                  <a:pt x="853424" y="1009427"/>
                  <a:pt x="814411" y="1007391"/>
                </a:cubicBezTo>
                <a:cubicBezTo>
                  <a:pt x="765926" y="1022821"/>
                  <a:pt x="732885" y="1009859"/>
                  <a:pt x="688604" y="1015631"/>
                </a:cubicBezTo>
                <a:cubicBezTo>
                  <a:pt x="638045" y="1020877"/>
                  <a:pt x="677999" y="1011556"/>
                  <a:pt x="618171" y="1027260"/>
                </a:cubicBezTo>
                <a:cubicBezTo>
                  <a:pt x="609680" y="1023165"/>
                  <a:pt x="583253" y="1020277"/>
                  <a:pt x="570379" y="1023487"/>
                </a:cubicBezTo>
                <a:cubicBezTo>
                  <a:pt x="543992" y="1022523"/>
                  <a:pt x="505183" y="1001686"/>
                  <a:pt x="482519" y="1002108"/>
                </a:cubicBezTo>
                <a:cubicBezTo>
                  <a:pt x="464011" y="1002285"/>
                  <a:pt x="495211" y="1007995"/>
                  <a:pt x="475319" y="1009922"/>
                </a:cubicBezTo>
                <a:cubicBezTo>
                  <a:pt x="450818" y="1011135"/>
                  <a:pt x="454804" y="1022539"/>
                  <a:pt x="431104" y="1009317"/>
                </a:cubicBezTo>
                <a:cubicBezTo>
                  <a:pt x="406857" y="1014651"/>
                  <a:pt x="399686" y="1008456"/>
                  <a:pt x="363782" y="1007585"/>
                </a:cubicBezTo>
                <a:cubicBezTo>
                  <a:pt x="350440" y="1012231"/>
                  <a:pt x="338145" y="1011245"/>
                  <a:pt x="325533" y="1008502"/>
                </a:cubicBezTo>
                <a:cubicBezTo>
                  <a:pt x="291944" y="1011745"/>
                  <a:pt x="259251" y="1008497"/>
                  <a:pt x="220429" y="1008927"/>
                </a:cubicBezTo>
                <a:cubicBezTo>
                  <a:pt x="180594" y="1015852"/>
                  <a:pt x="156150" y="1007265"/>
                  <a:pt x="114676" y="1007765"/>
                </a:cubicBezTo>
                <a:cubicBezTo>
                  <a:pt x="85718" y="1006195"/>
                  <a:pt x="43316" y="1001491"/>
                  <a:pt x="13470" y="998544"/>
                </a:cubicBezTo>
                <a:lnTo>
                  <a:pt x="0" y="997355"/>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47">
            <a:extLst>
              <a:ext uri="{FF2B5EF4-FFF2-40B4-BE49-F238E27FC236}">
                <a16:creationId xmlns:a16="http://schemas.microsoft.com/office/drawing/2014/main" id="{048EB4C9-ACAF-4CCA-BA6E-9314431923B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5753" y="6027658"/>
            <a:ext cx="7906247" cy="830343"/>
          </a:xfrm>
          <a:custGeom>
            <a:avLst/>
            <a:gdLst>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127968 w 6884912"/>
              <a:gd name="connsiteY58" fmla="*/ 287613 h 1161397"/>
              <a:gd name="connsiteX59" fmla="*/ 3222191 w 6884912"/>
              <a:gd name="connsiteY59" fmla="*/ 307887 h 1161397"/>
              <a:gd name="connsiteX60" fmla="*/ 3227953 w 6884912"/>
              <a:gd name="connsiteY60" fmla="*/ 297650 h 1161397"/>
              <a:gd name="connsiteX61" fmla="*/ 3287859 w 6884912"/>
              <a:gd name="connsiteY61" fmla="*/ 287558 h 1161397"/>
              <a:gd name="connsiteX62" fmla="*/ 3510042 w 6884912"/>
              <a:gd name="connsiteY62" fmla="*/ 311820 h 1161397"/>
              <a:gd name="connsiteX63" fmla="*/ 3626773 w 6884912"/>
              <a:gd name="connsiteY63" fmla="*/ 290452 h 1161397"/>
              <a:gd name="connsiteX64" fmla="*/ 3666217 w 6884912"/>
              <a:gd name="connsiteY64" fmla="*/ 273255 h 1161397"/>
              <a:gd name="connsiteX65" fmla="*/ 3732427 w 6884912"/>
              <a:gd name="connsiteY65" fmla="*/ 245039 h 1161397"/>
              <a:gd name="connsiteX66" fmla="*/ 3777022 w 6884912"/>
              <a:gd name="connsiteY66" fmla="*/ 200276 h 1161397"/>
              <a:gd name="connsiteX67" fmla="*/ 3791246 w 6884912"/>
              <a:gd name="connsiteY67" fmla="*/ 189996 h 1161397"/>
              <a:gd name="connsiteX68" fmla="*/ 3819864 w 6884912"/>
              <a:gd name="connsiteY68" fmla="*/ 194605 h 1161397"/>
              <a:gd name="connsiteX69" fmla="*/ 3830398 w 6884912"/>
              <a:gd name="connsiteY69" fmla="*/ 188383 h 1161397"/>
              <a:gd name="connsiteX70" fmla="*/ 3834360 w 6884912"/>
              <a:gd name="connsiteY70" fmla="*/ 188992 h 1161397"/>
              <a:gd name="connsiteX71" fmla="*/ 3843715 w 6884912"/>
              <a:gd name="connsiteY71" fmla="*/ 188752 h 1161397"/>
              <a:gd name="connsiteX72" fmla="*/ 3842609 w 6884912"/>
              <a:gd name="connsiteY72" fmla="*/ 197386 h 1161397"/>
              <a:gd name="connsiteX73" fmla="*/ 3853961 w 6884912"/>
              <a:gd name="connsiteY73" fmla="*/ 213380 h 1161397"/>
              <a:gd name="connsiteX74" fmla="*/ 3907640 w 6884912"/>
              <a:gd name="connsiteY74" fmla="*/ 207568 h 1161397"/>
              <a:gd name="connsiteX75" fmla="*/ 3910449 w 6884912"/>
              <a:gd name="connsiteY75" fmla="*/ 197808 h 1161397"/>
              <a:gd name="connsiteX76" fmla="*/ 3917197 w 6884912"/>
              <a:gd name="connsiteY76" fmla="*/ 196121 h 1161397"/>
              <a:gd name="connsiteX77" fmla="*/ 3922400 w 6884912"/>
              <a:gd name="connsiteY77" fmla="*/ 205056 h 1161397"/>
              <a:gd name="connsiteX78" fmla="*/ 4013061 w 6884912"/>
              <a:gd name="connsiteY78" fmla="*/ 224874 h 1161397"/>
              <a:gd name="connsiteX79" fmla="*/ 4134285 w 6884912"/>
              <a:gd name="connsiteY79" fmla="*/ 235592 h 1161397"/>
              <a:gd name="connsiteX80" fmla="*/ 4220717 w 6884912"/>
              <a:gd name="connsiteY80" fmla="*/ 192946 h 1161397"/>
              <a:gd name="connsiteX81" fmla="*/ 4228802 w 6884912"/>
              <a:gd name="connsiteY81" fmla="*/ 201468 h 1161397"/>
              <a:gd name="connsiteX82" fmla="*/ 4289361 w 6884912"/>
              <a:gd name="connsiteY82" fmla="*/ 196642 h 1161397"/>
              <a:gd name="connsiteX83" fmla="*/ 4498913 w 6884912"/>
              <a:gd name="connsiteY83" fmla="*/ 118915 h 1161397"/>
              <a:gd name="connsiteX84" fmla="*/ 4617330 w 6884912"/>
              <a:gd name="connsiteY84" fmla="*/ 111163 h 1161397"/>
              <a:gd name="connsiteX85" fmla="*/ 4659778 w 6884912"/>
              <a:gd name="connsiteY85" fmla="*/ 118219 h 1161397"/>
              <a:gd name="connsiteX86" fmla="*/ 4730870 w 6884912"/>
              <a:gd name="connsiteY86" fmla="*/ 129432 h 1161397"/>
              <a:gd name="connsiteX87" fmla="*/ 4785037 w 6884912"/>
              <a:gd name="connsiteY87" fmla="*/ 161964 h 1161397"/>
              <a:gd name="connsiteX88" fmla="*/ 4844073 w 6884912"/>
              <a:gd name="connsiteY88" fmla="*/ 161768 h 1161397"/>
              <a:gd name="connsiteX89" fmla="*/ 4856454 w 6884912"/>
              <a:gd name="connsiteY89" fmla="*/ 130488 h 1161397"/>
              <a:gd name="connsiteX90" fmla="*/ 4920038 w 6884912"/>
              <a:gd name="connsiteY90" fmla="*/ 140418 h 1161397"/>
              <a:gd name="connsiteX91" fmla="*/ 5016639 w 6884912"/>
              <a:gd name="connsiteY91" fmla="*/ 158905 h 1161397"/>
              <a:gd name="connsiteX92" fmla="*/ 5072009 w 6884912"/>
              <a:gd name="connsiteY92" fmla="*/ 161502 h 1161397"/>
              <a:gd name="connsiteX93" fmla="*/ 5223626 w 6884912"/>
              <a:gd name="connsiteY93" fmla="*/ 177356 h 1161397"/>
              <a:gd name="connsiteX94" fmla="*/ 5375773 w 6884912"/>
              <a:gd name="connsiteY94" fmla="*/ 199913 h 1161397"/>
              <a:gd name="connsiteX95" fmla="*/ 5467502 w 6884912"/>
              <a:gd name="connsiteY95" fmla="*/ 250963 h 1161397"/>
              <a:gd name="connsiteX96" fmla="*/ 5592395 w 6884912"/>
              <a:gd name="connsiteY96" fmla="*/ 265434 h 1161397"/>
              <a:gd name="connsiteX97" fmla="*/ 5613532 w 6884912"/>
              <a:gd name="connsiteY97" fmla="*/ 273379 h 1161397"/>
              <a:gd name="connsiteX98" fmla="*/ 5642173 w 6884912"/>
              <a:gd name="connsiteY98" fmla="*/ 266904 h 1161397"/>
              <a:gd name="connsiteX99" fmla="*/ 5756910 w 6884912"/>
              <a:gd name="connsiteY99" fmla="*/ 239211 h 1161397"/>
              <a:gd name="connsiteX100" fmla="*/ 5846667 w 6884912"/>
              <a:gd name="connsiteY100" fmla="*/ 201786 h 1161397"/>
              <a:gd name="connsiteX101" fmla="*/ 5960732 w 6884912"/>
              <a:gd name="connsiteY101" fmla="*/ 220708 h 1161397"/>
              <a:gd name="connsiteX102" fmla="*/ 6029542 w 6884912"/>
              <a:gd name="connsiteY102" fmla="*/ 210339 h 1161397"/>
              <a:gd name="connsiteX103" fmla="*/ 6141123 w 6884912"/>
              <a:gd name="connsiteY103" fmla="*/ 159923 h 1161397"/>
              <a:gd name="connsiteX104" fmla="*/ 6290640 w 6884912"/>
              <a:gd name="connsiteY104" fmla="*/ 167441 h 1161397"/>
              <a:gd name="connsiteX105" fmla="*/ 6322806 w 6884912"/>
              <a:gd name="connsiteY105" fmla="*/ 213293 h 1161397"/>
              <a:gd name="connsiteX106" fmla="*/ 6364914 w 6884912"/>
              <a:gd name="connsiteY106" fmla="*/ 240140 h 1161397"/>
              <a:gd name="connsiteX107" fmla="*/ 6380420 w 6884912"/>
              <a:gd name="connsiteY107" fmla="*/ 173195 h 1161397"/>
              <a:gd name="connsiteX108" fmla="*/ 6507891 w 6884912"/>
              <a:gd name="connsiteY108" fmla="*/ 118474 h 1161397"/>
              <a:gd name="connsiteX109" fmla="*/ 6571807 w 6884912"/>
              <a:gd name="connsiteY109" fmla="*/ 98636 h 1161397"/>
              <a:gd name="connsiteX110" fmla="*/ 6671880 w 6884912"/>
              <a:gd name="connsiteY110" fmla="*/ 82931 h 1161397"/>
              <a:gd name="connsiteX111" fmla="*/ 6702266 w 6884912"/>
              <a:gd name="connsiteY111" fmla="*/ 75470 h 1161397"/>
              <a:gd name="connsiteX112" fmla="*/ 6845802 w 6884912"/>
              <a:gd name="connsiteY112" fmla="*/ 24496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134285 w 6884912"/>
              <a:gd name="connsiteY78" fmla="*/ 235592 h 1161397"/>
              <a:gd name="connsiteX79" fmla="*/ 4220717 w 6884912"/>
              <a:gd name="connsiteY79" fmla="*/ 192946 h 1161397"/>
              <a:gd name="connsiteX80" fmla="*/ 4228802 w 6884912"/>
              <a:gd name="connsiteY80" fmla="*/ 201468 h 1161397"/>
              <a:gd name="connsiteX81" fmla="*/ 4289361 w 6884912"/>
              <a:gd name="connsiteY81" fmla="*/ 196642 h 1161397"/>
              <a:gd name="connsiteX82" fmla="*/ 4498913 w 6884912"/>
              <a:gd name="connsiteY82" fmla="*/ 118915 h 1161397"/>
              <a:gd name="connsiteX83" fmla="*/ 4617330 w 6884912"/>
              <a:gd name="connsiteY83" fmla="*/ 111163 h 1161397"/>
              <a:gd name="connsiteX84" fmla="*/ 4659778 w 6884912"/>
              <a:gd name="connsiteY84" fmla="*/ 118219 h 1161397"/>
              <a:gd name="connsiteX85" fmla="*/ 4730870 w 6884912"/>
              <a:gd name="connsiteY85" fmla="*/ 129432 h 1161397"/>
              <a:gd name="connsiteX86" fmla="*/ 4785037 w 6884912"/>
              <a:gd name="connsiteY86" fmla="*/ 161964 h 1161397"/>
              <a:gd name="connsiteX87" fmla="*/ 4844073 w 6884912"/>
              <a:gd name="connsiteY87" fmla="*/ 161768 h 1161397"/>
              <a:gd name="connsiteX88" fmla="*/ 4856454 w 6884912"/>
              <a:gd name="connsiteY88" fmla="*/ 130488 h 1161397"/>
              <a:gd name="connsiteX89" fmla="*/ 4920038 w 6884912"/>
              <a:gd name="connsiteY89" fmla="*/ 140418 h 1161397"/>
              <a:gd name="connsiteX90" fmla="*/ 5016639 w 6884912"/>
              <a:gd name="connsiteY90" fmla="*/ 158905 h 1161397"/>
              <a:gd name="connsiteX91" fmla="*/ 5072009 w 6884912"/>
              <a:gd name="connsiteY91" fmla="*/ 161502 h 1161397"/>
              <a:gd name="connsiteX92" fmla="*/ 5223626 w 6884912"/>
              <a:gd name="connsiteY92" fmla="*/ 177356 h 1161397"/>
              <a:gd name="connsiteX93" fmla="*/ 5375773 w 6884912"/>
              <a:gd name="connsiteY93" fmla="*/ 199913 h 1161397"/>
              <a:gd name="connsiteX94" fmla="*/ 5467502 w 6884912"/>
              <a:gd name="connsiteY94" fmla="*/ 250963 h 1161397"/>
              <a:gd name="connsiteX95" fmla="*/ 5592395 w 6884912"/>
              <a:gd name="connsiteY95" fmla="*/ 265434 h 1161397"/>
              <a:gd name="connsiteX96" fmla="*/ 5613532 w 6884912"/>
              <a:gd name="connsiteY96" fmla="*/ 273379 h 1161397"/>
              <a:gd name="connsiteX97" fmla="*/ 5642173 w 6884912"/>
              <a:gd name="connsiteY97" fmla="*/ 266904 h 1161397"/>
              <a:gd name="connsiteX98" fmla="*/ 5756910 w 6884912"/>
              <a:gd name="connsiteY98" fmla="*/ 239211 h 1161397"/>
              <a:gd name="connsiteX99" fmla="*/ 5846667 w 6884912"/>
              <a:gd name="connsiteY99" fmla="*/ 201786 h 1161397"/>
              <a:gd name="connsiteX100" fmla="*/ 5960732 w 6884912"/>
              <a:gd name="connsiteY100" fmla="*/ 220708 h 1161397"/>
              <a:gd name="connsiteX101" fmla="*/ 6029542 w 6884912"/>
              <a:gd name="connsiteY101" fmla="*/ 210339 h 1161397"/>
              <a:gd name="connsiteX102" fmla="*/ 6141123 w 6884912"/>
              <a:gd name="connsiteY102" fmla="*/ 159923 h 1161397"/>
              <a:gd name="connsiteX103" fmla="*/ 6290640 w 6884912"/>
              <a:gd name="connsiteY103" fmla="*/ 167441 h 1161397"/>
              <a:gd name="connsiteX104" fmla="*/ 6322806 w 6884912"/>
              <a:gd name="connsiteY104" fmla="*/ 213293 h 1161397"/>
              <a:gd name="connsiteX105" fmla="*/ 6364914 w 6884912"/>
              <a:gd name="connsiteY105" fmla="*/ 240140 h 1161397"/>
              <a:gd name="connsiteX106" fmla="*/ 6380420 w 6884912"/>
              <a:gd name="connsiteY106" fmla="*/ 173195 h 1161397"/>
              <a:gd name="connsiteX107" fmla="*/ 6507891 w 6884912"/>
              <a:gd name="connsiteY107" fmla="*/ 118474 h 1161397"/>
              <a:gd name="connsiteX108" fmla="*/ 6571807 w 6884912"/>
              <a:gd name="connsiteY108" fmla="*/ 98636 h 1161397"/>
              <a:gd name="connsiteX109" fmla="*/ 6671880 w 6884912"/>
              <a:gd name="connsiteY109" fmla="*/ 82931 h 1161397"/>
              <a:gd name="connsiteX110" fmla="*/ 6702266 w 6884912"/>
              <a:gd name="connsiteY110" fmla="*/ 75470 h 1161397"/>
              <a:gd name="connsiteX111" fmla="*/ 6845802 w 6884912"/>
              <a:gd name="connsiteY111" fmla="*/ 24496 h 1161397"/>
              <a:gd name="connsiteX112" fmla="*/ 6884912 w 6884912"/>
              <a:gd name="connsiteY11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64914 w 6884912"/>
              <a:gd name="connsiteY104" fmla="*/ 240140 h 1161397"/>
              <a:gd name="connsiteX105" fmla="*/ 6380420 w 6884912"/>
              <a:gd name="connsiteY105" fmla="*/ 173195 h 1161397"/>
              <a:gd name="connsiteX106" fmla="*/ 6507891 w 6884912"/>
              <a:gd name="connsiteY106" fmla="*/ 118474 h 1161397"/>
              <a:gd name="connsiteX107" fmla="*/ 6571807 w 6884912"/>
              <a:gd name="connsiteY107" fmla="*/ 98636 h 1161397"/>
              <a:gd name="connsiteX108" fmla="*/ 6671880 w 6884912"/>
              <a:gd name="connsiteY108" fmla="*/ 82931 h 1161397"/>
              <a:gd name="connsiteX109" fmla="*/ 6702266 w 6884912"/>
              <a:gd name="connsiteY109" fmla="*/ 75470 h 1161397"/>
              <a:gd name="connsiteX110" fmla="*/ 6845802 w 6884912"/>
              <a:gd name="connsiteY110" fmla="*/ 24496 h 1161397"/>
              <a:gd name="connsiteX111" fmla="*/ 6884912 w 6884912"/>
              <a:gd name="connsiteY11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287859 w 6884912"/>
              <a:gd name="connsiteY60" fmla="*/ 287558 h 1161397"/>
              <a:gd name="connsiteX61" fmla="*/ 3510042 w 6884912"/>
              <a:gd name="connsiteY61" fmla="*/ 311820 h 1161397"/>
              <a:gd name="connsiteX62" fmla="*/ 3626773 w 6884912"/>
              <a:gd name="connsiteY62" fmla="*/ 290452 h 1161397"/>
              <a:gd name="connsiteX63" fmla="*/ 3666217 w 6884912"/>
              <a:gd name="connsiteY63" fmla="*/ 273255 h 1161397"/>
              <a:gd name="connsiteX64" fmla="*/ 3732427 w 6884912"/>
              <a:gd name="connsiteY64" fmla="*/ 245039 h 1161397"/>
              <a:gd name="connsiteX65" fmla="*/ 3777022 w 6884912"/>
              <a:gd name="connsiteY65" fmla="*/ 200276 h 1161397"/>
              <a:gd name="connsiteX66" fmla="*/ 3791246 w 6884912"/>
              <a:gd name="connsiteY66" fmla="*/ 189996 h 1161397"/>
              <a:gd name="connsiteX67" fmla="*/ 3819864 w 6884912"/>
              <a:gd name="connsiteY67" fmla="*/ 194605 h 1161397"/>
              <a:gd name="connsiteX68" fmla="*/ 3830398 w 6884912"/>
              <a:gd name="connsiteY68" fmla="*/ 188383 h 1161397"/>
              <a:gd name="connsiteX69" fmla="*/ 3834360 w 6884912"/>
              <a:gd name="connsiteY69" fmla="*/ 188992 h 1161397"/>
              <a:gd name="connsiteX70" fmla="*/ 3843715 w 6884912"/>
              <a:gd name="connsiteY70" fmla="*/ 188752 h 1161397"/>
              <a:gd name="connsiteX71" fmla="*/ 3842609 w 6884912"/>
              <a:gd name="connsiteY71" fmla="*/ 197386 h 1161397"/>
              <a:gd name="connsiteX72" fmla="*/ 3853961 w 6884912"/>
              <a:gd name="connsiteY72" fmla="*/ 213380 h 1161397"/>
              <a:gd name="connsiteX73" fmla="*/ 3907640 w 6884912"/>
              <a:gd name="connsiteY73" fmla="*/ 207568 h 1161397"/>
              <a:gd name="connsiteX74" fmla="*/ 3910449 w 6884912"/>
              <a:gd name="connsiteY74" fmla="*/ 197808 h 1161397"/>
              <a:gd name="connsiteX75" fmla="*/ 3917197 w 6884912"/>
              <a:gd name="connsiteY75" fmla="*/ 196121 h 1161397"/>
              <a:gd name="connsiteX76" fmla="*/ 3922400 w 6884912"/>
              <a:gd name="connsiteY76" fmla="*/ 205056 h 1161397"/>
              <a:gd name="connsiteX77" fmla="*/ 4013061 w 6884912"/>
              <a:gd name="connsiteY77" fmla="*/ 224874 h 1161397"/>
              <a:gd name="connsiteX78" fmla="*/ 4220717 w 6884912"/>
              <a:gd name="connsiteY78" fmla="*/ 192946 h 1161397"/>
              <a:gd name="connsiteX79" fmla="*/ 4228802 w 6884912"/>
              <a:gd name="connsiteY79" fmla="*/ 201468 h 1161397"/>
              <a:gd name="connsiteX80" fmla="*/ 4289361 w 6884912"/>
              <a:gd name="connsiteY80" fmla="*/ 196642 h 1161397"/>
              <a:gd name="connsiteX81" fmla="*/ 4498913 w 6884912"/>
              <a:gd name="connsiteY81" fmla="*/ 118915 h 1161397"/>
              <a:gd name="connsiteX82" fmla="*/ 4617330 w 6884912"/>
              <a:gd name="connsiteY82" fmla="*/ 111163 h 1161397"/>
              <a:gd name="connsiteX83" fmla="*/ 4659778 w 6884912"/>
              <a:gd name="connsiteY83" fmla="*/ 118219 h 1161397"/>
              <a:gd name="connsiteX84" fmla="*/ 4730870 w 6884912"/>
              <a:gd name="connsiteY84" fmla="*/ 129432 h 1161397"/>
              <a:gd name="connsiteX85" fmla="*/ 4785037 w 6884912"/>
              <a:gd name="connsiteY85" fmla="*/ 161964 h 1161397"/>
              <a:gd name="connsiteX86" fmla="*/ 4844073 w 6884912"/>
              <a:gd name="connsiteY86" fmla="*/ 161768 h 1161397"/>
              <a:gd name="connsiteX87" fmla="*/ 4856454 w 6884912"/>
              <a:gd name="connsiteY87" fmla="*/ 130488 h 1161397"/>
              <a:gd name="connsiteX88" fmla="*/ 4920038 w 6884912"/>
              <a:gd name="connsiteY88" fmla="*/ 140418 h 1161397"/>
              <a:gd name="connsiteX89" fmla="*/ 5016639 w 6884912"/>
              <a:gd name="connsiteY89" fmla="*/ 158905 h 1161397"/>
              <a:gd name="connsiteX90" fmla="*/ 5072009 w 6884912"/>
              <a:gd name="connsiteY90" fmla="*/ 161502 h 1161397"/>
              <a:gd name="connsiteX91" fmla="*/ 5223626 w 6884912"/>
              <a:gd name="connsiteY91" fmla="*/ 177356 h 1161397"/>
              <a:gd name="connsiteX92" fmla="*/ 5375773 w 6884912"/>
              <a:gd name="connsiteY92" fmla="*/ 199913 h 1161397"/>
              <a:gd name="connsiteX93" fmla="*/ 5467502 w 6884912"/>
              <a:gd name="connsiteY93" fmla="*/ 250963 h 1161397"/>
              <a:gd name="connsiteX94" fmla="*/ 5592395 w 6884912"/>
              <a:gd name="connsiteY94" fmla="*/ 265434 h 1161397"/>
              <a:gd name="connsiteX95" fmla="*/ 5613532 w 6884912"/>
              <a:gd name="connsiteY95" fmla="*/ 273379 h 1161397"/>
              <a:gd name="connsiteX96" fmla="*/ 5642173 w 6884912"/>
              <a:gd name="connsiteY96" fmla="*/ 266904 h 1161397"/>
              <a:gd name="connsiteX97" fmla="*/ 5756910 w 6884912"/>
              <a:gd name="connsiteY97" fmla="*/ 239211 h 1161397"/>
              <a:gd name="connsiteX98" fmla="*/ 5846667 w 6884912"/>
              <a:gd name="connsiteY98" fmla="*/ 201786 h 1161397"/>
              <a:gd name="connsiteX99" fmla="*/ 5960732 w 6884912"/>
              <a:gd name="connsiteY99" fmla="*/ 220708 h 1161397"/>
              <a:gd name="connsiteX100" fmla="*/ 6029542 w 6884912"/>
              <a:gd name="connsiteY100" fmla="*/ 210339 h 1161397"/>
              <a:gd name="connsiteX101" fmla="*/ 6141123 w 6884912"/>
              <a:gd name="connsiteY101" fmla="*/ 159923 h 1161397"/>
              <a:gd name="connsiteX102" fmla="*/ 6290640 w 6884912"/>
              <a:gd name="connsiteY102" fmla="*/ 167441 h 1161397"/>
              <a:gd name="connsiteX103" fmla="*/ 6322806 w 6884912"/>
              <a:gd name="connsiteY103" fmla="*/ 213293 h 1161397"/>
              <a:gd name="connsiteX104" fmla="*/ 6380420 w 6884912"/>
              <a:gd name="connsiteY104" fmla="*/ 173195 h 1161397"/>
              <a:gd name="connsiteX105" fmla="*/ 6507891 w 6884912"/>
              <a:gd name="connsiteY105" fmla="*/ 118474 h 1161397"/>
              <a:gd name="connsiteX106" fmla="*/ 6571807 w 6884912"/>
              <a:gd name="connsiteY106" fmla="*/ 98636 h 1161397"/>
              <a:gd name="connsiteX107" fmla="*/ 6671880 w 6884912"/>
              <a:gd name="connsiteY107" fmla="*/ 82931 h 1161397"/>
              <a:gd name="connsiteX108" fmla="*/ 6702266 w 6884912"/>
              <a:gd name="connsiteY108" fmla="*/ 75470 h 1161397"/>
              <a:gd name="connsiteX109" fmla="*/ 6845802 w 6884912"/>
              <a:gd name="connsiteY109" fmla="*/ 24496 h 1161397"/>
              <a:gd name="connsiteX110" fmla="*/ 6884912 w 6884912"/>
              <a:gd name="connsiteY11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785037 w 6884912"/>
              <a:gd name="connsiteY84" fmla="*/ 161964 h 1161397"/>
              <a:gd name="connsiteX85" fmla="*/ 4844073 w 6884912"/>
              <a:gd name="connsiteY85" fmla="*/ 161768 h 1161397"/>
              <a:gd name="connsiteX86" fmla="*/ 4856454 w 6884912"/>
              <a:gd name="connsiteY86" fmla="*/ 130488 h 1161397"/>
              <a:gd name="connsiteX87" fmla="*/ 4920038 w 6884912"/>
              <a:gd name="connsiteY87" fmla="*/ 140418 h 1161397"/>
              <a:gd name="connsiteX88" fmla="*/ 5016639 w 6884912"/>
              <a:gd name="connsiteY88" fmla="*/ 158905 h 1161397"/>
              <a:gd name="connsiteX89" fmla="*/ 5072009 w 6884912"/>
              <a:gd name="connsiteY89" fmla="*/ 161502 h 1161397"/>
              <a:gd name="connsiteX90" fmla="*/ 5223626 w 6884912"/>
              <a:gd name="connsiteY90" fmla="*/ 177356 h 1161397"/>
              <a:gd name="connsiteX91" fmla="*/ 5375773 w 6884912"/>
              <a:gd name="connsiteY91" fmla="*/ 199913 h 1161397"/>
              <a:gd name="connsiteX92" fmla="*/ 5467502 w 6884912"/>
              <a:gd name="connsiteY92" fmla="*/ 250963 h 1161397"/>
              <a:gd name="connsiteX93" fmla="*/ 5592395 w 6884912"/>
              <a:gd name="connsiteY93" fmla="*/ 265434 h 1161397"/>
              <a:gd name="connsiteX94" fmla="*/ 5613532 w 6884912"/>
              <a:gd name="connsiteY94" fmla="*/ 273379 h 1161397"/>
              <a:gd name="connsiteX95" fmla="*/ 5642173 w 6884912"/>
              <a:gd name="connsiteY95" fmla="*/ 266904 h 1161397"/>
              <a:gd name="connsiteX96" fmla="*/ 5756910 w 6884912"/>
              <a:gd name="connsiteY96" fmla="*/ 239211 h 1161397"/>
              <a:gd name="connsiteX97" fmla="*/ 5846667 w 6884912"/>
              <a:gd name="connsiteY97" fmla="*/ 201786 h 1161397"/>
              <a:gd name="connsiteX98" fmla="*/ 5960732 w 6884912"/>
              <a:gd name="connsiteY98" fmla="*/ 220708 h 1161397"/>
              <a:gd name="connsiteX99" fmla="*/ 6029542 w 6884912"/>
              <a:gd name="connsiteY99" fmla="*/ 210339 h 1161397"/>
              <a:gd name="connsiteX100" fmla="*/ 6141123 w 6884912"/>
              <a:gd name="connsiteY100" fmla="*/ 159923 h 1161397"/>
              <a:gd name="connsiteX101" fmla="*/ 6290640 w 6884912"/>
              <a:gd name="connsiteY101" fmla="*/ 167441 h 1161397"/>
              <a:gd name="connsiteX102" fmla="*/ 6322806 w 6884912"/>
              <a:gd name="connsiteY102" fmla="*/ 213293 h 1161397"/>
              <a:gd name="connsiteX103" fmla="*/ 6380420 w 6884912"/>
              <a:gd name="connsiteY103" fmla="*/ 173195 h 1161397"/>
              <a:gd name="connsiteX104" fmla="*/ 6507891 w 6884912"/>
              <a:gd name="connsiteY104" fmla="*/ 118474 h 1161397"/>
              <a:gd name="connsiteX105" fmla="*/ 6571807 w 6884912"/>
              <a:gd name="connsiteY105" fmla="*/ 98636 h 1161397"/>
              <a:gd name="connsiteX106" fmla="*/ 6671880 w 6884912"/>
              <a:gd name="connsiteY106" fmla="*/ 82931 h 1161397"/>
              <a:gd name="connsiteX107" fmla="*/ 6702266 w 6884912"/>
              <a:gd name="connsiteY107" fmla="*/ 75470 h 1161397"/>
              <a:gd name="connsiteX108" fmla="*/ 6845802 w 6884912"/>
              <a:gd name="connsiteY108" fmla="*/ 24496 h 1161397"/>
              <a:gd name="connsiteX109" fmla="*/ 6884912 w 6884912"/>
              <a:gd name="connsiteY10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376455 w 6884912"/>
              <a:gd name="connsiteY7" fmla="*/ 1137381 h 1161397"/>
              <a:gd name="connsiteX8" fmla="*/ 478946 w 6884912"/>
              <a:gd name="connsiteY8" fmla="*/ 1106011 h 1161397"/>
              <a:gd name="connsiteX9" fmla="*/ 512111 w 6884912"/>
              <a:gd name="connsiteY9" fmla="*/ 1085599 h 1161397"/>
              <a:gd name="connsiteX10" fmla="*/ 567875 w 6884912"/>
              <a:gd name="connsiteY10" fmla="*/ 1051976 h 1161397"/>
              <a:gd name="connsiteX11" fmla="*/ 601644 w 6884912"/>
              <a:gd name="connsiteY11" fmla="*/ 1003997 h 1161397"/>
              <a:gd name="connsiteX12" fmla="*/ 651408 w 6884912"/>
              <a:gd name="connsiteY12" fmla="*/ 984938 h 1161397"/>
              <a:gd name="connsiteX13" fmla="*/ 673197 w 6884912"/>
              <a:gd name="connsiteY13" fmla="*/ 1010060 h 1161397"/>
              <a:gd name="connsiteX14" fmla="*/ 723108 w 6884912"/>
              <a:gd name="connsiteY14" fmla="*/ 980081 h 1161397"/>
              <a:gd name="connsiteX15" fmla="*/ 797699 w 6884912"/>
              <a:gd name="connsiteY15" fmla="*/ 931362 h 1161397"/>
              <a:gd name="connsiteX16" fmla="*/ 843359 w 6884912"/>
              <a:gd name="connsiteY16" fmla="*/ 910894 h 1161397"/>
              <a:gd name="connsiteX17" fmla="*/ 965215 w 6884912"/>
              <a:gd name="connsiteY17" fmla="*/ 846701 h 1161397"/>
              <a:gd name="connsiteX18" fmla="*/ 1085080 w 6884912"/>
              <a:gd name="connsiteY18" fmla="*/ 776086 h 1161397"/>
              <a:gd name="connsiteX19" fmla="*/ 1131224 w 6884912"/>
              <a:gd name="connsiteY19" fmla="*/ 706160 h 1161397"/>
              <a:gd name="connsiteX20" fmla="*/ 1138051 w 6884912"/>
              <a:gd name="connsiteY20" fmla="*/ 702034 h 1161397"/>
              <a:gd name="connsiteX21" fmla="*/ 1158800 w 6884912"/>
              <a:gd name="connsiteY21" fmla="*/ 700004 h 1161397"/>
              <a:gd name="connsiteX22" fmla="*/ 1166947 w 6884912"/>
              <a:gd name="connsiteY22" fmla="*/ 700762 h 1161397"/>
              <a:gd name="connsiteX23" fmla="*/ 1178135 w 6884912"/>
              <a:gd name="connsiteY23" fmla="*/ 698631 h 1161397"/>
              <a:gd name="connsiteX24" fmla="*/ 1178301 w 6884912"/>
              <a:gd name="connsiteY24" fmla="*/ 698094 h 1161397"/>
              <a:gd name="connsiteX25" fmla="*/ 1188995 w 6884912"/>
              <a:gd name="connsiteY25" fmla="*/ 697048 h 1161397"/>
              <a:gd name="connsiteX26" fmla="*/ 1242716 w 6884912"/>
              <a:gd name="connsiteY26" fmla="*/ 698052 h 1161397"/>
              <a:gd name="connsiteX27" fmla="*/ 1299977 w 6884912"/>
              <a:gd name="connsiteY27" fmla="*/ 639196 h 1161397"/>
              <a:gd name="connsiteX28" fmla="*/ 1326190 w 6884912"/>
              <a:gd name="connsiteY28" fmla="*/ 625955 h 1161397"/>
              <a:gd name="connsiteX29" fmla="*/ 1339600 w 6884912"/>
              <a:gd name="connsiteY29" fmla="*/ 616295 h 1161397"/>
              <a:gd name="connsiteX30" fmla="*/ 1340054 w 6884912"/>
              <a:gd name="connsiteY30" fmla="*/ 614022 h 1161397"/>
              <a:gd name="connsiteX31" fmla="*/ 1391606 w 6884912"/>
              <a:gd name="connsiteY31" fmla="*/ 615229 h 1161397"/>
              <a:gd name="connsiteX32" fmla="*/ 1397565 w 6884912"/>
              <a:gd name="connsiteY32" fmla="*/ 611490 h 1161397"/>
              <a:gd name="connsiteX33" fmla="*/ 1432302 w 6884912"/>
              <a:gd name="connsiteY33" fmla="*/ 617267 h 1161397"/>
              <a:gd name="connsiteX34" fmla="*/ 1449644 w 6884912"/>
              <a:gd name="connsiteY34" fmla="*/ 617591 h 1161397"/>
              <a:gd name="connsiteX35" fmla="*/ 1455793 w 6884912"/>
              <a:gd name="connsiteY35" fmla="*/ 623174 h 1161397"/>
              <a:gd name="connsiteX36" fmla="*/ 1480758 w 6884912"/>
              <a:gd name="connsiteY36" fmla="*/ 620863 h 1161397"/>
              <a:gd name="connsiteX37" fmla="*/ 1483154 w 6884912"/>
              <a:gd name="connsiteY37" fmla="*/ 618527 h 1161397"/>
              <a:gd name="connsiteX38" fmla="*/ 1505495 w 6884912"/>
              <a:gd name="connsiteY38" fmla="*/ 624325 h 1161397"/>
              <a:gd name="connsiteX39" fmla="*/ 1526340 w 6884912"/>
              <a:gd name="connsiteY39" fmla="*/ 638496 h 1161397"/>
              <a:gd name="connsiteX40" fmla="*/ 1731986 w 6884912"/>
              <a:gd name="connsiteY40" fmla="*/ 589682 h 1161397"/>
              <a:gd name="connsiteX41" fmla="*/ 1927935 w 6884912"/>
              <a:gd name="connsiteY41" fmla="*/ 628540 h 1161397"/>
              <a:gd name="connsiteX42" fmla="*/ 2039075 w 6884912"/>
              <a:gd name="connsiteY42" fmla="*/ 599964 h 1161397"/>
              <a:gd name="connsiteX43" fmla="*/ 2066980 w 6884912"/>
              <a:gd name="connsiteY43" fmla="*/ 550413 h 1161397"/>
              <a:gd name="connsiteX44" fmla="*/ 2352236 w 6884912"/>
              <a:gd name="connsiteY44" fmla="*/ 519602 h 1161397"/>
              <a:gd name="connsiteX45" fmla="*/ 2420791 w 6884912"/>
              <a:gd name="connsiteY45" fmla="*/ 492826 h 1161397"/>
              <a:gd name="connsiteX46" fmla="*/ 2489932 w 6884912"/>
              <a:gd name="connsiteY46" fmla="*/ 507864 h 1161397"/>
              <a:gd name="connsiteX47" fmla="*/ 2512917 w 6884912"/>
              <a:gd name="connsiteY47" fmla="*/ 489127 h 1161397"/>
              <a:gd name="connsiteX48" fmla="*/ 2516783 w 6884912"/>
              <a:gd name="connsiteY48" fmla="*/ 485473 h 1161397"/>
              <a:gd name="connsiteX49" fmla="*/ 2534360 w 6884912"/>
              <a:gd name="connsiteY49" fmla="*/ 480064 h 1161397"/>
              <a:gd name="connsiteX50" fmla="*/ 2536691 w 6884912"/>
              <a:gd name="connsiteY50" fmla="*/ 467018 h 1161397"/>
              <a:gd name="connsiteX51" fmla="*/ 2561265 w 6884912"/>
              <a:gd name="connsiteY51" fmla="*/ 450623 h 1161397"/>
              <a:gd name="connsiteX52" fmla="*/ 2594349 w 6884912"/>
              <a:gd name="connsiteY52" fmla="*/ 443884 h 1161397"/>
              <a:gd name="connsiteX53" fmla="*/ 2754324 w 6884912"/>
              <a:gd name="connsiteY53" fmla="*/ 424766 h 1161397"/>
              <a:gd name="connsiteX54" fmla="*/ 2848470 w 6884912"/>
              <a:gd name="connsiteY54" fmla="*/ 405966 h 1161397"/>
              <a:gd name="connsiteX55" fmla="*/ 2881772 w 6884912"/>
              <a:gd name="connsiteY55" fmla="*/ 387260 h 1161397"/>
              <a:gd name="connsiteX56" fmla="*/ 2929932 w 6884912"/>
              <a:gd name="connsiteY56" fmla="*/ 368912 h 1161397"/>
              <a:gd name="connsiteX57" fmla="*/ 3013020 w 6884912"/>
              <a:gd name="connsiteY57" fmla="*/ 327578 h 1161397"/>
              <a:gd name="connsiteX58" fmla="*/ 3222191 w 6884912"/>
              <a:gd name="connsiteY58" fmla="*/ 307887 h 1161397"/>
              <a:gd name="connsiteX59" fmla="*/ 3227953 w 6884912"/>
              <a:gd name="connsiteY59" fmla="*/ 297650 h 1161397"/>
              <a:gd name="connsiteX60" fmla="*/ 3510042 w 6884912"/>
              <a:gd name="connsiteY60" fmla="*/ 311820 h 1161397"/>
              <a:gd name="connsiteX61" fmla="*/ 3626773 w 6884912"/>
              <a:gd name="connsiteY61" fmla="*/ 290452 h 1161397"/>
              <a:gd name="connsiteX62" fmla="*/ 3666217 w 6884912"/>
              <a:gd name="connsiteY62" fmla="*/ 273255 h 1161397"/>
              <a:gd name="connsiteX63" fmla="*/ 3732427 w 6884912"/>
              <a:gd name="connsiteY63" fmla="*/ 245039 h 1161397"/>
              <a:gd name="connsiteX64" fmla="*/ 3777022 w 6884912"/>
              <a:gd name="connsiteY64" fmla="*/ 200276 h 1161397"/>
              <a:gd name="connsiteX65" fmla="*/ 3791246 w 6884912"/>
              <a:gd name="connsiteY65" fmla="*/ 189996 h 1161397"/>
              <a:gd name="connsiteX66" fmla="*/ 3819864 w 6884912"/>
              <a:gd name="connsiteY66" fmla="*/ 194605 h 1161397"/>
              <a:gd name="connsiteX67" fmla="*/ 3830398 w 6884912"/>
              <a:gd name="connsiteY67" fmla="*/ 188383 h 1161397"/>
              <a:gd name="connsiteX68" fmla="*/ 3834360 w 6884912"/>
              <a:gd name="connsiteY68" fmla="*/ 188992 h 1161397"/>
              <a:gd name="connsiteX69" fmla="*/ 3843715 w 6884912"/>
              <a:gd name="connsiteY69" fmla="*/ 188752 h 1161397"/>
              <a:gd name="connsiteX70" fmla="*/ 3842609 w 6884912"/>
              <a:gd name="connsiteY70" fmla="*/ 197386 h 1161397"/>
              <a:gd name="connsiteX71" fmla="*/ 3853961 w 6884912"/>
              <a:gd name="connsiteY71" fmla="*/ 213380 h 1161397"/>
              <a:gd name="connsiteX72" fmla="*/ 3907640 w 6884912"/>
              <a:gd name="connsiteY72" fmla="*/ 207568 h 1161397"/>
              <a:gd name="connsiteX73" fmla="*/ 3910449 w 6884912"/>
              <a:gd name="connsiteY73" fmla="*/ 197808 h 1161397"/>
              <a:gd name="connsiteX74" fmla="*/ 3917197 w 6884912"/>
              <a:gd name="connsiteY74" fmla="*/ 196121 h 1161397"/>
              <a:gd name="connsiteX75" fmla="*/ 3922400 w 6884912"/>
              <a:gd name="connsiteY75" fmla="*/ 205056 h 1161397"/>
              <a:gd name="connsiteX76" fmla="*/ 4013061 w 6884912"/>
              <a:gd name="connsiteY76" fmla="*/ 224874 h 1161397"/>
              <a:gd name="connsiteX77" fmla="*/ 4220717 w 6884912"/>
              <a:gd name="connsiteY77" fmla="*/ 192946 h 1161397"/>
              <a:gd name="connsiteX78" fmla="*/ 4228802 w 6884912"/>
              <a:gd name="connsiteY78" fmla="*/ 201468 h 1161397"/>
              <a:gd name="connsiteX79" fmla="*/ 4289361 w 6884912"/>
              <a:gd name="connsiteY79" fmla="*/ 196642 h 1161397"/>
              <a:gd name="connsiteX80" fmla="*/ 4498913 w 6884912"/>
              <a:gd name="connsiteY80" fmla="*/ 118915 h 1161397"/>
              <a:gd name="connsiteX81" fmla="*/ 4617330 w 6884912"/>
              <a:gd name="connsiteY81" fmla="*/ 111163 h 1161397"/>
              <a:gd name="connsiteX82" fmla="*/ 4659778 w 6884912"/>
              <a:gd name="connsiteY82" fmla="*/ 118219 h 1161397"/>
              <a:gd name="connsiteX83" fmla="*/ 4730870 w 6884912"/>
              <a:gd name="connsiteY83" fmla="*/ 129432 h 1161397"/>
              <a:gd name="connsiteX84" fmla="*/ 4844073 w 6884912"/>
              <a:gd name="connsiteY84" fmla="*/ 161768 h 1161397"/>
              <a:gd name="connsiteX85" fmla="*/ 4856454 w 6884912"/>
              <a:gd name="connsiteY85" fmla="*/ 130488 h 1161397"/>
              <a:gd name="connsiteX86" fmla="*/ 4920038 w 6884912"/>
              <a:gd name="connsiteY86" fmla="*/ 140418 h 1161397"/>
              <a:gd name="connsiteX87" fmla="*/ 5016639 w 6884912"/>
              <a:gd name="connsiteY87" fmla="*/ 158905 h 1161397"/>
              <a:gd name="connsiteX88" fmla="*/ 5072009 w 6884912"/>
              <a:gd name="connsiteY88" fmla="*/ 161502 h 1161397"/>
              <a:gd name="connsiteX89" fmla="*/ 5223626 w 6884912"/>
              <a:gd name="connsiteY89" fmla="*/ 177356 h 1161397"/>
              <a:gd name="connsiteX90" fmla="*/ 5375773 w 6884912"/>
              <a:gd name="connsiteY90" fmla="*/ 199913 h 1161397"/>
              <a:gd name="connsiteX91" fmla="*/ 5467502 w 6884912"/>
              <a:gd name="connsiteY91" fmla="*/ 250963 h 1161397"/>
              <a:gd name="connsiteX92" fmla="*/ 5592395 w 6884912"/>
              <a:gd name="connsiteY92" fmla="*/ 265434 h 1161397"/>
              <a:gd name="connsiteX93" fmla="*/ 5613532 w 6884912"/>
              <a:gd name="connsiteY93" fmla="*/ 273379 h 1161397"/>
              <a:gd name="connsiteX94" fmla="*/ 5642173 w 6884912"/>
              <a:gd name="connsiteY94" fmla="*/ 266904 h 1161397"/>
              <a:gd name="connsiteX95" fmla="*/ 5756910 w 6884912"/>
              <a:gd name="connsiteY95" fmla="*/ 239211 h 1161397"/>
              <a:gd name="connsiteX96" fmla="*/ 5846667 w 6884912"/>
              <a:gd name="connsiteY96" fmla="*/ 201786 h 1161397"/>
              <a:gd name="connsiteX97" fmla="*/ 5960732 w 6884912"/>
              <a:gd name="connsiteY97" fmla="*/ 220708 h 1161397"/>
              <a:gd name="connsiteX98" fmla="*/ 6029542 w 6884912"/>
              <a:gd name="connsiteY98" fmla="*/ 210339 h 1161397"/>
              <a:gd name="connsiteX99" fmla="*/ 6141123 w 6884912"/>
              <a:gd name="connsiteY99" fmla="*/ 159923 h 1161397"/>
              <a:gd name="connsiteX100" fmla="*/ 6290640 w 6884912"/>
              <a:gd name="connsiteY100" fmla="*/ 167441 h 1161397"/>
              <a:gd name="connsiteX101" fmla="*/ 6322806 w 6884912"/>
              <a:gd name="connsiteY101" fmla="*/ 213293 h 1161397"/>
              <a:gd name="connsiteX102" fmla="*/ 6380420 w 6884912"/>
              <a:gd name="connsiteY102" fmla="*/ 173195 h 1161397"/>
              <a:gd name="connsiteX103" fmla="*/ 6507891 w 6884912"/>
              <a:gd name="connsiteY103" fmla="*/ 118474 h 1161397"/>
              <a:gd name="connsiteX104" fmla="*/ 6571807 w 6884912"/>
              <a:gd name="connsiteY104" fmla="*/ 98636 h 1161397"/>
              <a:gd name="connsiteX105" fmla="*/ 6671880 w 6884912"/>
              <a:gd name="connsiteY105" fmla="*/ 82931 h 1161397"/>
              <a:gd name="connsiteX106" fmla="*/ 6702266 w 6884912"/>
              <a:gd name="connsiteY106" fmla="*/ 75470 h 1161397"/>
              <a:gd name="connsiteX107" fmla="*/ 6845802 w 6884912"/>
              <a:gd name="connsiteY107" fmla="*/ 24496 h 1161397"/>
              <a:gd name="connsiteX108" fmla="*/ 6884912 w 6884912"/>
              <a:gd name="connsiteY10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78946 w 6884912"/>
              <a:gd name="connsiteY7" fmla="*/ 1106011 h 1161397"/>
              <a:gd name="connsiteX8" fmla="*/ 512111 w 6884912"/>
              <a:gd name="connsiteY8" fmla="*/ 1085599 h 1161397"/>
              <a:gd name="connsiteX9" fmla="*/ 567875 w 6884912"/>
              <a:gd name="connsiteY9" fmla="*/ 1051976 h 1161397"/>
              <a:gd name="connsiteX10" fmla="*/ 601644 w 6884912"/>
              <a:gd name="connsiteY10" fmla="*/ 1003997 h 1161397"/>
              <a:gd name="connsiteX11" fmla="*/ 651408 w 6884912"/>
              <a:gd name="connsiteY11" fmla="*/ 984938 h 1161397"/>
              <a:gd name="connsiteX12" fmla="*/ 673197 w 6884912"/>
              <a:gd name="connsiteY12" fmla="*/ 1010060 h 1161397"/>
              <a:gd name="connsiteX13" fmla="*/ 723108 w 6884912"/>
              <a:gd name="connsiteY13" fmla="*/ 980081 h 1161397"/>
              <a:gd name="connsiteX14" fmla="*/ 797699 w 6884912"/>
              <a:gd name="connsiteY14" fmla="*/ 931362 h 1161397"/>
              <a:gd name="connsiteX15" fmla="*/ 843359 w 6884912"/>
              <a:gd name="connsiteY15" fmla="*/ 910894 h 1161397"/>
              <a:gd name="connsiteX16" fmla="*/ 965215 w 6884912"/>
              <a:gd name="connsiteY16" fmla="*/ 846701 h 1161397"/>
              <a:gd name="connsiteX17" fmla="*/ 1085080 w 6884912"/>
              <a:gd name="connsiteY17" fmla="*/ 776086 h 1161397"/>
              <a:gd name="connsiteX18" fmla="*/ 1131224 w 6884912"/>
              <a:gd name="connsiteY18" fmla="*/ 706160 h 1161397"/>
              <a:gd name="connsiteX19" fmla="*/ 1138051 w 6884912"/>
              <a:gd name="connsiteY19" fmla="*/ 702034 h 1161397"/>
              <a:gd name="connsiteX20" fmla="*/ 1158800 w 6884912"/>
              <a:gd name="connsiteY20" fmla="*/ 700004 h 1161397"/>
              <a:gd name="connsiteX21" fmla="*/ 1166947 w 6884912"/>
              <a:gd name="connsiteY21" fmla="*/ 700762 h 1161397"/>
              <a:gd name="connsiteX22" fmla="*/ 1178135 w 6884912"/>
              <a:gd name="connsiteY22" fmla="*/ 698631 h 1161397"/>
              <a:gd name="connsiteX23" fmla="*/ 1178301 w 6884912"/>
              <a:gd name="connsiteY23" fmla="*/ 698094 h 1161397"/>
              <a:gd name="connsiteX24" fmla="*/ 1188995 w 6884912"/>
              <a:gd name="connsiteY24" fmla="*/ 697048 h 1161397"/>
              <a:gd name="connsiteX25" fmla="*/ 1242716 w 6884912"/>
              <a:gd name="connsiteY25" fmla="*/ 698052 h 1161397"/>
              <a:gd name="connsiteX26" fmla="*/ 1299977 w 6884912"/>
              <a:gd name="connsiteY26" fmla="*/ 639196 h 1161397"/>
              <a:gd name="connsiteX27" fmla="*/ 1326190 w 6884912"/>
              <a:gd name="connsiteY27" fmla="*/ 625955 h 1161397"/>
              <a:gd name="connsiteX28" fmla="*/ 1339600 w 6884912"/>
              <a:gd name="connsiteY28" fmla="*/ 616295 h 1161397"/>
              <a:gd name="connsiteX29" fmla="*/ 1340054 w 6884912"/>
              <a:gd name="connsiteY29" fmla="*/ 614022 h 1161397"/>
              <a:gd name="connsiteX30" fmla="*/ 1391606 w 6884912"/>
              <a:gd name="connsiteY30" fmla="*/ 615229 h 1161397"/>
              <a:gd name="connsiteX31" fmla="*/ 1397565 w 6884912"/>
              <a:gd name="connsiteY31" fmla="*/ 611490 h 1161397"/>
              <a:gd name="connsiteX32" fmla="*/ 1432302 w 6884912"/>
              <a:gd name="connsiteY32" fmla="*/ 617267 h 1161397"/>
              <a:gd name="connsiteX33" fmla="*/ 1449644 w 6884912"/>
              <a:gd name="connsiteY33" fmla="*/ 617591 h 1161397"/>
              <a:gd name="connsiteX34" fmla="*/ 1455793 w 6884912"/>
              <a:gd name="connsiteY34" fmla="*/ 623174 h 1161397"/>
              <a:gd name="connsiteX35" fmla="*/ 1480758 w 6884912"/>
              <a:gd name="connsiteY35" fmla="*/ 620863 h 1161397"/>
              <a:gd name="connsiteX36" fmla="*/ 1483154 w 6884912"/>
              <a:gd name="connsiteY36" fmla="*/ 618527 h 1161397"/>
              <a:gd name="connsiteX37" fmla="*/ 1505495 w 6884912"/>
              <a:gd name="connsiteY37" fmla="*/ 624325 h 1161397"/>
              <a:gd name="connsiteX38" fmla="*/ 1526340 w 6884912"/>
              <a:gd name="connsiteY38" fmla="*/ 638496 h 1161397"/>
              <a:gd name="connsiteX39" fmla="*/ 1731986 w 6884912"/>
              <a:gd name="connsiteY39" fmla="*/ 589682 h 1161397"/>
              <a:gd name="connsiteX40" fmla="*/ 1927935 w 6884912"/>
              <a:gd name="connsiteY40" fmla="*/ 628540 h 1161397"/>
              <a:gd name="connsiteX41" fmla="*/ 2039075 w 6884912"/>
              <a:gd name="connsiteY41" fmla="*/ 599964 h 1161397"/>
              <a:gd name="connsiteX42" fmla="*/ 2066980 w 6884912"/>
              <a:gd name="connsiteY42" fmla="*/ 550413 h 1161397"/>
              <a:gd name="connsiteX43" fmla="*/ 2352236 w 6884912"/>
              <a:gd name="connsiteY43" fmla="*/ 519602 h 1161397"/>
              <a:gd name="connsiteX44" fmla="*/ 2420791 w 6884912"/>
              <a:gd name="connsiteY44" fmla="*/ 492826 h 1161397"/>
              <a:gd name="connsiteX45" fmla="*/ 2489932 w 6884912"/>
              <a:gd name="connsiteY45" fmla="*/ 507864 h 1161397"/>
              <a:gd name="connsiteX46" fmla="*/ 2512917 w 6884912"/>
              <a:gd name="connsiteY46" fmla="*/ 489127 h 1161397"/>
              <a:gd name="connsiteX47" fmla="*/ 2516783 w 6884912"/>
              <a:gd name="connsiteY47" fmla="*/ 485473 h 1161397"/>
              <a:gd name="connsiteX48" fmla="*/ 2534360 w 6884912"/>
              <a:gd name="connsiteY48" fmla="*/ 480064 h 1161397"/>
              <a:gd name="connsiteX49" fmla="*/ 2536691 w 6884912"/>
              <a:gd name="connsiteY49" fmla="*/ 467018 h 1161397"/>
              <a:gd name="connsiteX50" fmla="*/ 2561265 w 6884912"/>
              <a:gd name="connsiteY50" fmla="*/ 450623 h 1161397"/>
              <a:gd name="connsiteX51" fmla="*/ 2594349 w 6884912"/>
              <a:gd name="connsiteY51" fmla="*/ 443884 h 1161397"/>
              <a:gd name="connsiteX52" fmla="*/ 2754324 w 6884912"/>
              <a:gd name="connsiteY52" fmla="*/ 424766 h 1161397"/>
              <a:gd name="connsiteX53" fmla="*/ 2848470 w 6884912"/>
              <a:gd name="connsiteY53" fmla="*/ 405966 h 1161397"/>
              <a:gd name="connsiteX54" fmla="*/ 2881772 w 6884912"/>
              <a:gd name="connsiteY54" fmla="*/ 387260 h 1161397"/>
              <a:gd name="connsiteX55" fmla="*/ 2929932 w 6884912"/>
              <a:gd name="connsiteY55" fmla="*/ 368912 h 1161397"/>
              <a:gd name="connsiteX56" fmla="*/ 3013020 w 6884912"/>
              <a:gd name="connsiteY56" fmla="*/ 327578 h 1161397"/>
              <a:gd name="connsiteX57" fmla="*/ 3222191 w 6884912"/>
              <a:gd name="connsiteY57" fmla="*/ 307887 h 1161397"/>
              <a:gd name="connsiteX58" fmla="*/ 3227953 w 6884912"/>
              <a:gd name="connsiteY58" fmla="*/ 297650 h 1161397"/>
              <a:gd name="connsiteX59" fmla="*/ 3510042 w 6884912"/>
              <a:gd name="connsiteY59" fmla="*/ 311820 h 1161397"/>
              <a:gd name="connsiteX60" fmla="*/ 3626773 w 6884912"/>
              <a:gd name="connsiteY60" fmla="*/ 290452 h 1161397"/>
              <a:gd name="connsiteX61" fmla="*/ 3666217 w 6884912"/>
              <a:gd name="connsiteY61" fmla="*/ 273255 h 1161397"/>
              <a:gd name="connsiteX62" fmla="*/ 3732427 w 6884912"/>
              <a:gd name="connsiteY62" fmla="*/ 245039 h 1161397"/>
              <a:gd name="connsiteX63" fmla="*/ 3777022 w 6884912"/>
              <a:gd name="connsiteY63" fmla="*/ 200276 h 1161397"/>
              <a:gd name="connsiteX64" fmla="*/ 3791246 w 6884912"/>
              <a:gd name="connsiteY64" fmla="*/ 189996 h 1161397"/>
              <a:gd name="connsiteX65" fmla="*/ 3819864 w 6884912"/>
              <a:gd name="connsiteY65" fmla="*/ 194605 h 1161397"/>
              <a:gd name="connsiteX66" fmla="*/ 3830398 w 6884912"/>
              <a:gd name="connsiteY66" fmla="*/ 188383 h 1161397"/>
              <a:gd name="connsiteX67" fmla="*/ 3834360 w 6884912"/>
              <a:gd name="connsiteY67" fmla="*/ 188992 h 1161397"/>
              <a:gd name="connsiteX68" fmla="*/ 3843715 w 6884912"/>
              <a:gd name="connsiteY68" fmla="*/ 188752 h 1161397"/>
              <a:gd name="connsiteX69" fmla="*/ 3842609 w 6884912"/>
              <a:gd name="connsiteY69" fmla="*/ 197386 h 1161397"/>
              <a:gd name="connsiteX70" fmla="*/ 3853961 w 6884912"/>
              <a:gd name="connsiteY70" fmla="*/ 213380 h 1161397"/>
              <a:gd name="connsiteX71" fmla="*/ 3907640 w 6884912"/>
              <a:gd name="connsiteY71" fmla="*/ 207568 h 1161397"/>
              <a:gd name="connsiteX72" fmla="*/ 3910449 w 6884912"/>
              <a:gd name="connsiteY72" fmla="*/ 197808 h 1161397"/>
              <a:gd name="connsiteX73" fmla="*/ 3917197 w 6884912"/>
              <a:gd name="connsiteY73" fmla="*/ 196121 h 1161397"/>
              <a:gd name="connsiteX74" fmla="*/ 3922400 w 6884912"/>
              <a:gd name="connsiteY74" fmla="*/ 205056 h 1161397"/>
              <a:gd name="connsiteX75" fmla="*/ 4013061 w 6884912"/>
              <a:gd name="connsiteY75" fmla="*/ 224874 h 1161397"/>
              <a:gd name="connsiteX76" fmla="*/ 4220717 w 6884912"/>
              <a:gd name="connsiteY76" fmla="*/ 192946 h 1161397"/>
              <a:gd name="connsiteX77" fmla="*/ 4228802 w 6884912"/>
              <a:gd name="connsiteY77" fmla="*/ 201468 h 1161397"/>
              <a:gd name="connsiteX78" fmla="*/ 4289361 w 6884912"/>
              <a:gd name="connsiteY78" fmla="*/ 196642 h 1161397"/>
              <a:gd name="connsiteX79" fmla="*/ 4498913 w 6884912"/>
              <a:gd name="connsiteY79" fmla="*/ 118915 h 1161397"/>
              <a:gd name="connsiteX80" fmla="*/ 4617330 w 6884912"/>
              <a:gd name="connsiteY80" fmla="*/ 111163 h 1161397"/>
              <a:gd name="connsiteX81" fmla="*/ 4659778 w 6884912"/>
              <a:gd name="connsiteY81" fmla="*/ 118219 h 1161397"/>
              <a:gd name="connsiteX82" fmla="*/ 4730870 w 6884912"/>
              <a:gd name="connsiteY82" fmla="*/ 129432 h 1161397"/>
              <a:gd name="connsiteX83" fmla="*/ 4844073 w 6884912"/>
              <a:gd name="connsiteY83" fmla="*/ 161768 h 1161397"/>
              <a:gd name="connsiteX84" fmla="*/ 4856454 w 6884912"/>
              <a:gd name="connsiteY84" fmla="*/ 130488 h 1161397"/>
              <a:gd name="connsiteX85" fmla="*/ 4920038 w 6884912"/>
              <a:gd name="connsiteY85" fmla="*/ 140418 h 1161397"/>
              <a:gd name="connsiteX86" fmla="*/ 5016639 w 6884912"/>
              <a:gd name="connsiteY86" fmla="*/ 158905 h 1161397"/>
              <a:gd name="connsiteX87" fmla="*/ 5072009 w 6884912"/>
              <a:gd name="connsiteY87" fmla="*/ 161502 h 1161397"/>
              <a:gd name="connsiteX88" fmla="*/ 5223626 w 6884912"/>
              <a:gd name="connsiteY88" fmla="*/ 177356 h 1161397"/>
              <a:gd name="connsiteX89" fmla="*/ 5375773 w 6884912"/>
              <a:gd name="connsiteY89" fmla="*/ 199913 h 1161397"/>
              <a:gd name="connsiteX90" fmla="*/ 5467502 w 6884912"/>
              <a:gd name="connsiteY90" fmla="*/ 250963 h 1161397"/>
              <a:gd name="connsiteX91" fmla="*/ 5592395 w 6884912"/>
              <a:gd name="connsiteY91" fmla="*/ 265434 h 1161397"/>
              <a:gd name="connsiteX92" fmla="*/ 5613532 w 6884912"/>
              <a:gd name="connsiteY92" fmla="*/ 273379 h 1161397"/>
              <a:gd name="connsiteX93" fmla="*/ 5642173 w 6884912"/>
              <a:gd name="connsiteY93" fmla="*/ 266904 h 1161397"/>
              <a:gd name="connsiteX94" fmla="*/ 5756910 w 6884912"/>
              <a:gd name="connsiteY94" fmla="*/ 239211 h 1161397"/>
              <a:gd name="connsiteX95" fmla="*/ 5846667 w 6884912"/>
              <a:gd name="connsiteY95" fmla="*/ 201786 h 1161397"/>
              <a:gd name="connsiteX96" fmla="*/ 5960732 w 6884912"/>
              <a:gd name="connsiteY96" fmla="*/ 220708 h 1161397"/>
              <a:gd name="connsiteX97" fmla="*/ 6029542 w 6884912"/>
              <a:gd name="connsiteY97" fmla="*/ 210339 h 1161397"/>
              <a:gd name="connsiteX98" fmla="*/ 6141123 w 6884912"/>
              <a:gd name="connsiteY98" fmla="*/ 159923 h 1161397"/>
              <a:gd name="connsiteX99" fmla="*/ 6290640 w 6884912"/>
              <a:gd name="connsiteY99" fmla="*/ 167441 h 1161397"/>
              <a:gd name="connsiteX100" fmla="*/ 6322806 w 6884912"/>
              <a:gd name="connsiteY100" fmla="*/ 213293 h 1161397"/>
              <a:gd name="connsiteX101" fmla="*/ 6380420 w 6884912"/>
              <a:gd name="connsiteY101" fmla="*/ 173195 h 1161397"/>
              <a:gd name="connsiteX102" fmla="*/ 6507891 w 6884912"/>
              <a:gd name="connsiteY102" fmla="*/ 118474 h 1161397"/>
              <a:gd name="connsiteX103" fmla="*/ 6571807 w 6884912"/>
              <a:gd name="connsiteY103" fmla="*/ 98636 h 1161397"/>
              <a:gd name="connsiteX104" fmla="*/ 6671880 w 6884912"/>
              <a:gd name="connsiteY104" fmla="*/ 82931 h 1161397"/>
              <a:gd name="connsiteX105" fmla="*/ 6702266 w 6884912"/>
              <a:gd name="connsiteY105" fmla="*/ 75470 h 1161397"/>
              <a:gd name="connsiteX106" fmla="*/ 6845802 w 6884912"/>
              <a:gd name="connsiteY106" fmla="*/ 24496 h 1161397"/>
              <a:gd name="connsiteX107" fmla="*/ 6884912 w 6884912"/>
              <a:gd name="connsiteY107"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12111 w 6884912"/>
              <a:gd name="connsiteY7" fmla="*/ 1085599 h 1161397"/>
              <a:gd name="connsiteX8" fmla="*/ 567875 w 6884912"/>
              <a:gd name="connsiteY8" fmla="*/ 1051976 h 1161397"/>
              <a:gd name="connsiteX9" fmla="*/ 601644 w 6884912"/>
              <a:gd name="connsiteY9" fmla="*/ 1003997 h 1161397"/>
              <a:gd name="connsiteX10" fmla="*/ 651408 w 6884912"/>
              <a:gd name="connsiteY10" fmla="*/ 984938 h 1161397"/>
              <a:gd name="connsiteX11" fmla="*/ 673197 w 6884912"/>
              <a:gd name="connsiteY11" fmla="*/ 1010060 h 1161397"/>
              <a:gd name="connsiteX12" fmla="*/ 723108 w 6884912"/>
              <a:gd name="connsiteY12" fmla="*/ 980081 h 1161397"/>
              <a:gd name="connsiteX13" fmla="*/ 797699 w 6884912"/>
              <a:gd name="connsiteY13" fmla="*/ 931362 h 1161397"/>
              <a:gd name="connsiteX14" fmla="*/ 843359 w 6884912"/>
              <a:gd name="connsiteY14" fmla="*/ 910894 h 1161397"/>
              <a:gd name="connsiteX15" fmla="*/ 965215 w 6884912"/>
              <a:gd name="connsiteY15" fmla="*/ 846701 h 1161397"/>
              <a:gd name="connsiteX16" fmla="*/ 1085080 w 6884912"/>
              <a:gd name="connsiteY16" fmla="*/ 776086 h 1161397"/>
              <a:gd name="connsiteX17" fmla="*/ 1131224 w 6884912"/>
              <a:gd name="connsiteY17" fmla="*/ 706160 h 1161397"/>
              <a:gd name="connsiteX18" fmla="*/ 1138051 w 6884912"/>
              <a:gd name="connsiteY18" fmla="*/ 702034 h 1161397"/>
              <a:gd name="connsiteX19" fmla="*/ 1158800 w 6884912"/>
              <a:gd name="connsiteY19" fmla="*/ 700004 h 1161397"/>
              <a:gd name="connsiteX20" fmla="*/ 1166947 w 6884912"/>
              <a:gd name="connsiteY20" fmla="*/ 700762 h 1161397"/>
              <a:gd name="connsiteX21" fmla="*/ 1178135 w 6884912"/>
              <a:gd name="connsiteY21" fmla="*/ 698631 h 1161397"/>
              <a:gd name="connsiteX22" fmla="*/ 1178301 w 6884912"/>
              <a:gd name="connsiteY22" fmla="*/ 698094 h 1161397"/>
              <a:gd name="connsiteX23" fmla="*/ 1188995 w 6884912"/>
              <a:gd name="connsiteY23" fmla="*/ 697048 h 1161397"/>
              <a:gd name="connsiteX24" fmla="*/ 1242716 w 6884912"/>
              <a:gd name="connsiteY24" fmla="*/ 698052 h 1161397"/>
              <a:gd name="connsiteX25" fmla="*/ 1299977 w 6884912"/>
              <a:gd name="connsiteY25" fmla="*/ 639196 h 1161397"/>
              <a:gd name="connsiteX26" fmla="*/ 1326190 w 6884912"/>
              <a:gd name="connsiteY26" fmla="*/ 625955 h 1161397"/>
              <a:gd name="connsiteX27" fmla="*/ 1339600 w 6884912"/>
              <a:gd name="connsiteY27" fmla="*/ 616295 h 1161397"/>
              <a:gd name="connsiteX28" fmla="*/ 1340054 w 6884912"/>
              <a:gd name="connsiteY28" fmla="*/ 614022 h 1161397"/>
              <a:gd name="connsiteX29" fmla="*/ 1391606 w 6884912"/>
              <a:gd name="connsiteY29" fmla="*/ 615229 h 1161397"/>
              <a:gd name="connsiteX30" fmla="*/ 1397565 w 6884912"/>
              <a:gd name="connsiteY30" fmla="*/ 611490 h 1161397"/>
              <a:gd name="connsiteX31" fmla="*/ 1432302 w 6884912"/>
              <a:gd name="connsiteY31" fmla="*/ 617267 h 1161397"/>
              <a:gd name="connsiteX32" fmla="*/ 1449644 w 6884912"/>
              <a:gd name="connsiteY32" fmla="*/ 617591 h 1161397"/>
              <a:gd name="connsiteX33" fmla="*/ 1455793 w 6884912"/>
              <a:gd name="connsiteY33" fmla="*/ 623174 h 1161397"/>
              <a:gd name="connsiteX34" fmla="*/ 1480758 w 6884912"/>
              <a:gd name="connsiteY34" fmla="*/ 620863 h 1161397"/>
              <a:gd name="connsiteX35" fmla="*/ 1483154 w 6884912"/>
              <a:gd name="connsiteY35" fmla="*/ 618527 h 1161397"/>
              <a:gd name="connsiteX36" fmla="*/ 1505495 w 6884912"/>
              <a:gd name="connsiteY36" fmla="*/ 624325 h 1161397"/>
              <a:gd name="connsiteX37" fmla="*/ 1526340 w 6884912"/>
              <a:gd name="connsiteY37" fmla="*/ 638496 h 1161397"/>
              <a:gd name="connsiteX38" fmla="*/ 1731986 w 6884912"/>
              <a:gd name="connsiteY38" fmla="*/ 589682 h 1161397"/>
              <a:gd name="connsiteX39" fmla="*/ 1927935 w 6884912"/>
              <a:gd name="connsiteY39" fmla="*/ 628540 h 1161397"/>
              <a:gd name="connsiteX40" fmla="*/ 2039075 w 6884912"/>
              <a:gd name="connsiteY40" fmla="*/ 599964 h 1161397"/>
              <a:gd name="connsiteX41" fmla="*/ 2066980 w 6884912"/>
              <a:gd name="connsiteY41" fmla="*/ 550413 h 1161397"/>
              <a:gd name="connsiteX42" fmla="*/ 2352236 w 6884912"/>
              <a:gd name="connsiteY42" fmla="*/ 519602 h 1161397"/>
              <a:gd name="connsiteX43" fmla="*/ 2420791 w 6884912"/>
              <a:gd name="connsiteY43" fmla="*/ 492826 h 1161397"/>
              <a:gd name="connsiteX44" fmla="*/ 2489932 w 6884912"/>
              <a:gd name="connsiteY44" fmla="*/ 507864 h 1161397"/>
              <a:gd name="connsiteX45" fmla="*/ 2512917 w 6884912"/>
              <a:gd name="connsiteY45" fmla="*/ 489127 h 1161397"/>
              <a:gd name="connsiteX46" fmla="*/ 2516783 w 6884912"/>
              <a:gd name="connsiteY46" fmla="*/ 485473 h 1161397"/>
              <a:gd name="connsiteX47" fmla="*/ 2534360 w 6884912"/>
              <a:gd name="connsiteY47" fmla="*/ 480064 h 1161397"/>
              <a:gd name="connsiteX48" fmla="*/ 2536691 w 6884912"/>
              <a:gd name="connsiteY48" fmla="*/ 467018 h 1161397"/>
              <a:gd name="connsiteX49" fmla="*/ 2561265 w 6884912"/>
              <a:gd name="connsiteY49" fmla="*/ 450623 h 1161397"/>
              <a:gd name="connsiteX50" fmla="*/ 2594349 w 6884912"/>
              <a:gd name="connsiteY50" fmla="*/ 443884 h 1161397"/>
              <a:gd name="connsiteX51" fmla="*/ 2754324 w 6884912"/>
              <a:gd name="connsiteY51" fmla="*/ 424766 h 1161397"/>
              <a:gd name="connsiteX52" fmla="*/ 2848470 w 6884912"/>
              <a:gd name="connsiteY52" fmla="*/ 405966 h 1161397"/>
              <a:gd name="connsiteX53" fmla="*/ 2881772 w 6884912"/>
              <a:gd name="connsiteY53" fmla="*/ 387260 h 1161397"/>
              <a:gd name="connsiteX54" fmla="*/ 2929932 w 6884912"/>
              <a:gd name="connsiteY54" fmla="*/ 368912 h 1161397"/>
              <a:gd name="connsiteX55" fmla="*/ 3013020 w 6884912"/>
              <a:gd name="connsiteY55" fmla="*/ 327578 h 1161397"/>
              <a:gd name="connsiteX56" fmla="*/ 3222191 w 6884912"/>
              <a:gd name="connsiteY56" fmla="*/ 307887 h 1161397"/>
              <a:gd name="connsiteX57" fmla="*/ 3227953 w 6884912"/>
              <a:gd name="connsiteY57" fmla="*/ 297650 h 1161397"/>
              <a:gd name="connsiteX58" fmla="*/ 3510042 w 6884912"/>
              <a:gd name="connsiteY58" fmla="*/ 311820 h 1161397"/>
              <a:gd name="connsiteX59" fmla="*/ 3626773 w 6884912"/>
              <a:gd name="connsiteY59" fmla="*/ 290452 h 1161397"/>
              <a:gd name="connsiteX60" fmla="*/ 3666217 w 6884912"/>
              <a:gd name="connsiteY60" fmla="*/ 273255 h 1161397"/>
              <a:gd name="connsiteX61" fmla="*/ 3732427 w 6884912"/>
              <a:gd name="connsiteY61" fmla="*/ 245039 h 1161397"/>
              <a:gd name="connsiteX62" fmla="*/ 3777022 w 6884912"/>
              <a:gd name="connsiteY62" fmla="*/ 200276 h 1161397"/>
              <a:gd name="connsiteX63" fmla="*/ 3791246 w 6884912"/>
              <a:gd name="connsiteY63" fmla="*/ 189996 h 1161397"/>
              <a:gd name="connsiteX64" fmla="*/ 3819864 w 6884912"/>
              <a:gd name="connsiteY64" fmla="*/ 194605 h 1161397"/>
              <a:gd name="connsiteX65" fmla="*/ 3830398 w 6884912"/>
              <a:gd name="connsiteY65" fmla="*/ 188383 h 1161397"/>
              <a:gd name="connsiteX66" fmla="*/ 3834360 w 6884912"/>
              <a:gd name="connsiteY66" fmla="*/ 188992 h 1161397"/>
              <a:gd name="connsiteX67" fmla="*/ 3843715 w 6884912"/>
              <a:gd name="connsiteY67" fmla="*/ 188752 h 1161397"/>
              <a:gd name="connsiteX68" fmla="*/ 3842609 w 6884912"/>
              <a:gd name="connsiteY68" fmla="*/ 197386 h 1161397"/>
              <a:gd name="connsiteX69" fmla="*/ 3853961 w 6884912"/>
              <a:gd name="connsiteY69" fmla="*/ 213380 h 1161397"/>
              <a:gd name="connsiteX70" fmla="*/ 3907640 w 6884912"/>
              <a:gd name="connsiteY70" fmla="*/ 207568 h 1161397"/>
              <a:gd name="connsiteX71" fmla="*/ 3910449 w 6884912"/>
              <a:gd name="connsiteY71" fmla="*/ 197808 h 1161397"/>
              <a:gd name="connsiteX72" fmla="*/ 3917197 w 6884912"/>
              <a:gd name="connsiteY72" fmla="*/ 196121 h 1161397"/>
              <a:gd name="connsiteX73" fmla="*/ 3922400 w 6884912"/>
              <a:gd name="connsiteY73" fmla="*/ 205056 h 1161397"/>
              <a:gd name="connsiteX74" fmla="*/ 4013061 w 6884912"/>
              <a:gd name="connsiteY74" fmla="*/ 224874 h 1161397"/>
              <a:gd name="connsiteX75" fmla="*/ 4220717 w 6884912"/>
              <a:gd name="connsiteY75" fmla="*/ 192946 h 1161397"/>
              <a:gd name="connsiteX76" fmla="*/ 4228802 w 6884912"/>
              <a:gd name="connsiteY76" fmla="*/ 201468 h 1161397"/>
              <a:gd name="connsiteX77" fmla="*/ 4289361 w 6884912"/>
              <a:gd name="connsiteY77" fmla="*/ 196642 h 1161397"/>
              <a:gd name="connsiteX78" fmla="*/ 4498913 w 6884912"/>
              <a:gd name="connsiteY78" fmla="*/ 118915 h 1161397"/>
              <a:gd name="connsiteX79" fmla="*/ 4617330 w 6884912"/>
              <a:gd name="connsiteY79" fmla="*/ 111163 h 1161397"/>
              <a:gd name="connsiteX80" fmla="*/ 4659778 w 6884912"/>
              <a:gd name="connsiteY80" fmla="*/ 118219 h 1161397"/>
              <a:gd name="connsiteX81" fmla="*/ 4730870 w 6884912"/>
              <a:gd name="connsiteY81" fmla="*/ 129432 h 1161397"/>
              <a:gd name="connsiteX82" fmla="*/ 4844073 w 6884912"/>
              <a:gd name="connsiteY82" fmla="*/ 161768 h 1161397"/>
              <a:gd name="connsiteX83" fmla="*/ 4856454 w 6884912"/>
              <a:gd name="connsiteY83" fmla="*/ 130488 h 1161397"/>
              <a:gd name="connsiteX84" fmla="*/ 4920038 w 6884912"/>
              <a:gd name="connsiteY84" fmla="*/ 140418 h 1161397"/>
              <a:gd name="connsiteX85" fmla="*/ 5016639 w 6884912"/>
              <a:gd name="connsiteY85" fmla="*/ 158905 h 1161397"/>
              <a:gd name="connsiteX86" fmla="*/ 5072009 w 6884912"/>
              <a:gd name="connsiteY86" fmla="*/ 161502 h 1161397"/>
              <a:gd name="connsiteX87" fmla="*/ 5223626 w 6884912"/>
              <a:gd name="connsiteY87" fmla="*/ 177356 h 1161397"/>
              <a:gd name="connsiteX88" fmla="*/ 5375773 w 6884912"/>
              <a:gd name="connsiteY88" fmla="*/ 199913 h 1161397"/>
              <a:gd name="connsiteX89" fmla="*/ 5467502 w 6884912"/>
              <a:gd name="connsiteY89" fmla="*/ 250963 h 1161397"/>
              <a:gd name="connsiteX90" fmla="*/ 5592395 w 6884912"/>
              <a:gd name="connsiteY90" fmla="*/ 265434 h 1161397"/>
              <a:gd name="connsiteX91" fmla="*/ 5613532 w 6884912"/>
              <a:gd name="connsiteY91" fmla="*/ 273379 h 1161397"/>
              <a:gd name="connsiteX92" fmla="*/ 5642173 w 6884912"/>
              <a:gd name="connsiteY92" fmla="*/ 266904 h 1161397"/>
              <a:gd name="connsiteX93" fmla="*/ 5756910 w 6884912"/>
              <a:gd name="connsiteY93" fmla="*/ 239211 h 1161397"/>
              <a:gd name="connsiteX94" fmla="*/ 5846667 w 6884912"/>
              <a:gd name="connsiteY94" fmla="*/ 201786 h 1161397"/>
              <a:gd name="connsiteX95" fmla="*/ 5960732 w 6884912"/>
              <a:gd name="connsiteY95" fmla="*/ 220708 h 1161397"/>
              <a:gd name="connsiteX96" fmla="*/ 6029542 w 6884912"/>
              <a:gd name="connsiteY96" fmla="*/ 210339 h 1161397"/>
              <a:gd name="connsiteX97" fmla="*/ 6141123 w 6884912"/>
              <a:gd name="connsiteY97" fmla="*/ 159923 h 1161397"/>
              <a:gd name="connsiteX98" fmla="*/ 6290640 w 6884912"/>
              <a:gd name="connsiteY98" fmla="*/ 167441 h 1161397"/>
              <a:gd name="connsiteX99" fmla="*/ 6322806 w 6884912"/>
              <a:gd name="connsiteY99" fmla="*/ 213293 h 1161397"/>
              <a:gd name="connsiteX100" fmla="*/ 6380420 w 6884912"/>
              <a:gd name="connsiteY100" fmla="*/ 173195 h 1161397"/>
              <a:gd name="connsiteX101" fmla="*/ 6507891 w 6884912"/>
              <a:gd name="connsiteY101" fmla="*/ 118474 h 1161397"/>
              <a:gd name="connsiteX102" fmla="*/ 6571807 w 6884912"/>
              <a:gd name="connsiteY102" fmla="*/ 98636 h 1161397"/>
              <a:gd name="connsiteX103" fmla="*/ 6671880 w 6884912"/>
              <a:gd name="connsiteY103" fmla="*/ 82931 h 1161397"/>
              <a:gd name="connsiteX104" fmla="*/ 6702266 w 6884912"/>
              <a:gd name="connsiteY104" fmla="*/ 75470 h 1161397"/>
              <a:gd name="connsiteX105" fmla="*/ 6845802 w 6884912"/>
              <a:gd name="connsiteY105" fmla="*/ 24496 h 1161397"/>
              <a:gd name="connsiteX106" fmla="*/ 6884912 w 6884912"/>
              <a:gd name="connsiteY106"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567875 w 6884912"/>
              <a:gd name="connsiteY7" fmla="*/ 1051976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171824 w 6884912"/>
              <a:gd name="connsiteY6" fmla="*/ 1133224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119094 w 6884912"/>
              <a:gd name="connsiteY5" fmla="*/ 1148463 h 1161397"/>
              <a:gd name="connsiteX6" fmla="*/ 213420 w 6884912"/>
              <a:gd name="connsiteY6" fmla="*/ 1056868 h 1161397"/>
              <a:gd name="connsiteX7" fmla="*/ 454970 w 6884912"/>
              <a:gd name="connsiteY7" fmla="*/ 1023343 h 1161397"/>
              <a:gd name="connsiteX8" fmla="*/ 601644 w 6884912"/>
              <a:gd name="connsiteY8" fmla="*/ 1003997 h 1161397"/>
              <a:gd name="connsiteX9" fmla="*/ 651408 w 6884912"/>
              <a:gd name="connsiteY9" fmla="*/ 984938 h 1161397"/>
              <a:gd name="connsiteX10" fmla="*/ 673197 w 6884912"/>
              <a:gd name="connsiteY10" fmla="*/ 1010060 h 1161397"/>
              <a:gd name="connsiteX11" fmla="*/ 723108 w 6884912"/>
              <a:gd name="connsiteY11" fmla="*/ 980081 h 1161397"/>
              <a:gd name="connsiteX12" fmla="*/ 797699 w 6884912"/>
              <a:gd name="connsiteY12" fmla="*/ 931362 h 1161397"/>
              <a:gd name="connsiteX13" fmla="*/ 843359 w 6884912"/>
              <a:gd name="connsiteY13" fmla="*/ 910894 h 1161397"/>
              <a:gd name="connsiteX14" fmla="*/ 965215 w 6884912"/>
              <a:gd name="connsiteY14" fmla="*/ 846701 h 1161397"/>
              <a:gd name="connsiteX15" fmla="*/ 1085080 w 6884912"/>
              <a:gd name="connsiteY15" fmla="*/ 776086 h 1161397"/>
              <a:gd name="connsiteX16" fmla="*/ 1131224 w 6884912"/>
              <a:gd name="connsiteY16" fmla="*/ 706160 h 1161397"/>
              <a:gd name="connsiteX17" fmla="*/ 1138051 w 6884912"/>
              <a:gd name="connsiteY17" fmla="*/ 702034 h 1161397"/>
              <a:gd name="connsiteX18" fmla="*/ 1158800 w 6884912"/>
              <a:gd name="connsiteY18" fmla="*/ 700004 h 1161397"/>
              <a:gd name="connsiteX19" fmla="*/ 1166947 w 6884912"/>
              <a:gd name="connsiteY19" fmla="*/ 700762 h 1161397"/>
              <a:gd name="connsiteX20" fmla="*/ 1178135 w 6884912"/>
              <a:gd name="connsiteY20" fmla="*/ 698631 h 1161397"/>
              <a:gd name="connsiteX21" fmla="*/ 1178301 w 6884912"/>
              <a:gd name="connsiteY21" fmla="*/ 698094 h 1161397"/>
              <a:gd name="connsiteX22" fmla="*/ 1188995 w 6884912"/>
              <a:gd name="connsiteY22" fmla="*/ 697048 h 1161397"/>
              <a:gd name="connsiteX23" fmla="*/ 1242716 w 6884912"/>
              <a:gd name="connsiteY23" fmla="*/ 698052 h 1161397"/>
              <a:gd name="connsiteX24" fmla="*/ 1299977 w 6884912"/>
              <a:gd name="connsiteY24" fmla="*/ 639196 h 1161397"/>
              <a:gd name="connsiteX25" fmla="*/ 1326190 w 6884912"/>
              <a:gd name="connsiteY25" fmla="*/ 625955 h 1161397"/>
              <a:gd name="connsiteX26" fmla="*/ 1339600 w 6884912"/>
              <a:gd name="connsiteY26" fmla="*/ 616295 h 1161397"/>
              <a:gd name="connsiteX27" fmla="*/ 1340054 w 6884912"/>
              <a:gd name="connsiteY27" fmla="*/ 614022 h 1161397"/>
              <a:gd name="connsiteX28" fmla="*/ 1391606 w 6884912"/>
              <a:gd name="connsiteY28" fmla="*/ 615229 h 1161397"/>
              <a:gd name="connsiteX29" fmla="*/ 1397565 w 6884912"/>
              <a:gd name="connsiteY29" fmla="*/ 611490 h 1161397"/>
              <a:gd name="connsiteX30" fmla="*/ 1432302 w 6884912"/>
              <a:gd name="connsiteY30" fmla="*/ 617267 h 1161397"/>
              <a:gd name="connsiteX31" fmla="*/ 1449644 w 6884912"/>
              <a:gd name="connsiteY31" fmla="*/ 617591 h 1161397"/>
              <a:gd name="connsiteX32" fmla="*/ 1455793 w 6884912"/>
              <a:gd name="connsiteY32" fmla="*/ 623174 h 1161397"/>
              <a:gd name="connsiteX33" fmla="*/ 1480758 w 6884912"/>
              <a:gd name="connsiteY33" fmla="*/ 620863 h 1161397"/>
              <a:gd name="connsiteX34" fmla="*/ 1483154 w 6884912"/>
              <a:gd name="connsiteY34" fmla="*/ 618527 h 1161397"/>
              <a:gd name="connsiteX35" fmla="*/ 1505495 w 6884912"/>
              <a:gd name="connsiteY35" fmla="*/ 624325 h 1161397"/>
              <a:gd name="connsiteX36" fmla="*/ 1526340 w 6884912"/>
              <a:gd name="connsiteY36" fmla="*/ 638496 h 1161397"/>
              <a:gd name="connsiteX37" fmla="*/ 1731986 w 6884912"/>
              <a:gd name="connsiteY37" fmla="*/ 589682 h 1161397"/>
              <a:gd name="connsiteX38" fmla="*/ 1927935 w 6884912"/>
              <a:gd name="connsiteY38" fmla="*/ 628540 h 1161397"/>
              <a:gd name="connsiteX39" fmla="*/ 2039075 w 6884912"/>
              <a:gd name="connsiteY39" fmla="*/ 599964 h 1161397"/>
              <a:gd name="connsiteX40" fmla="*/ 2066980 w 6884912"/>
              <a:gd name="connsiteY40" fmla="*/ 550413 h 1161397"/>
              <a:gd name="connsiteX41" fmla="*/ 2352236 w 6884912"/>
              <a:gd name="connsiteY41" fmla="*/ 519602 h 1161397"/>
              <a:gd name="connsiteX42" fmla="*/ 2420791 w 6884912"/>
              <a:gd name="connsiteY42" fmla="*/ 492826 h 1161397"/>
              <a:gd name="connsiteX43" fmla="*/ 2489932 w 6884912"/>
              <a:gd name="connsiteY43" fmla="*/ 507864 h 1161397"/>
              <a:gd name="connsiteX44" fmla="*/ 2512917 w 6884912"/>
              <a:gd name="connsiteY44" fmla="*/ 489127 h 1161397"/>
              <a:gd name="connsiteX45" fmla="*/ 2516783 w 6884912"/>
              <a:gd name="connsiteY45" fmla="*/ 485473 h 1161397"/>
              <a:gd name="connsiteX46" fmla="*/ 2534360 w 6884912"/>
              <a:gd name="connsiteY46" fmla="*/ 480064 h 1161397"/>
              <a:gd name="connsiteX47" fmla="*/ 2536691 w 6884912"/>
              <a:gd name="connsiteY47" fmla="*/ 467018 h 1161397"/>
              <a:gd name="connsiteX48" fmla="*/ 2561265 w 6884912"/>
              <a:gd name="connsiteY48" fmla="*/ 450623 h 1161397"/>
              <a:gd name="connsiteX49" fmla="*/ 2594349 w 6884912"/>
              <a:gd name="connsiteY49" fmla="*/ 443884 h 1161397"/>
              <a:gd name="connsiteX50" fmla="*/ 2754324 w 6884912"/>
              <a:gd name="connsiteY50" fmla="*/ 424766 h 1161397"/>
              <a:gd name="connsiteX51" fmla="*/ 2848470 w 6884912"/>
              <a:gd name="connsiteY51" fmla="*/ 405966 h 1161397"/>
              <a:gd name="connsiteX52" fmla="*/ 2881772 w 6884912"/>
              <a:gd name="connsiteY52" fmla="*/ 387260 h 1161397"/>
              <a:gd name="connsiteX53" fmla="*/ 2929932 w 6884912"/>
              <a:gd name="connsiteY53" fmla="*/ 368912 h 1161397"/>
              <a:gd name="connsiteX54" fmla="*/ 3013020 w 6884912"/>
              <a:gd name="connsiteY54" fmla="*/ 327578 h 1161397"/>
              <a:gd name="connsiteX55" fmla="*/ 3222191 w 6884912"/>
              <a:gd name="connsiteY55" fmla="*/ 307887 h 1161397"/>
              <a:gd name="connsiteX56" fmla="*/ 3227953 w 6884912"/>
              <a:gd name="connsiteY56" fmla="*/ 297650 h 1161397"/>
              <a:gd name="connsiteX57" fmla="*/ 3510042 w 6884912"/>
              <a:gd name="connsiteY57" fmla="*/ 311820 h 1161397"/>
              <a:gd name="connsiteX58" fmla="*/ 3626773 w 6884912"/>
              <a:gd name="connsiteY58" fmla="*/ 290452 h 1161397"/>
              <a:gd name="connsiteX59" fmla="*/ 3666217 w 6884912"/>
              <a:gd name="connsiteY59" fmla="*/ 273255 h 1161397"/>
              <a:gd name="connsiteX60" fmla="*/ 3732427 w 6884912"/>
              <a:gd name="connsiteY60" fmla="*/ 245039 h 1161397"/>
              <a:gd name="connsiteX61" fmla="*/ 3777022 w 6884912"/>
              <a:gd name="connsiteY61" fmla="*/ 200276 h 1161397"/>
              <a:gd name="connsiteX62" fmla="*/ 3791246 w 6884912"/>
              <a:gd name="connsiteY62" fmla="*/ 189996 h 1161397"/>
              <a:gd name="connsiteX63" fmla="*/ 3819864 w 6884912"/>
              <a:gd name="connsiteY63" fmla="*/ 194605 h 1161397"/>
              <a:gd name="connsiteX64" fmla="*/ 3830398 w 6884912"/>
              <a:gd name="connsiteY64" fmla="*/ 188383 h 1161397"/>
              <a:gd name="connsiteX65" fmla="*/ 3834360 w 6884912"/>
              <a:gd name="connsiteY65" fmla="*/ 188992 h 1161397"/>
              <a:gd name="connsiteX66" fmla="*/ 3843715 w 6884912"/>
              <a:gd name="connsiteY66" fmla="*/ 188752 h 1161397"/>
              <a:gd name="connsiteX67" fmla="*/ 3842609 w 6884912"/>
              <a:gd name="connsiteY67" fmla="*/ 197386 h 1161397"/>
              <a:gd name="connsiteX68" fmla="*/ 3853961 w 6884912"/>
              <a:gd name="connsiteY68" fmla="*/ 213380 h 1161397"/>
              <a:gd name="connsiteX69" fmla="*/ 3907640 w 6884912"/>
              <a:gd name="connsiteY69" fmla="*/ 207568 h 1161397"/>
              <a:gd name="connsiteX70" fmla="*/ 3910449 w 6884912"/>
              <a:gd name="connsiteY70" fmla="*/ 197808 h 1161397"/>
              <a:gd name="connsiteX71" fmla="*/ 3917197 w 6884912"/>
              <a:gd name="connsiteY71" fmla="*/ 196121 h 1161397"/>
              <a:gd name="connsiteX72" fmla="*/ 3922400 w 6884912"/>
              <a:gd name="connsiteY72" fmla="*/ 205056 h 1161397"/>
              <a:gd name="connsiteX73" fmla="*/ 4013061 w 6884912"/>
              <a:gd name="connsiteY73" fmla="*/ 224874 h 1161397"/>
              <a:gd name="connsiteX74" fmla="*/ 4220717 w 6884912"/>
              <a:gd name="connsiteY74" fmla="*/ 192946 h 1161397"/>
              <a:gd name="connsiteX75" fmla="*/ 4228802 w 6884912"/>
              <a:gd name="connsiteY75" fmla="*/ 201468 h 1161397"/>
              <a:gd name="connsiteX76" fmla="*/ 4289361 w 6884912"/>
              <a:gd name="connsiteY76" fmla="*/ 196642 h 1161397"/>
              <a:gd name="connsiteX77" fmla="*/ 4498913 w 6884912"/>
              <a:gd name="connsiteY77" fmla="*/ 118915 h 1161397"/>
              <a:gd name="connsiteX78" fmla="*/ 4617330 w 6884912"/>
              <a:gd name="connsiteY78" fmla="*/ 111163 h 1161397"/>
              <a:gd name="connsiteX79" fmla="*/ 4659778 w 6884912"/>
              <a:gd name="connsiteY79" fmla="*/ 118219 h 1161397"/>
              <a:gd name="connsiteX80" fmla="*/ 4730870 w 6884912"/>
              <a:gd name="connsiteY80" fmla="*/ 129432 h 1161397"/>
              <a:gd name="connsiteX81" fmla="*/ 4844073 w 6884912"/>
              <a:gd name="connsiteY81" fmla="*/ 161768 h 1161397"/>
              <a:gd name="connsiteX82" fmla="*/ 4856454 w 6884912"/>
              <a:gd name="connsiteY82" fmla="*/ 130488 h 1161397"/>
              <a:gd name="connsiteX83" fmla="*/ 4920038 w 6884912"/>
              <a:gd name="connsiteY83" fmla="*/ 140418 h 1161397"/>
              <a:gd name="connsiteX84" fmla="*/ 5016639 w 6884912"/>
              <a:gd name="connsiteY84" fmla="*/ 158905 h 1161397"/>
              <a:gd name="connsiteX85" fmla="*/ 5072009 w 6884912"/>
              <a:gd name="connsiteY85" fmla="*/ 161502 h 1161397"/>
              <a:gd name="connsiteX86" fmla="*/ 5223626 w 6884912"/>
              <a:gd name="connsiteY86" fmla="*/ 177356 h 1161397"/>
              <a:gd name="connsiteX87" fmla="*/ 5375773 w 6884912"/>
              <a:gd name="connsiteY87" fmla="*/ 199913 h 1161397"/>
              <a:gd name="connsiteX88" fmla="*/ 5467502 w 6884912"/>
              <a:gd name="connsiteY88" fmla="*/ 250963 h 1161397"/>
              <a:gd name="connsiteX89" fmla="*/ 5592395 w 6884912"/>
              <a:gd name="connsiteY89" fmla="*/ 265434 h 1161397"/>
              <a:gd name="connsiteX90" fmla="*/ 5613532 w 6884912"/>
              <a:gd name="connsiteY90" fmla="*/ 273379 h 1161397"/>
              <a:gd name="connsiteX91" fmla="*/ 5642173 w 6884912"/>
              <a:gd name="connsiteY91" fmla="*/ 266904 h 1161397"/>
              <a:gd name="connsiteX92" fmla="*/ 5756910 w 6884912"/>
              <a:gd name="connsiteY92" fmla="*/ 239211 h 1161397"/>
              <a:gd name="connsiteX93" fmla="*/ 5846667 w 6884912"/>
              <a:gd name="connsiteY93" fmla="*/ 201786 h 1161397"/>
              <a:gd name="connsiteX94" fmla="*/ 5960732 w 6884912"/>
              <a:gd name="connsiteY94" fmla="*/ 220708 h 1161397"/>
              <a:gd name="connsiteX95" fmla="*/ 6029542 w 6884912"/>
              <a:gd name="connsiteY95" fmla="*/ 210339 h 1161397"/>
              <a:gd name="connsiteX96" fmla="*/ 6141123 w 6884912"/>
              <a:gd name="connsiteY96" fmla="*/ 159923 h 1161397"/>
              <a:gd name="connsiteX97" fmla="*/ 6290640 w 6884912"/>
              <a:gd name="connsiteY97" fmla="*/ 167441 h 1161397"/>
              <a:gd name="connsiteX98" fmla="*/ 6322806 w 6884912"/>
              <a:gd name="connsiteY98" fmla="*/ 213293 h 1161397"/>
              <a:gd name="connsiteX99" fmla="*/ 6380420 w 6884912"/>
              <a:gd name="connsiteY99" fmla="*/ 173195 h 1161397"/>
              <a:gd name="connsiteX100" fmla="*/ 6507891 w 6884912"/>
              <a:gd name="connsiteY100" fmla="*/ 118474 h 1161397"/>
              <a:gd name="connsiteX101" fmla="*/ 6571807 w 6884912"/>
              <a:gd name="connsiteY101" fmla="*/ 98636 h 1161397"/>
              <a:gd name="connsiteX102" fmla="*/ 6671880 w 6884912"/>
              <a:gd name="connsiteY102" fmla="*/ 82931 h 1161397"/>
              <a:gd name="connsiteX103" fmla="*/ 6702266 w 6884912"/>
              <a:gd name="connsiteY103" fmla="*/ 75470 h 1161397"/>
              <a:gd name="connsiteX104" fmla="*/ 6845802 w 6884912"/>
              <a:gd name="connsiteY104" fmla="*/ 24496 h 1161397"/>
              <a:gd name="connsiteX105" fmla="*/ 6884912 w 6884912"/>
              <a:gd name="connsiteY105"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59043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673197 w 6884912"/>
              <a:gd name="connsiteY9" fmla="*/ 1010060 h 1161397"/>
              <a:gd name="connsiteX10" fmla="*/ 723108 w 6884912"/>
              <a:gd name="connsiteY10" fmla="*/ 980081 h 1161397"/>
              <a:gd name="connsiteX11" fmla="*/ 797699 w 6884912"/>
              <a:gd name="connsiteY11" fmla="*/ 931362 h 1161397"/>
              <a:gd name="connsiteX12" fmla="*/ 843359 w 6884912"/>
              <a:gd name="connsiteY12" fmla="*/ 910894 h 1161397"/>
              <a:gd name="connsiteX13" fmla="*/ 965215 w 6884912"/>
              <a:gd name="connsiteY13" fmla="*/ 846701 h 1161397"/>
              <a:gd name="connsiteX14" fmla="*/ 1085080 w 6884912"/>
              <a:gd name="connsiteY14" fmla="*/ 776086 h 1161397"/>
              <a:gd name="connsiteX15" fmla="*/ 1131224 w 6884912"/>
              <a:gd name="connsiteY15" fmla="*/ 706160 h 1161397"/>
              <a:gd name="connsiteX16" fmla="*/ 1138051 w 6884912"/>
              <a:gd name="connsiteY16" fmla="*/ 702034 h 1161397"/>
              <a:gd name="connsiteX17" fmla="*/ 1158800 w 6884912"/>
              <a:gd name="connsiteY17" fmla="*/ 700004 h 1161397"/>
              <a:gd name="connsiteX18" fmla="*/ 1166947 w 6884912"/>
              <a:gd name="connsiteY18" fmla="*/ 700762 h 1161397"/>
              <a:gd name="connsiteX19" fmla="*/ 1178135 w 6884912"/>
              <a:gd name="connsiteY19" fmla="*/ 698631 h 1161397"/>
              <a:gd name="connsiteX20" fmla="*/ 1178301 w 6884912"/>
              <a:gd name="connsiteY20" fmla="*/ 698094 h 1161397"/>
              <a:gd name="connsiteX21" fmla="*/ 1188995 w 6884912"/>
              <a:gd name="connsiteY21" fmla="*/ 697048 h 1161397"/>
              <a:gd name="connsiteX22" fmla="*/ 1242716 w 6884912"/>
              <a:gd name="connsiteY22" fmla="*/ 698052 h 1161397"/>
              <a:gd name="connsiteX23" fmla="*/ 1299977 w 6884912"/>
              <a:gd name="connsiteY23" fmla="*/ 639196 h 1161397"/>
              <a:gd name="connsiteX24" fmla="*/ 1326190 w 6884912"/>
              <a:gd name="connsiteY24" fmla="*/ 625955 h 1161397"/>
              <a:gd name="connsiteX25" fmla="*/ 1339600 w 6884912"/>
              <a:gd name="connsiteY25" fmla="*/ 616295 h 1161397"/>
              <a:gd name="connsiteX26" fmla="*/ 1340054 w 6884912"/>
              <a:gd name="connsiteY26" fmla="*/ 614022 h 1161397"/>
              <a:gd name="connsiteX27" fmla="*/ 1391606 w 6884912"/>
              <a:gd name="connsiteY27" fmla="*/ 615229 h 1161397"/>
              <a:gd name="connsiteX28" fmla="*/ 1397565 w 6884912"/>
              <a:gd name="connsiteY28" fmla="*/ 611490 h 1161397"/>
              <a:gd name="connsiteX29" fmla="*/ 1432302 w 6884912"/>
              <a:gd name="connsiteY29" fmla="*/ 617267 h 1161397"/>
              <a:gd name="connsiteX30" fmla="*/ 1449644 w 6884912"/>
              <a:gd name="connsiteY30" fmla="*/ 617591 h 1161397"/>
              <a:gd name="connsiteX31" fmla="*/ 1455793 w 6884912"/>
              <a:gd name="connsiteY31" fmla="*/ 623174 h 1161397"/>
              <a:gd name="connsiteX32" fmla="*/ 1480758 w 6884912"/>
              <a:gd name="connsiteY32" fmla="*/ 620863 h 1161397"/>
              <a:gd name="connsiteX33" fmla="*/ 1483154 w 6884912"/>
              <a:gd name="connsiteY33" fmla="*/ 618527 h 1161397"/>
              <a:gd name="connsiteX34" fmla="*/ 1505495 w 6884912"/>
              <a:gd name="connsiteY34" fmla="*/ 624325 h 1161397"/>
              <a:gd name="connsiteX35" fmla="*/ 1526340 w 6884912"/>
              <a:gd name="connsiteY35" fmla="*/ 638496 h 1161397"/>
              <a:gd name="connsiteX36" fmla="*/ 1731986 w 6884912"/>
              <a:gd name="connsiteY36" fmla="*/ 589682 h 1161397"/>
              <a:gd name="connsiteX37" fmla="*/ 1927935 w 6884912"/>
              <a:gd name="connsiteY37" fmla="*/ 628540 h 1161397"/>
              <a:gd name="connsiteX38" fmla="*/ 2039075 w 6884912"/>
              <a:gd name="connsiteY38" fmla="*/ 599964 h 1161397"/>
              <a:gd name="connsiteX39" fmla="*/ 2066980 w 6884912"/>
              <a:gd name="connsiteY39" fmla="*/ 550413 h 1161397"/>
              <a:gd name="connsiteX40" fmla="*/ 2352236 w 6884912"/>
              <a:gd name="connsiteY40" fmla="*/ 519602 h 1161397"/>
              <a:gd name="connsiteX41" fmla="*/ 2420791 w 6884912"/>
              <a:gd name="connsiteY41" fmla="*/ 492826 h 1161397"/>
              <a:gd name="connsiteX42" fmla="*/ 2489932 w 6884912"/>
              <a:gd name="connsiteY42" fmla="*/ 507864 h 1161397"/>
              <a:gd name="connsiteX43" fmla="*/ 2512917 w 6884912"/>
              <a:gd name="connsiteY43" fmla="*/ 489127 h 1161397"/>
              <a:gd name="connsiteX44" fmla="*/ 2516783 w 6884912"/>
              <a:gd name="connsiteY44" fmla="*/ 485473 h 1161397"/>
              <a:gd name="connsiteX45" fmla="*/ 2534360 w 6884912"/>
              <a:gd name="connsiteY45" fmla="*/ 480064 h 1161397"/>
              <a:gd name="connsiteX46" fmla="*/ 2536691 w 6884912"/>
              <a:gd name="connsiteY46" fmla="*/ 467018 h 1161397"/>
              <a:gd name="connsiteX47" fmla="*/ 2561265 w 6884912"/>
              <a:gd name="connsiteY47" fmla="*/ 450623 h 1161397"/>
              <a:gd name="connsiteX48" fmla="*/ 2594349 w 6884912"/>
              <a:gd name="connsiteY48" fmla="*/ 443884 h 1161397"/>
              <a:gd name="connsiteX49" fmla="*/ 2754324 w 6884912"/>
              <a:gd name="connsiteY49" fmla="*/ 424766 h 1161397"/>
              <a:gd name="connsiteX50" fmla="*/ 2848470 w 6884912"/>
              <a:gd name="connsiteY50" fmla="*/ 405966 h 1161397"/>
              <a:gd name="connsiteX51" fmla="*/ 2881772 w 6884912"/>
              <a:gd name="connsiteY51" fmla="*/ 387260 h 1161397"/>
              <a:gd name="connsiteX52" fmla="*/ 2929932 w 6884912"/>
              <a:gd name="connsiteY52" fmla="*/ 368912 h 1161397"/>
              <a:gd name="connsiteX53" fmla="*/ 3013020 w 6884912"/>
              <a:gd name="connsiteY53" fmla="*/ 327578 h 1161397"/>
              <a:gd name="connsiteX54" fmla="*/ 3222191 w 6884912"/>
              <a:gd name="connsiteY54" fmla="*/ 307887 h 1161397"/>
              <a:gd name="connsiteX55" fmla="*/ 3227953 w 6884912"/>
              <a:gd name="connsiteY55" fmla="*/ 297650 h 1161397"/>
              <a:gd name="connsiteX56" fmla="*/ 3510042 w 6884912"/>
              <a:gd name="connsiteY56" fmla="*/ 311820 h 1161397"/>
              <a:gd name="connsiteX57" fmla="*/ 3626773 w 6884912"/>
              <a:gd name="connsiteY57" fmla="*/ 290452 h 1161397"/>
              <a:gd name="connsiteX58" fmla="*/ 3666217 w 6884912"/>
              <a:gd name="connsiteY58" fmla="*/ 273255 h 1161397"/>
              <a:gd name="connsiteX59" fmla="*/ 3732427 w 6884912"/>
              <a:gd name="connsiteY59" fmla="*/ 245039 h 1161397"/>
              <a:gd name="connsiteX60" fmla="*/ 3777022 w 6884912"/>
              <a:gd name="connsiteY60" fmla="*/ 200276 h 1161397"/>
              <a:gd name="connsiteX61" fmla="*/ 3791246 w 6884912"/>
              <a:gd name="connsiteY61" fmla="*/ 189996 h 1161397"/>
              <a:gd name="connsiteX62" fmla="*/ 3819864 w 6884912"/>
              <a:gd name="connsiteY62" fmla="*/ 194605 h 1161397"/>
              <a:gd name="connsiteX63" fmla="*/ 3830398 w 6884912"/>
              <a:gd name="connsiteY63" fmla="*/ 188383 h 1161397"/>
              <a:gd name="connsiteX64" fmla="*/ 3834360 w 6884912"/>
              <a:gd name="connsiteY64" fmla="*/ 188992 h 1161397"/>
              <a:gd name="connsiteX65" fmla="*/ 3843715 w 6884912"/>
              <a:gd name="connsiteY65" fmla="*/ 188752 h 1161397"/>
              <a:gd name="connsiteX66" fmla="*/ 3842609 w 6884912"/>
              <a:gd name="connsiteY66" fmla="*/ 197386 h 1161397"/>
              <a:gd name="connsiteX67" fmla="*/ 3853961 w 6884912"/>
              <a:gd name="connsiteY67" fmla="*/ 213380 h 1161397"/>
              <a:gd name="connsiteX68" fmla="*/ 3907640 w 6884912"/>
              <a:gd name="connsiteY68" fmla="*/ 207568 h 1161397"/>
              <a:gd name="connsiteX69" fmla="*/ 3910449 w 6884912"/>
              <a:gd name="connsiteY69" fmla="*/ 197808 h 1161397"/>
              <a:gd name="connsiteX70" fmla="*/ 3917197 w 6884912"/>
              <a:gd name="connsiteY70" fmla="*/ 196121 h 1161397"/>
              <a:gd name="connsiteX71" fmla="*/ 3922400 w 6884912"/>
              <a:gd name="connsiteY71" fmla="*/ 205056 h 1161397"/>
              <a:gd name="connsiteX72" fmla="*/ 4013061 w 6884912"/>
              <a:gd name="connsiteY72" fmla="*/ 224874 h 1161397"/>
              <a:gd name="connsiteX73" fmla="*/ 4220717 w 6884912"/>
              <a:gd name="connsiteY73" fmla="*/ 192946 h 1161397"/>
              <a:gd name="connsiteX74" fmla="*/ 4228802 w 6884912"/>
              <a:gd name="connsiteY74" fmla="*/ 201468 h 1161397"/>
              <a:gd name="connsiteX75" fmla="*/ 4289361 w 6884912"/>
              <a:gd name="connsiteY75" fmla="*/ 196642 h 1161397"/>
              <a:gd name="connsiteX76" fmla="*/ 4498913 w 6884912"/>
              <a:gd name="connsiteY76" fmla="*/ 118915 h 1161397"/>
              <a:gd name="connsiteX77" fmla="*/ 4617330 w 6884912"/>
              <a:gd name="connsiteY77" fmla="*/ 111163 h 1161397"/>
              <a:gd name="connsiteX78" fmla="*/ 4659778 w 6884912"/>
              <a:gd name="connsiteY78" fmla="*/ 118219 h 1161397"/>
              <a:gd name="connsiteX79" fmla="*/ 4730870 w 6884912"/>
              <a:gd name="connsiteY79" fmla="*/ 129432 h 1161397"/>
              <a:gd name="connsiteX80" fmla="*/ 4844073 w 6884912"/>
              <a:gd name="connsiteY80" fmla="*/ 161768 h 1161397"/>
              <a:gd name="connsiteX81" fmla="*/ 4856454 w 6884912"/>
              <a:gd name="connsiteY81" fmla="*/ 130488 h 1161397"/>
              <a:gd name="connsiteX82" fmla="*/ 4920038 w 6884912"/>
              <a:gd name="connsiteY82" fmla="*/ 140418 h 1161397"/>
              <a:gd name="connsiteX83" fmla="*/ 5016639 w 6884912"/>
              <a:gd name="connsiteY83" fmla="*/ 158905 h 1161397"/>
              <a:gd name="connsiteX84" fmla="*/ 5072009 w 6884912"/>
              <a:gd name="connsiteY84" fmla="*/ 161502 h 1161397"/>
              <a:gd name="connsiteX85" fmla="*/ 5223626 w 6884912"/>
              <a:gd name="connsiteY85" fmla="*/ 177356 h 1161397"/>
              <a:gd name="connsiteX86" fmla="*/ 5375773 w 6884912"/>
              <a:gd name="connsiteY86" fmla="*/ 199913 h 1161397"/>
              <a:gd name="connsiteX87" fmla="*/ 5467502 w 6884912"/>
              <a:gd name="connsiteY87" fmla="*/ 250963 h 1161397"/>
              <a:gd name="connsiteX88" fmla="*/ 5592395 w 6884912"/>
              <a:gd name="connsiteY88" fmla="*/ 265434 h 1161397"/>
              <a:gd name="connsiteX89" fmla="*/ 5613532 w 6884912"/>
              <a:gd name="connsiteY89" fmla="*/ 273379 h 1161397"/>
              <a:gd name="connsiteX90" fmla="*/ 5642173 w 6884912"/>
              <a:gd name="connsiteY90" fmla="*/ 266904 h 1161397"/>
              <a:gd name="connsiteX91" fmla="*/ 5756910 w 6884912"/>
              <a:gd name="connsiteY91" fmla="*/ 239211 h 1161397"/>
              <a:gd name="connsiteX92" fmla="*/ 5846667 w 6884912"/>
              <a:gd name="connsiteY92" fmla="*/ 201786 h 1161397"/>
              <a:gd name="connsiteX93" fmla="*/ 5960732 w 6884912"/>
              <a:gd name="connsiteY93" fmla="*/ 220708 h 1161397"/>
              <a:gd name="connsiteX94" fmla="*/ 6029542 w 6884912"/>
              <a:gd name="connsiteY94" fmla="*/ 210339 h 1161397"/>
              <a:gd name="connsiteX95" fmla="*/ 6141123 w 6884912"/>
              <a:gd name="connsiteY95" fmla="*/ 159923 h 1161397"/>
              <a:gd name="connsiteX96" fmla="*/ 6290640 w 6884912"/>
              <a:gd name="connsiteY96" fmla="*/ 167441 h 1161397"/>
              <a:gd name="connsiteX97" fmla="*/ 6322806 w 6884912"/>
              <a:gd name="connsiteY97" fmla="*/ 213293 h 1161397"/>
              <a:gd name="connsiteX98" fmla="*/ 6380420 w 6884912"/>
              <a:gd name="connsiteY98" fmla="*/ 173195 h 1161397"/>
              <a:gd name="connsiteX99" fmla="*/ 6507891 w 6884912"/>
              <a:gd name="connsiteY99" fmla="*/ 118474 h 1161397"/>
              <a:gd name="connsiteX100" fmla="*/ 6571807 w 6884912"/>
              <a:gd name="connsiteY100" fmla="*/ 98636 h 1161397"/>
              <a:gd name="connsiteX101" fmla="*/ 6671880 w 6884912"/>
              <a:gd name="connsiteY101" fmla="*/ 82931 h 1161397"/>
              <a:gd name="connsiteX102" fmla="*/ 6702266 w 6884912"/>
              <a:gd name="connsiteY102" fmla="*/ 75470 h 1161397"/>
              <a:gd name="connsiteX103" fmla="*/ 6845802 w 6884912"/>
              <a:gd name="connsiteY103" fmla="*/ 24496 h 1161397"/>
              <a:gd name="connsiteX104" fmla="*/ 6884912 w 6884912"/>
              <a:gd name="connsiteY104"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601644 w 6884912"/>
              <a:gd name="connsiteY7" fmla="*/ 1003997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80081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188995 w 6884912"/>
              <a:gd name="connsiteY20" fmla="*/ 697048 h 1161397"/>
              <a:gd name="connsiteX21" fmla="*/ 1242716 w 6884912"/>
              <a:gd name="connsiteY21" fmla="*/ 698052 h 1161397"/>
              <a:gd name="connsiteX22" fmla="*/ 1299977 w 6884912"/>
              <a:gd name="connsiteY22" fmla="*/ 639196 h 1161397"/>
              <a:gd name="connsiteX23" fmla="*/ 1326190 w 6884912"/>
              <a:gd name="connsiteY23" fmla="*/ 625955 h 1161397"/>
              <a:gd name="connsiteX24" fmla="*/ 1339600 w 6884912"/>
              <a:gd name="connsiteY24" fmla="*/ 616295 h 1161397"/>
              <a:gd name="connsiteX25" fmla="*/ 1340054 w 6884912"/>
              <a:gd name="connsiteY25" fmla="*/ 614022 h 1161397"/>
              <a:gd name="connsiteX26" fmla="*/ 1391606 w 6884912"/>
              <a:gd name="connsiteY26" fmla="*/ 615229 h 1161397"/>
              <a:gd name="connsiteX27" fmla="*/ 1397565 w 6884912"/>
              <a:gd name="connsiteY27" fmla="*/ 611490 h 1161397"/>
              <a:gd name="connsiteX28" fmla="*/ 1432302 w 6884912"/>
              <a:gd name="connsiteY28" fmla="*/ 617267 h 1161397"/>
              <a:gd name="connsiteX29" fmla="*/ 1449644 w 6884912"/>
              <a:gd name="connsiteY29" fmla="*/ 617591 h 1161397"/>
              <a:gd name="connsiteX30" fmla="*/ 1455793 w 6884912"/>
              <a:gd name="connsiteY30" fmla="*/ 623174 h 1161397"/>
              <a:gd name="connsiteX31" fmla="*/ 1480758 w 6884912"/>
              <a:gd name="connsiteY31" fmla="*/ 620863 h 1161397"/>
              <a:gd name="connsiteX32" fmla="*/ 1483154 w 6884912"/>
              <a:gd name="connsiteY32" fmla="*/ 618527 h 1161397"/>
              <a:gd name="connsiteX33" fmla="*/ 1505495 w 6884912"/>
              <a:gd name="connsiteY33" fmla="*/ 624325 h 1161397"/>
              <a:gd name="connsiteX34" fmla="*/ 1526340 w 6884912"/>
              <a:gd name="connsiteY34" fmla="*/ 638496 h 1161397"/>
              <a:gd name="connsiteX35" fmla="*/ 1731986 w 6884912"/>
              <a:gd name="connsiteY35" fmla="*/ 589682 h 1161397"/>
              <a:gd name="connsiteX36" fmla="*/ 1927935 w 6884912"/>
              <a:gd name="connsiteY36" fmla="*/ 628540 h 1161397"/>
              <a:gd name="connsiteX37" fmla="*/ 2039075 w 6884912"/>
              <a:gd name="connsiteY37" fmla="*/ 599964 h 1161397"/>
              <a:gd name="connsiteX38" fmla="*/ 2066980 w 6884912"/>
              <a:gd name="connsiteY38" fmla="*/ 550413 h 1161397"/>
              <a:gd name="connsiteX39" fmla="*/ 2352236 w 6884912"/>
              <a:gd name="connsiteY39" fmla="*/ 519602 h 1161397"/>
              <a:gd name="connsiteX40" fmla="*/ 2420791 w 6884912"/>
              <a:gd name="connsiteY40" fmla="*/ 492826 h 1161397"/>
              <a:gd name="connsiteX41" fmla="*/ 2489932 w 6884912"/>
              <a:gd name="connsiteY41" fmla="*/ 507864 h 1161397"/>
              <a:gd name="connsiteX42" fmla="*/ 2512917 w 6884912"/>
              <a:gd name="connsiteY42" fmla="*/ 489127 h 1161397"/>
              <a:gd name="connsiteX43" fmla="*/ 2516783 w 6884912"/>
              <a:gd name="connsiteY43" fmla="*/ 485473 h 1161397"/>
              <a:gd name="connsiteX44" fmla="*/ 2534360 w 6884912"/>
              <a:gd name="connsiteY44" fmla="*/ 480064 h 1161397"/>
              <a:gd name="connsiteX45" fmla="*/ 2536691 w 6884912"/>
              <a:gd name="connsiteY45" fmla="*/ 467018 h 1161397"/>
              <a:gd name="connsiteX46" fmla="*/ 2561265 w 6884912"/>
              <a:gd name="connsiteY46" fmla="*/ 450623 h 1161397"/>
              <a:gd name="connsiteX47" fmla="*/ 2594349 w 6884912"/>
              <a:gd name="connsiteY47" fmla="*/ 443884 h 1161397"/>
              <a:gd name="connsiteX48" fmla="*/ 2754324 w 6884912"/>
              <a:gd name="connsiteY48" fmla="*/ 424766 h 1161397"/>
              <a:gd name="connsiteX49" fmla="*/ 2848470 w 6884912"/>
              <a:gd name="connsiteY49" fmla="*/ 405966 h 1161397"/>
              <a:gd name="connsiteX50" fmla="*/ 2881772 w 6884912"/>
              <a:gd name="connsiteY50" fmla="*/ 387260 h 1161397"/>
              <a:gd name="connsiteX51" fmla="*/ 2929932 w 6884912"/>
              <a:gd name="connsiteY51" fmla="*/ 368912 h 1161397"/>
              <a:gd name="connsiteX52" fmla="*/ 3013020 w 6884912"/>
              <a:gd name="connsiteY52" fmla="*/ 327578 h 1161397"/>
              <a:gd name="connsiteX53" fmla="*/ 3222191 w 6884912"/>
              <a:gd name="connsiteY53" fmla="*/ 307887 h 1161397"/>
              <a:gd name="connsiteX54" fmla="*/ 3227953 w 6884912"/>
              <a:gd name="connsiteY54" fmla="*/ 297650 h 1161397"/>
              <a:gd name="connsiteX55" fmla="*/ 3510042 w 6884912"/>
              <a:gd name="connsiteY55" fmla="*/ 311820 h 1161397"/>
              <a:gd name="connsiteX56" fmla="*/ 3626773 w 6884912"/>
              <a:gd name="connsiteY56" fmla="*/ 290452 h 1161397"/>
              <a:gd name="connsiteX57" fmla="*/ 3666217 w 6884912"/>
              <a:gd name="connsiteY57" fmla="*/ 273255 h 1161397"/>
              <a:gd name="connsiteX58" fmla="*/ 3732427 w 6884912"/>
              <a:gd name="connsiteY58" fmla="*/ 245039 h 1161397"/>
              <a:gd name="connsiteX59" fmla="*/ 3777022 w 6884912"/>
              <a:gd name="connsiteY59" fmla="*/ 200276 h 1161397"/>
              <a:gd name="connsiteX60" fmla="*/ 3791246 w 6884912"/>
              <a:gd name="connsiteY60" fmla="*/ 189996 h 1161397"/>
              <a:gd name="connsiteX61" fmla="*/ 3819864 w 6884912"/>
              <a:gd name="connsiteY61" fmla="*/ 194605 h 1161397"/>
              <a:gd name="connsiteX62" fmla="*/ 3830398 w 6884912"/>
              <a:gd name="connsiteY62" fmla="*/ 188383 h 1161397"/>
              <a:gd name="connsiteX63" fmla="*/ 3834360 w 6884912"/>
              <a:gd name="connsiteY63" fmla="*/ 188992 h 1161397"/>
              <a:gd name="connsiteX64" fmla="*/ 3843715 w 6884912"/>
              <a:gd name="connsiteY64" fmla="*/ 188752 h 1161397"/>
              <a:gd name="connsiteX65" fmla="*/ 3842609 w 6884912"/>
              <a:gd name="connsiteY65" fmla="*/ 197386 h 1161397"/>
              <a:gd name="connsiteX66" fmla="*/ 3853961 w 6884912"/>
              <a:gd name="connsiteY66" fmla="*/ 213380 h 1161397"/>
              <a:gd name="connsiteX67" fmla="*/ 3907640 w 6884912"/>
              <a:gd name="connsiteY67" fmla="*/ 207568 h 1161397"/>
              <a:gd name="connsiteX68" fmla="*/ 3910449 w 6884912"/>
              <a:gd name="connsiteY68" fmla="*/ 197808 h 1161397"/>
              <a:gd name="connsiteX69" fmla="*/ 3917197 w 6884912"/>
              <a:gd name="connsiteY69" fmla="*/ 196121 h 1161397"/>
              <a:gd name="connsiteX70" fmla="*/ 3922400 w 6884912"/>
              <a:gd name="connsiteY70" fmla="*/ 205056 h 1161397"/>
              <a:gd name="connsiteX71" fmla="*/ 4013061 w 6884912"/>
              <a:gd name="connsiteY71" fmla="*/ 224874 h 1161397"/>
              <a:gd name="connsiteX72" fmla="*/ 4220717 w 6884912"/>
              <a:gd name="connsiteY72" fmla="*/ 192946 h 1161397"/>
              <a:gd name="connsiteX73" fmla="*/ 4228802 w 6884912"/>
              <a:gd name="connsiteY73" fmla="*/ 201468 h 1161397"/>
              <a:gd name="connsiteX74" fmla="*/ 4289361 w 6884912"/>
              <a:gd name="connsiteY74" fmla="*/ 196642 h 1161397"/>
              <a:gd name="connsiteX75" fmla="*/ 4498913 w 6884912"/>
              <a:gd name="connsiteY75" fmla="*/ 118915 h 1161397"/>
              <a:gd name="connsiteX76" fmla="*/ 4617330 w 6884912"/>
              <a:gd name="connsiteY76" fmla="*/ 111163 h 1161397"/>
              <a:gd name="connsiteX77" fmla="*/ 4659778 w 6884912"/>
              <a:gd name="connsiteY77" fmla="*/ 118219 h 1161397"/>
              <a:gd name="connsiteX78" fmla="*/ 4730870 w 6884912"/>
              <a:gd name="connsiteY78" fmla="*/ 129432 h 1161397"/>
              <a:gd name="connsiteX79" fmla="*/ 4844073 w 6884912"/>
              <a:gd name="connsiteY79" fmla="*/ 161768 h 1161397"/>
              <a:gd name="connsiteX80" fmla="*/ 4856454 w 6884912"/>
              <a:gd name="connsiteY80" fmla="*/ 130488 h 1161397"/>
              <a:gd name="connsiteX81" fmla="*/ 4920038 w 6884912"/>
              <a:gd name="connsiteY81" fmla="*/ 140418 h 1161397"/>
              <a:gd name="connsiteX82" fmla="*/ 5016639 w 6884912"/>
              <a:gd name="connsiteY82" fmla="*/ 158905 h 1161397"/>
              <a:gd name="connsiteX83" fmla="*/ 5072009 w 6884912"/>
              <a:gd name="connsiteY83" fmla="*/ 161502 h 1161397"/>
              <a:gd name="connsiteX84" fmla="*/ 5223626 w 6884912"/>
              <a:gd name="connsiteY84" fmla="*/ 177356 h 1161397"/>
              <a:gd name="connsiteX85" fmla="*/ 5375773 w 6884912"/>
              <a:gd name="connsiteY85" fmla="*/ 199913 h 1161397"/>
              <a:gd name="connsiteX86" fmla="*/ 5467502 w 6884912"/>
              <a:gd name="connsiteY86" fmla="*/ 250963 h 1161397"/>
              <a:gd name="connsiteX87" fmla="*/ 5592395 w 6884912"/>
              <a:gd name="connsiteY87" fmla="*/ 265434 h 1161397"/>
              <a:gd name="connsiteX88" fmla="*/ 5613532 w 6884912"/>
              <a:gd name="connsiteY88" fmla="*/ 273379 h 1161397"/>
              <a:gd name="connsiteX89" fmla="*/ 5642173 w 6884912"/>
              <a:gd name="connsiteY89" fmla="*/ 266904 h 1161397"/>
              <a:gd name="connsiteX90" fmla="*/ 5756910 w 6884912"/>
              <a:gd name="connsiteY90" fmla="*/ 239211 h 1161397"/>
              <a:gd name="connsiteX91" fmla="*/ 5846667 w 6884912"/>
              <a:gd name="connsiteY91" fmla="*/ 201786 h 1161397"/>
              <a:gd name="connsiteX92" fmla="*/ 5960732 w 6884912"/>
              <a:gd name="connsiteY92" fmla="*/ 220708 h 1161397"/>
              <a:gd name="connsiteX93" fmla="*/ 6029542 w 6884912"/>
              <a:gd name="connsiteY93" fmla="*/ 210339 h 1161397"/>
              <a:gd name="connsiteX94" fmla="*/ 6141123 w 6884912"/>
              <a:gd name="connsiteY94" fmla="*/ 159923 h 1161397"/>
              <a:gd name="connsiteX95" fmla="*/ 6290640 w 6884912"/>
              <a:gd name="connsiteY95" fmla="*/ 167441 h 1161397"/>
              <a:gd name="connsiteX96" fmla="*/ 6322806 w 6884912"/>
              <a:gd name="connsiteY96" fmla="*/ 213293 h 1161397"/>
              <a:gd name="connsiteX97" fmla="*/ 6380420 w 6884912"/>
              <a:gd name="connsiteY97" fmla="*/ 173195 h 1161397"/>
              <a:gd name="connsiteX98" fmla="*/ 6507891 w 6884912"/>
              <a:gd name="connsiteY98" fmla="*/ 118474 h 1161397"/>
              <a:gd name="connsiteX99" fmla="*/ 6571807 w 6884912"/>
              <a:gd name="connsiteY99" fmla="*/ 98636 h 1161397"/>
              <a:gd name="connsiteX100" fmla="*/ 6671880 w 6884912"/>
              <a:gd name="connsiteY100" fmla="*/ 82931 h 1161397"/>
              <a:gd name="connsiteX101" fmla="*/ 6702266 w 6884912"/>
              <a:gd name="connsiteY101" fmla="*/ 75470 h 1161397"/>
              <a:gd name="connsiteX102" fmla="*/ 6845802 w 6884912"/>
              <a:gd name="connsiteY102" fmla="*/ 24496 h 1161397"/>
              <a:gd name="connsiteX103" fmla="*/ 6884912 w 6884912"/>
              <a:gd name="connsiteY103"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58800 w 6884912"/>
              <a:gd name="connsiteY16" fmla="*/ 700004 h 1161397"/>
              <a:gd name="connsiteX17" fmla="*/ 1166947 w 6884912"/>
              <a:gd name="connsiteY17" fmla="*/ 700762 h 1161397"/>
              <a:gd name="connsiteX18" fmla="*/ 1178135 w 6884912"/>
              <a:gd name="connsiteY18" fmla="*/ 698631 h 1161397"/>
              <a:gd name="connsiteX19" fmla="*/ 1178301 w 6884912"/>
              <a:gd name="connsiteY19" fmla="*/ 698094 h 1161397"/>
              <a:gd name="connsiteX20" fmla="*/ 1242716 w 6884912"/>
              <a:gd name="connsiteY20" fmla="*/ 698052 h 1161397"/>
              <a:gd name="connsiteX21" fmla="*/ 1299977 w 6884912"/>
              <a:gd name="connsiteY21" fmla="*/ 639196 h 1161397"/>
              <a:gd name="connsiteX22" fmla="*/ 1326190 w 6884912"/>
              <a:gd name="connsiteY22" fmla="*/ 625955 h 1161397"/>
              <a:gd name="connsiteX23" fmla="*/ 1339600 w 6884912"/>
              <a:gd name="connsiteY23" fmla="*/ 616295 h 1161397"/>
              <a:gd name="connsiteX24" fmla="*/ 1340054 w 6884912"/>
              <a:gd name="connsiteY24" fmla="*/ 614022 h 1161397"/>
              <a:gd name="connsiteX25" fmla="*/ 1391606 w 6884912"/>
              <a:gd name="connsiteY25" fmla="*/ 615229 h 1161397"/>
              <a:gd name="connsiteX26" fmla="*/ 1397565 w 6884912"/>
              <a:gd name="connsiteY26" fmla="*/ 611490 h 1161397"/>
              <a:gd name="connsiteX27" fmla="*/ 1432302 w 6884912"/>
              <a:gd name="connsiteY27" fmla="*/ 617267 h 1161397"/>
              <a:gd name="connsiteX28" fmla="*/ 1449644 w 6884912"/>
              <a:gd name="connsiteY28" fmla="*/ 617591 h 1161397"/>
              <a:gd name="connsiteX29" fmla="*/ 1455793 w 6884912"/>
              <a:gd name="connsiteY29" fmla="*/ 623174 h 1161397"/>
              <a:gd name="connsiteX30" fmla="*/ 1480758 w 6884912"/>
              <a:gd name="connsiteY30" fmla="*/ 620863 h 1161397"/>
              <a:gd name="connsiteX31" fmla="*/ 1483154 w 6884912"/>
              <a:gd name="connsiteY31" fmla="*/ 618527 h 1161397"/>
              <a:gd name="connsiteX32" fmla="*/ 1505495 w 6884912"/>
              <a:gd name="connsiteY32" fmla="*/ 624325 h 1161397"/>
              <a:gd name="connsiteX33" fmla="*/ 1526340 w 6884912"/>
              <a:gd name="connsiteY33" fmla="*/ 638496 h 1161397"/>
              <a:gd name="connsiteX34" fmla="*/ 1731986 w 6884912"/>
              <a:gd name="connsiteY34" fmla="*/ 589682 h 1161397"/>
              <a:gd name="connsiteX35" fmla="*/ 1927935 w 6884912"/>
              <a:gd name="connsiteY35" fmla="*/ 628540 h 1161397"/>
              <a:gd name="connsiteX36" fmla="*/ 2039075 w 6884912"/>
              <a:gd name="connsiteY36" fmla="*/ 599964 h 1161397"/>
              <a:gd name="connsiteX37" fmla="*/ 2066980 w 6884912"/>
              <a:gd name="connsiteY37" fmla="*/ 550413 h 1161397"/>
              <a:gd name="connsiteX38" fmla="*/ 2352236 w 6884912"/>
              <a:gd name="connsiteY38" fmla="*/ 519602 h 1161397"/>
              <a:gd name="connsiteX39" fmla="*/ 2420791 w 6884912"/>
              <a:gd name="connsiteY39" fmla="*/ 492826 h 1161397"/>
              <a:gd name="connsiteX40" fmla="*/ 2489932 w 6884912"/>
              <a:gd name="connsiteY40" fmla="*/ 507864 h 1161397"/>
              <a:gd name="connsiteX41" fmla="*/ 2512917 w 6884912"/>
              <a:gd name="connsiteY41" fmla="*/ 489127 h 1161397"/>
              <a:gd name="connsiteX42" fmla="*/ 2516783 w 6884912"/>
              <a:gd name="connsiteY42" fmla="*/ 485473 h 1161397"/>
              <a:gd name="connsiteX43" fmla="*/ 2534360 w 6884912"/>
              <a:gd name="connsiteY43" fmla="*/ 480064 h 1161397"/>
              <a:gd name="connsiteX44" fmla="*/ 2536691 w 6884912"/>
              <a:gd name="connsiteY44" fmla="*/ 467018 h 1161397"/>
              <a:gd name="connsiteX45" fmla="*/ 2561265 w 6884912"/>
              <a:gd name="connsiteY45" fmla="*/ 450623 h 1161397"/>
              <a:gd name="connsiteX46" fmla="*/ 2594349 w 6884912"/>
              <a:gd name="connsiteY46" fmla="*/ 443884 h 1161397"/>
              <a:gd name="connsiteX47" fmla="*/ 2754324 w 6884912"/>
              <a:gd name="connsiteY47" fmla="*/ 424766 h 1161397"/>
              <a:gd name="connsiteX48" fmla="*/ 2848470 w 6884912"/>
              <a:gd name="connsiteY48" fmla="*/ 405966 h 1161397"/>
              <a:gd name="connsiteX49" fmla="*/ 2881772 w 6884912"/>
              <a:gd name="connsiteY49" fmla="*/ 387260 h 1161397"/>
              <a:gd name="connsiteX50" fmla="*/ 2929932 w 6884912"/>
              <a:gd name="connsiteY50" fmla="*/ 368912 h 1161397"/>
              <a:gd name="connsiteX51" fmla="*/ 3013020 w 6884912"/>
              <a:gd name="connsiteY51" fmla="*/ 327578 h 1161397"/>
              <a:gd name="connsiteX52" fmla="*/ 3222191 w 6884912"/>
              <a:gd name="connsiteY52" fmla="*/ 307887 h 1161397"/>
              <a:gd name="connsiteX53" fmla="*/ 3227953 w 6884912"/>
              <a:gd name="connsiteY53" fmla="*/ 297650 h 1161397"/>
              <a:gd name="connsiteX54" fmla="*/ 3510042 w 6884912"/>
              <a:gd name="connsiteY54" fmla="*/ 311820 h 1161397"/>
              <a:gd name="connsiteX55" fmla="*/ 3626773 w 6884912"/>
              <a:gd name="connsiteY55" fmla="*/ 290452 h 1161397"/>
              <a:gd name="connsiteX56" fmla="*/ 3666217 w 6884912"/>
              <a:gd name="connsiteY56" fmla="*/ 273255 h 1161397"/>
              <a:gd name="connsiteX57" fmla="*/ 3732427 w 6884912"/>
              <a:gd name="connsiteY57" fmla="*/ 245039 h 1161397"/>
              <a:gd name="connsiteX58" fmla="*/ 3777022 w 6884912"/>
              <a:gd name="connsiteY58" fmla="*/ 200276 h 1161397"/>
              <a:gd name="connsiteX59" fmla="*/ 3791246 w 6884912"/>
              <a:gd name="connsiteY59" fmla="*/ 189996 h 1161397"/>
              <a:gd name="connsiteX60" fmla="*/ 3819864 w 6884912"/>
              <a:gd name="connsiteY60" fmla="*/ 194605 h 1161397"/>
              <a:gd name="connsiteX61" fmla="*/ 3830398 w 6884912"/>
              <a:gd name="connsiteY61" fmla="*/ 188383 h 1161397"/>
              <a:gd name="connsiteX62" fmla="*/ 3834360 w 6884912"/>
              <a:gd name="connsiteY62" fmla="*/ 188992 h 1161397"/>
              <a:gd name="connsiteX63" fmla="*/ 3843715 w 6884912"/>
              <a:gd name="connsiteY63" fmla="*/ 188752 h 1161397"/>
              <a:gd name="connsiteX64" fmla="*/ 3842609 w 6884912"/>
              <a:gd name="connsiteY64" fmla="*/ 197386 h 1161397"/>
              <a:gd name="connsiteX65" fmla="*/ 3853961 w 6884912"/>
              <a:gd name="connsiteY65" fmla="*/ 213380 h 1161397"/>
              <a:gd name="connsiteX66" fmla="*/ 3907640 w 6884912"/>
              <a:gd name="connsiteY66" fmla="*/ 207568 h 1161397"/>
              <a:gd name="connsiteX67" fmla="*/ 3910449 w 6884912"/>
              <a:gd name="connsiteY67" fmla="*/ 197808 h 1161397"/>
              <a:gd name="connsiteX68" fmla="*/ 3917197 w 6884912"/>
              <a:gd name="connsiteY68" fmla="*/ 196121 h 1161397"/>
              <a:gd name="connsiteX69" fmla="*/ 3922400 w 6884912"/>
              <a:gd name="connsiteY69" fmla="*/ 205056 h 1161397"/>
              <a:gd name="connsiteX70" fmla="*/ 4013061 w 6884912"/>
              <a:gd name="connsiteY70" fmla="*/ 224874 h 1161397"/>
              <a:gd name="connsiteX71" fmla="*/ 4220717 w 6884912"/>
              <a:gd name="connsiteY71" fmla="*/ 192946 h 1161397"/>
              <a:gd name="connsiteX72" fmla="*/ 4228802 w 6884912"/>
              <a:gd name="connsiteY72" fmla="*/ 201468 h 1161397"/>
              <a:gd name="connsiteX73" fmla="*/ 4289361 w 6884912"/>
              <a:gd name="connsiteY73" fmla="*/ 196642 h 1161397"/>
              <a:gd name="connsiteX74" fmla="*/ 4498913 w 6884912"/>
              <a:gd name="connsiteY74" fmla="*/ 118915 h 1161397"/>
              <a:gd name="connsiteX75" fmla="*/ 4617330 w 6884912"/>
              <a:gd name="connsiteY75" fmla="*/ 111163 h 1161397"/>
              <a:gd name="connsiteX76" fmla="*/ 4659778 w 6884912"/>
              <a:gd name="connsiteY76" fmla="*/ 118219 h 1161397"/>
              <a:gd name="connsiteX77" fmla="*/ 4730870 w 6884912"/>
              <a:gd name="connsiteY77" fmla="*/ 129432 h 1161397"/>
              <a:gd name="connsiteX78" fmla="*/ 4844073 w 6884912"/>
              <a:gd name="connsiteY78" fmla="*/ 161768 h 1161397"/>
              <a:gd name="connsiteX79" fmla="*/ 4856454 w 6884912"/>
              <a:gd name="connsiteY79" fmla="*/ 130488 h 1161397"/>
              <a:gd name="connsiteX80" fmla="*/ 4920038 w 6884912"/>
              <a:gd name="connsiteY80" fmla="*/ 140418 h 1161397"/>
              <a:gd name="connsiteX81" fmla="*/ 5016639 w 6884912"/>
              <a:gd name="connsiteY81" fmla="*/ 158905 h 1161397"/>
              <a:gd name="connsiteX82" fmla="*/ 5072009 w 6884912"/>
              <a:gd name="connsiteY82" fmla="*/ 161502 h 1161397"/>
              <a:gd name="connsiteX83" fmla="*/ 5223626 w 6884912"/>
              <a:gd name="connsiteY83" fmla="*/ 177356 h 1161397"/>
              <a:gd name="connsiteX84" fmla="*/ 5375773 w 6884912"/>
              <a:gd name="connsiteY84" fmla="*/ 199913 h 1161397"/>
              <a:gd name="connsiteX85" fmla="*/ 5467502 w 6884912"/>
              <a:gd name="connsiteY85" fmla="*/ 250963 h 1161397"/>
              <a:gd name="connsiteX86" fmla="*/ 5592395 w 6884912"/>
              <a:gd name="connsiteY86" fmla="*/ 265434 h 1161397"/>
              <a:gd name="connsiteX87" fmla="*/ 5613532 w 6884912"/>
              <a:gd name="connsiteY87" fmla="*/ 273379 h 1161397"/>
              <a:gd name="connsiteX88" fmla="*/ 5642173 w 6884912"/>
              <a:gd name="connsiteY88" fmla="*/ 266904 h 1161397"/>
              <a:gd name="connsiteX89" fmla="*/ 5756910 w 6884912"/>
              <a:gd name="connsiteY89" fmla="*/ 239211 h 1161397"/>
              <a:gd name="connsiteX90" fmla="*/ 5846667 w 6884912"/>
              <a:gd name="connsiteY90" fmla="*/ 201786 h 1161397"/>
              <a:gd name="connsiteX91" fmla="*/ 5960732 w 6884912"/>
              <a:gd name="connsiteY91" fmla="*/ 220708 h 1161397"/>
              <a:gd name="connsiteX92" fmla="*/ 6029542 w 6884912"/>
              <a:gd name="connsiteY92" fmla="*/ 210339 h 1161397"/>
              <a:gd name="connsiteX93" fmla="*/ 6141123 w 6884912"/>
              <a:gd name="connsiteY93" fmla="*/ 159923 h 1161397"/>
              <a:gd name="connsiteX94" fmla="*/ 6290640 w 6884912"/>
              <a:gd name="connsiteY94" fmla="*/ 167441 h 1161397"/>
              <a:gd name="connsiteX95" fmla="*/ 6322806 w 6884912"/>
              <a:gd name="connsiteY95" fmla="*/ 213293 h 1161397"/>
              <a:gd name="connsiteX96" fmla="*/ 6380420 w 6884912"/>
              <a:gd name="connsiteY96" fmla="*/ 173195 h 1161397"/>
              <a:gd name="connsiteX97" fmla="*/ 6507891 w 6884912"/>
              <a:gd name="connsiteY97" fmla="*/ 118474 h 1161397"/>
              <a:gd name="connsiteX98" fmla="*/ 6571807 w 6884912"/>
              <a:gd name="connsiteY98" fmla="*/ 98636 h 1161397"/>
              <a:gd name="connsiteX99" fmla="*/ 6671880 w 6884912"/>
              <a:gd name="connsiteY99" fmla="*/ 82931 h 1161397"/>
              <a:gd name="connsiteX100" fmla="*/ 6702266 w 6884912"/>
              <a:gd name="connsiteY100" fmla="*/ 75470 h 1161397"/>
              <a:gd name="connsiteX101" fmla="*/ 6845802 w 6884912"/>
              <a:gd name="connsiteY101" fmla="*/ 24496 h 1161397"/>
              <a:gd name="connsiteX102" fmla="*/ 6884912 w 6884912"/>
              <a:gd name="connsiteY102"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66947 w 6884912"/>
              <a:gd name="connsiteY16" fmla="*/ 700762 h 1161397"/>
              <a:gd name="connsiteX17" fmla="*/ 1178135 w 6884912"/>
              <a:gd name="connsiteY17" fmla="*/ 698631 h 1161397"/>
              <a:gd name="connsiteX18" fmla="*/ 1178301 w 6884912"/>
              <a:gd name="connsiteY18" fmla="*/ 698094 h 1161397"/>
              <a:gd name="connsiteX19" fmla="*/ 1242716 w 6884912"/>
              <a:gd name="connsiteY19" fmla="*/ 698052 h 1161397"/>
              <a:gd name="connsiteX20" fmla="*/ 1299977 w 6884912"/>
              <a:gd name="connsiteY20" fmla="*/ 639196 h 1161397"/>
              <a:gd name="connsiteX21" fmla="*/ 1326190 w 6884912"/>
              <a:gd name="connsiteY21" fmla="*/ 625955 h 1161397"/>
              <a:gd name="connsiteX22" fmla="*/ 1339600 w 6884912"/>
              <a:gd name="connsiteY22" fmla="*/ 616295 h 1161397"/>
              <a:gd name="connsiteX23" fmla="*/ 1340054 w 6884912"/>
              <a:gd name="connsiteY23" fmla="*/ 614022 h 1161397"/>
              <a:gd name="connsiteX24" fmla="*/ 1391606 w 6884912"/>
              <a:gd name="connsiteY24" fmla="*/ 615229 h 1161397"/>
              <a:gd name="connsiteX25" fmla="*/ 1397565 w 6884912"/>
              <a:gd name="connsiteY25" fmla="*/ 611490 h 1161397"/>
              <a:gd name="connsiteX26" fmla="*/ 1432302 w 6884912"/>
              <a:gd name="connsiteY26" fmla="*/ 617267 h 1161397"/>
              <a:gd name="connsiteX27" fmla="*/ 1449644 w 6884912"/>
              <a:gd name="connsiteY27" fmla="*/ 617591 h 1161397"/>
              <a:gd name="connsiteX28" fmla="*/ 1455793 w 6884912"/>
              <a:gd name="connsiteY28" fmla="*/ 623174 h 1161397"/>
              <a:gd name="connsiteX29" fmla="*/ 1480758 w 6884912"/>
              <a:gd name="connsiteY29" fmla="*/ 620863 h 1161397"/>
              <a:gd name="connsiteX30" fmla="*/ 1483154 w 6884912"/>
              <a:gd name="connsiteY30" fmla="*/ 618527 h 1161397"/>
              <a:gd name="connsiteX31" fmla="*/ 1505495 w 6884912"/>
              <a:gd name="connsiteY31" fmla="*/ 624325 h 1161397"/>
              <a:gd name="connsiteX32" fmla="*/ 1526340 w 6884912"/>
              <a:gd name="connsiteY32" fmla="*/ 638496 h 1161397"/>
              <a:gd name="connsiteX33" fmla="*/ 1731986 w 6884912"/>
              <a:gd name="connsiteY33" fmla="*/ 589682 h 1161397"/>
              <a:gd name="connsiteX34" fmla="*/ 1927935 w 6884912"/>
              <a:gd name="connsiteY34" fmla="*/ 628540 h 1161397"/>
              <a:gd name="connsiteX35" fmla="*/ 2039075 w 6884912"/>
              <a:gd name="connsiteY35" fmla="*/ 599964 h 1161397"/>
              <a:gd name="connsiteX36" fmla="*/ 2066980 w 6884912"/>
              <a:gd name="connsiteY36" fmla="*/ 550413 h 1161397"/>
              <a:gd name="connsiteX37" fmla="*/ 2352236 w 6884912"/>
              <a:gd name="connsiteY37" fmla="*/ 519602 h 1161397"/>
              <a:gd name="connsiteX38" fmla="*/ 2420791 w 6884912"/>
              <a:gd name="connsiteY38" fmla="*/ 492826 h 1161397"/>
              <a:gd name="connsiteX39" fmla="*/ 2489932 w 6884912"/>
              <a:gd name="connsiteY39" fmla="*/ 507864 h 1161397"/>
              <a:gd name="connsiteX40" fmla="*/ 2512917 w 6884912"/>
              <a:gd name="connsiteY40" fmla="*/ 489127 h 1161397"/>
              <a:gd name="connsiteX41" fmla="*/ 2516783 w 6884912"/>
              <a:gd name="connsiteY41" fmla="*/ 485473 h 1161397"/>
              <a:gd name="connsiteX42" fmla="*/ 2534360 w 6884912"/>
              <a:gd name="connsiteY42" fmla="*/ 480064 h 1161397"/>
              <a:gd name="connsiteX43" fmla="*/ 2536691 w 6884912"/>
              <a:gd name="connsiteY43" fmla="*/ 467018 h 1161397"/>
              <a:gd name="connsiteX44" fmla="*/ 2561265 w 6884912"/>
              <a:gd name="connsiteY44" fmla="*/ 450623 h 1161397"/>
              <a:gd name="connsiteX45" fmla="*/ 2594349 w 6884912"/>
              <a:gd name="connsiteY45" fmla="*/ 443884 h 1161397"/>
              <a:gd name="connsiteX46" fmla="*/ 2754324 w 6884912"/>
              <a:gd name="connsiteY46" fmla="*/ 424766 h 1161397"/>
              <a:gd name="connsiteX47" fmla="*/ 2848470 w 6884912"/>
              <a:gd name="connsiteY47" fmla="*/ 405966 h 1161397"/>
              <a:gd name="connsiteX48" fmla="*/ 2881772 w 6884912"/>
              <a:gd name="connsiteY48" fmla="*/ 387260 h 1161397"/>
              <a:gd name="connsiteX49" fmla="*/ 2929932 w 6884912"/>
              <a:gd name="connsiteY49" fmla="*/ 368912 h 1161397"/>
              <a:gd name="connsiteX50" fmla="*/ 3013020 w 6884912"/>
              <a:gd name="connsiteY50" fmla="*/ 327578 h 1161397"/>
              <a:gd name="connsiteX51" fmla="*/ 3222191 w 6884912"/>
              <a:gd name="connsiteY51" fmla="*/ 307887 h 1161397"/>
              <a:gd name="connsiteX52" fmla="*/ 3227953 w 6884912"/>
              <a:gd name="connsiteY52" fmla="*/ 297650 h 1161397"/>
              <a:gd name="connsiteX53" fmla="*/ 3510042 w 6884912"/>
              <a:gd name="connsiteY53" fmla="*/ 311820 h 1161397"/>
              <a:gd name="connsiteX54" fmla="*/ 3626773 w 6884912"/>
              <a:gd name="connsiteY54" fmla="*/ 290452 h 1161397"/>
              <a:gd name="connsiteX55" fmla="*/ 3666217 w 6884912"/>
              <a:gd name="connsiteY55" fmla="*/ 273255 h 1161397"/>
              <a:gd name="connsiteX56" fmla="*/ 3732427 w 6884912"/>
              <a:gd name="connsiteY56" fmla="*/ 245039 h 1161397"/>
              <a:gd name="connsiteX57" fmla="*/ 3777022 w 6884912"/>
              <a:gd name="connsiteY57" fmla="*/ 200276 h 1161397"/>
              <a:gd name="connsiteX58" fmla="*/ 3791246 w 6884912"/>
              <a:gd name="connsiteY58" fmla="*/ 189996 h 1161397"/>
              <a:gd name="connsiteX59" fmla="*/ 3819864 w 6884912"/>
              <a:gd name="connsiteY59" fmla="*/ 194605 h 1161397"/>
              <a:gd name="connsiteX60" fmla="*/ 3830398 w 6884912"/>
              <a:gd name="connsiteY60" fmla="*/ 188383 h 1161397"/>
              <a:gd name="connsiteX61" fmla="*/ 3834360 w 6884912"/>
              <a:gd name="connsiteY61" fmla="*/ 188992 h 1161397"/>
              <a:gd name="connsiteX62" fmla="*/ 3843715 w 6884912"/>
              <a:gd name="connsiteY62" fmla="*/ 188752 h 1161397"/>
              <a:gd name="connsiteX63" fmla="*/ 3842609 w 6884912"/>
              <a:gd name="connsiteY63" fmla="*/ 197386 h 1161397"/>
              <a:gd name="connsiteX64" fmla="*/ 3853961 w 6884912"/>
              <a:gd name="connsiteY64" fmla="*/ 213380 h 1161397"/>
              <a:gd name="connsiteX65" fmla="*/ 3907640 w 6884912"/>
              <a:gd name="connsiteY65" fmla="*/ 207568 h 1161397"/>
              <a:gd name="connsiteX66" fmla="*/ 3910449 w 6884912"/>
              <a:gd name="connsiteY66" fmla="*/ 197808 h 1161397"/>
              <a:gd name="connsiteX67" fmla="*/ 3917197 w 6884912"/>
              <a:gd name="connsiteY67" fmla="*/ 196121 h 1161397"/>
              <a:gd name="connsiteX68" fmla="*/ 3922400 w 6884912"/>
              <a:gd name="connsiteY68" fmla="*/ 205056 h 1161397"/>
              <a:gd name="connsiteX69" fmla="*/ 4013061 w 6884912"/>
              <a:gd name="connsiteY69" fmla="*/ 224874 h 1161397"/>
              <a:gd name="connsiteX70" fmla="*/ 4220717 w 6884912"/>
              <a:gd name="connsiteY70" fmla="*/ 192946 h 1161397"/>
              <a:gd name="connsiteX71" fmla="*/ 4228802 w 6884912"/>
              <a:gd name="connsiteY71" fmla="*/ 201468 h 1161397"/>
              <a:gd name="connsiteX72" fmla="*/ 4289361 w 6884912"/>
              <a:gd name="connsiteY72" fmla="*/ 196642 h 1161397"/>
              <a:gd name="connsiteX73" fmla="*/ 4498913 w 6884912"/>
              <a:gd name="connsiteY73" fmla="*/ 118915 h 1161397"/>
              <a:gd name="connsiteX74" fmla="*/ 4617330 w 6884912"/>
              <a:gd name="connsiteY74" fmla="*/ 111163 h 1161397"/>
              <a:gd name="connsiteX75" fmla="*/ 4659778 w 6884912"/>
              <a:gd name="connsiteY75" fmla="*/ 118219 h 1161397"/>
              <a:gd name="connsiteX76" fmla="*/ 4730870 w 6884912"/>
              <a:gd name="connsiteY76" fmla="*/ 129432 h 1161397"/>
              <a:gd name="connsiteX77" fmla="*/ 4844073 w 6884912"/>
              <a:gd name="connsiteY77" fmla="*/ 161768 h 1161397"/>
              <a:gd name="connsiteX78" fmla="*/ 4856454 w 6884912"/>
              <a:gd name="connsiteY78" fmla="*/ 130488 h 1161397"/>
              <a:gd name="connsiteX79" fmla="*/ 4920038 w 6884912"/>
              <a:gd name="connsiteY79" fmla="*/ 140418 h 1161397"/>
              <a:gd name="connsiteX80" fmla="*/ 5016639 w 6884912"/>
              <a:gd name="connsiteY80" fmla="*/ 158905 h 1161397"/>
              <a:gd name="connsiteX81" fmla="*/ 5072009 w 6884912"/>
              <a:gd name="connsiteY81" fmla="*/ 161502 h 1161397"/>
              <a:gd name="connsiteX82" fmla="*/ 5223626 w 6884912"/>
              <a:gd name="connsiteY82" fmla="*/ 177356 h 1161397"/>
              <a:gd name="connsiteX83" fmla="*/ 5375773 w 6884912"/>
              <a:gd name="connsiteY83" fmla="*/ 199913 h 1161397"/>
              <a:gd name="connsiteX84" fmla="*/ 5467502 w 6884912"/>
              <a:gd name="connsiteY84" fmla="*/ 250963 h 1161397"/>
              <a:gd name="connsiteX85" fmla="*/ 5592395 w 6884912"/>
              <a:gd name="connsiteY85" fmla="*/ 265434 h 1161397"/>
              <a:gd name="connsiteX86" fmla="*/ 5613532 w 6884912"/>
              <a:gd name="connsiteY86" fmla="*/ 273379 h 1161397"/>
              <a:gd name="connsiteX87" fmla="*/ 5642173 w 6884912"/>
              <a:gd name="connsiteY87" fmla="*/ 266904 h 1161397"/>
              <a:gd name="connsiteX88" fmla="*/ 5756910 w 6884912"/>
              <a:gd name="connsiteY88" fmla="*/ 239211 h 1161397"/>
              <a:gd name="connsiteX89" fmla="*/ 5846667 w 6884912"/>
              <a:gd name="connsiteY89" fmla="*/ 201786 h 1161397"/>
              <a:gd name="connsiteX90" fmla="*/ 5960732 w 6884912"/>
              <a:gd name="connsiteY90" fmla="*/ 220708 h 1161397"/>
              <a:gd name="connsiteX91" fmla="*/ 6029542 w 6884912"/>
              <a:gd name="connsiteY91" fmla="*/ 210339 h 1161397"/>
              <a:gd name="connsiteX92" fmla="*/ 6141123 w 6884912"/>
              <a:gd name="connsiteY92" fmla="*/ 159923 h 1161397"/>
              <a:gd name="connsiteX93" fmla="*/ 6290640 w 6884912"/>
              <a:gd name="connsiteY93" fmla="*/ 167441 h 1161397"/>
              <a:gd name="connsiteX94" fmla="*/ 6322806 w 6884912"/>
              <a:gd name="connsiteY94" fmla="*/ 213293 h 1161397"/>
              <a:gd name="connsiteX95" fmla="*/ 6380420 w 6884912"/>
              <a:gd name="connsiteY95" fmla="*/ 173195 h 1161397"/>
              <a:gd name="connsiteX96" fmla="*/ 6507891 w 6884912"/>
              <a:gd name="connsiteY96" fmla="*/ 118474 h 1161397"/>
              <a:gd name="connsiteX97" fmla="*/ 6571807 w 6884912"/>
              <a:gd name="connsiteY97" fmla="*/ 98636 h 1161397"/>
              <a:gd name="connsiteX98" fmla="*/ 6671880 w 6884912"/>
              <a:gd name="connsiteY98" fmla="*/ 82931 h 1161397"/>
              <a:gd name="connsiteX99" fmla="*/ 6702266 w 6884912"/>
              <a:gd name="connsiteY99" fmla="*/ 75470 h 1161397"/>
              <a:gd name="connsiteX100" fmla="*/ 6845802 w 6884912"/>
              <a:gd name="connsiteY100" fmla="*/ 24496 h 1161397"/>
              <a:gd name="connsiteX101" fmla="*/ 6884912 w 6884912"/>
              <a:gd name="connsiteY101"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38051 w 6884912"/>
              <a:gd name="connsiteY15" fmla="*/ 702034 h 1161397"/>
              <a:gd name="connsiteX16" fmla="*/ 1178135 w 6884912"/>
              <a:gd name="connsiteY16" fmla="*/ 698631 h 1161397"/>
              <a:gd name="connsiteX17" fmla="*/ 1178301 w 6884912"/>
              <a:gd name="connsiteY17" fmla="*/ 698094 h 1161397"/>
              <a:gd name="connsiteX18" fmla="*/ 1242716 w 6884912"/>
              <a:gd name="connsiteY18" fmla="*/ 698052 h 1161397"/>
              <a:gd name="connsiteX19" fmla="*/ 1299977 w 6884912"/>
              <a:gd name="connsiteY19" fmla="*/ 639196 h 1161397"/>
              <a:gd name="connsiteX20" fmla="*/ 1326190 w 6884912"/>
              <a:gd name="connsiteY20" fmla="*/ 625955 h 1161397"/>
              <a:gd name="connsiteX21" fmla="*/ 1339600 w 6884912"/>
              <a:gd name="connsiteY21" fmla="*/ 616295 h 1161397"/>
              <a:gd name="connsiteX22" fmla="*/ 1340054 w 6884912"/>
              <a:gd name="connsiteY22" fmla="*/ 614022 h 1161397"/>
              <a:gd name="connsiteX23" fmla="*/ 1391606 w 6884912"/>
              <a:gd name="connsiteY23" fmla="*/ 615229 h 1161397"/>
              <a:gd name="connsiteX24" fmla="*/ 1397565 w 6884912"/>
              <a:gd name="connsiteY24" fmla="*/ 611490 h 1161397"/>
              <a:gd name="connsiteX25" fmla="*/ 1432302 w 6884912"/>
              <a:gd name="connsiteY25" fmla="*/ 617267 h 1161397"/>
              <a:gd name="connsiteX26" fmla="*/ 1449644 w 6884912"/>
              <a:gd name="connsiteY26" fmla="*/ 617591 h 1161397"/>
              <a:gd name="connsiteX27" fmla="*/ 1455793 w 6884912"/>
              <a:gd name="connsiteY27" fmla="*/ 623174 h 1161397"/>
              <a:gd name="connsiteX28" fmla="*/ 1480758 w 6884912"/>
              <a:gd name="connsiteY28" fmla="*/ 620863 h 1161397"/>
              <a:gd name="connsiteX29" fmla="*/ 1483154 w 6884912"/>
              <a:gd name="connsiteY29" fmla="*/ 618527 h 1161397"/>
              <a:gd name="connsiteX30" fmla="*/ 1505495 w 6884912"/>
              <a:gd name="connsiteY30" fmla="*/ 624325 h 1161397"/>
              <a:gd name="connsiteX31" fmla="*/ 1526340 w 6884912"/>
              <a:gd name="connsiteY31" fmla="*/ 638496 h 1161397"/>
              <a:gd name="connsiteX32" fmla="*/ 1731986 w 6884912"/>
              <a:gd name="connsiteY32" fmla="*/ 589682 h 1161397"/>
              <a:gd name="connsiteX33" fmla="*/ 1927935 w 6884912"/>
              <a:gd name="connsiteY33" fmla="*/ 628540 h 1161397"/>
              <a:gd name="connsiteX34" fmla="*/ 2039075 w 6884912"/>
              <a:gd name="connsiteY34" fmla="*/ 599964 h 1161397"/>
              <a:gd name="connsiteX35" fmla="*/ 2066980 w 6884912"/>
              <a:gd name="connsiteY35" fmla="*/ 550413 h 1161397"/>
              <a:gd name="connsiteX36" fmla="*/ 2352236 w 6884912"/>
              <a:gd name="connsiteY36" fmla="*/ 519602 h 1161397"/>
              <a:gd name="connsiteX37" fmla="*/ 2420791 w 6884912"/>
              <a:gd name="connsiteY37" fmla="*/ 492826 h 1161397"/>
              <a:gd name="connsiteX38" fmla="*/ 2489932 w 6884912"/>
              <a:gd name="connsiteY38" fmla="*/ 507864 h 1161397"/>
              <a:gd name="connsiteX39" fmla="*/ 2512917 w 6884912"/>
              <a:gd name="connsiteY39" fmla="*/ 489127 h 1161397"/>
              <a:gd name="connsiteX40" fmla="*/ 2516783 w 6884912"/>
              <a:gd name="connsiteY40" fmla="*/ 485473 h 1161397"/>
              <a:gd name="connsiteX41" fmla="*/ 2534360 w 6884912"/>
              <a:gd name="connsiteY41" fmla="*/ 480064 h 1161397"/>
              <a:gd name="connsiteX42" fmla="*/ 2536691 w 6884912"/>
              <a:gd name="connsiteY42" fmla="*/ 467018 h 1161397"/>
              <a:gd name="connsiteX43" fmla="*/ 2561265 w 6884912"/>
              <a:gd name="connsiteY43" fmla="*/ 450623 h 1161397"/>
              <a:gd name="connsiteX44" fmla="*/ 2594349 w 6884912"/>
              <a:gd name="connsiteY44" fmla="*/ 443884 h 1161397"/>
              <a:gd name="connsiteX45" fmla="*/ 2754324 w 6884912"/>
              <a:gd name="connsiteY45" fmla="*/ 424766 h 1161397"/>
              <a:gd name="connsiteX46" fmla="*/ 2848470 w 6884912"/>
              <a:gd name="connsiteY46" fmla="*/ 405966 h 1161397"/>
              <a:gd name="connsiteX47" fmla="*/ 2881772 w 6884912"/>
              <a:gd name="connsiteY47" fmla="*/ 387260 h 1161397"/>
              <a:gd name="connsiteX48" fmla="*/ 2929932 w 6884912"/>
              <a:gd name="connsiteY48" fmla="*/ 368912 h 1161397"/>
              <a:gd name="connsiteX49" fmla="*/ 3013020 w 6884912"/>
              <a:gd name="connsiteY49" fmla="*/ 327578 h 1161397"/>
              <a:gd name="connsiteX50" fmla="*/ 3222191 w 6884912"/>
              <a:gd name="connsiteY50" fmla="*/ 307887 h 1161397"/>
              <a:gd name="connsiteX51" fmla="*/ 3227953 w 6884912"/>
              <a:gd name="connsiteY51" fmla="*/ 297650 h 1161397"/>
              <a:gd name="connsiteX52" fmla="*/ 3510042 w 6884912"/>
              <a:gd name="connsiteY52" fmla="*/ 311820 h 1161397"/>
              <a:gd name="connsiteX53" fmla="*/ 3626773 w 6884912"/>
              <a:gd name="connsiteY53" fmla="*/ 290452 h 1161397"/>
              <a:gd name="connsiteX54" fmla="*/ 3666217 w 6884912"/>
              <a:gd name="connsiteY54" fmla="*/ 273255 h 1161397"/>
              <a:gd name="connsiteX55" fmla="*/ 3732427 w 6884912"/>
              <a:gd name="connsiteY55" fmla="*/ 245039 h 1161397"/>
              <a:gd name="connsiteX56" fmla="*/ 3777022 w 6884912"/>
              <a:gd name="connsiteY56" fmla="*/ 200276 h 1161397"/>
              <a:gd name="connsiteX57" fmla="*/ 3791246 w 6884912"/>
              <a:gd name="connsiteY57" fmla="*/ 189996 h 1161397"/>
              <a:gd name="connsiteX58" fmla="*/ 3819864 w 6884912"/>
              <a:gd name="connsiteY58" fmla="*/ 194605 h 1161397"/>
              <a:gd name="connsiteX59" fmla="*/ 3830398 w 6884912"/>
              <a:gd name="connsiteY59" fmla="*/ 188383 h 1161397"/>
              <a:gd name="connsiteX60" fmla="*/ 3834360 w 6884912"/>
              <a:gd name="connsiteY60" fmla="*/ 188992 h 1161397"/>
              <a:gd name="connsiteX61" fmla="*/ 3843715 w 6884912"/>
              <a:gd name="connsiteY61" fmla="*/ 188752 h 1161397"/>
              <a:gd name="connsiteX62" fmla="*/ 3842609 w 6884912"/>
              <a:gd name="connsiteY62" fmla="*/ 197386 h 1161397"/>
              <a:gd name="connsiteX63" fmla="*/ 3853961 w 6884912"/>
              <a:gd name="connsiteY63" fmla="*/ 213380 h 1161397"/>
              <a:gd name="connsiteX64" fmla="*/ 3907640 w 6884912"/>
              <a:gd name="connsiteY64" fmla="*/ 207568 h 1161397"/>
              <a:gd name="connsiteX65" fmla="*/ 3910449 w 6884912"/>
              <a:gd name="connsiteY65" fmla="*/ 197808 h 1161397"/>
              <a:gd name="connsiteX66" fmla="*/ 3917197 w 6884912"/>
              <a:gd name="connsiteY66" fmla="*/ 196121 h 1161397"/>
              <a:gd name="connsiteX67" fmla="*/ 3922400 w 6884912"/>
              <a:gd name="connsiteY67" fmla="*/ 205056 h 1161397"/>
              <a:gd name="connsiteX68" fmla="*/ 4013061 w 6884912"/>
              <a:gd name="connsiteY68" fmla="*/ 224874 h 1161397"/>
              <a:gd name="connsiteX69" fmla="*/ 4220717 w 6884912"/>
              <a:gd name="connsiteY69" fmla="*/ 192946 h 1161397"/>
              <a:gd name="connsiteX70" fmla="*/ 4228802 w 6884912"/>
              <a:gd name="connsiteY70" fmla="*/ 201468 h 1161397"/>
              <a:gd name="connsiteX71" fmla="*/ 4289361 w 6884912"/>
              <a:gd name="connsiteY71" fmla="*/ 196642 h 1161397"/>
              <a:gd name="connsiteX72" fmla="*/ 4498913 w 6884912"/>
              <a:gd name="connsiteY72" fmla="*/ 118915 h 1161397"/>
              <a:gd name="connsiteX73" fmla="*/ 4617330 w 6884912"/>
              <a:gd name="connsiteY73" fmla="*/ 111163 h 1161397"/>
              <a:gd name="connsiteX74" fmla="*/ 4659778 w 6884912"/>
              <a:gd name="connsiteY74" fmla="*/ 118219 h 1161397"/>
              <a:gd name="connsiteX75" fmla="*/ 4730870 w 6884912"/>
              <a:gd name="connsiteY75" fmla="*/ 129432 h 1161397"/>
              <a:gd name="connsiteX76" fmla="*/ 4844073 w 6884912"/>
              <a:gd name="connsiteY76" fmla="*/ 161768 h 1161397"/>
              <a:gd name="connsiteX77" fmla="*/ 4856454 w 6884912"/>
              <a:gd name="connsiteY77" fmla="*/ 130488 h 1161397"/>
              <a:gd name="connsiteX78" fmla="*/ 4920038 w 6884912"/>
              <a:gd name="connsiteY78" fmla="*/ 140418 h 1161397"/>
              <a:gd name="connsiteX79" fmla="*/ 5016639 w 6884912"/>
              <a:gd name="connsiteY79" fmla="*/ 158905 h 1161397"/>
              <a:gd name="connsiteX80" fmla="*/ 5072009 w 6884912"/>
              <a:gd name="connsiteY80" fmla="*/ 161502 h 1161397"/>
              <a:gd name="connsiteX81" fmla="*/ 5223626 w 6884912"/>
              <a:gd name="connsiteY81" fmla="*/ 177356 h 1161397"/>
              <a:gd name="connsiteX82" fmla="*/ 5375773 w 6884912"/>
              <a:gd name="connsiteY82" fmla="*/ 199913 h 1161397"/>
              <a:gd name="connsiteX83" fmla="*/ 5467502 w 6884912"/>
              <a:gd name="connsiteY83" fmla="*/ 250963 h 1161397"/>
              <a:gd name="connsiteX84" fmla="*/ 5592395 w 6884912"/>
              <a:gd name="connsiteY84" fmla="*/ 265434 h 1161397"/>
              <a:gd name="connsiteX85" fmla="*/ 5613532 w 6884912"/>
              <a:gd name="connsiteY85" fmla="*/ 273379 h 1161397"/>
              <a:gd name="connsiteX86" fmla="*/ 5642173 w 6884912"/>
              <a:gd name="connsiteY86" fmla="*/ 266904 h 1161397"/>
              <a:gd name="connsiteX87" fmla="*/ 5756910 w 6884912"/>
              <a:gd name="connsiteY87" fmla="*/ 239211 h 1161397"/>
              <a:gd name="connsiteX88" fmla="*/ 5846667 w 6884912"/>
              <a:gd name="connsiteY88" fmla="*/ 201786 h 1161397"/>
              <a:gd name="connsiteX89" fmla="*/ 5960732 w 6884912"/>
              <a:gd name="connsiteY89" fmla="*/ 220708 h 1161397"/>
              <a:gd name="connsiteX90" fmla="*/ 6029542 w 6884912"/>
              <a:gd name="connsiteY90" fmla="*/ 210339 h 1161397"/>
              <a:gd name="connsiteX91" fmla="*/ 6141123 w 6884912"/>
              <a:gd name="connsiteY91" fmla="*/ 159923 h 1161397"/>
              <a:gd name="connsiteX92" fmla="*/ 6290640 w 6884912"/>
              <a:gd name="connsiteY92" fmla="*/ 167441 h 1161397"/>
              <a:gd name="connsiteX93" fmla="*/ 6322806 w 6884912"/>
              <a:gd name="connsiteY93" fmla="*/ 213293 h 1161397"/>
              <a:gd name="connsiteX94" fmla="*/ 6380420 w 6884912"/>
              <a:gd name="connsiteY94" fmla="*/ 173195 h 1161397"/>
              <a:gd name="connsiteX95" fmla="*/ 6507891 w 6884912"/>
              <a:gd name="connsiteY95" fmla="*/ 118474 h 1161397"/>
              <a:gd name="connsiteX96" fmla="*/ 6571807 w 6884912"/>
              <a:gd name="connsiteY96" fmla="*/ 98636 h 1161397"/>
              <a:gd name="connsiteX97" fmla="*/ 6671880 w 6884912"/>
              <a:gd name="connsiteY97" fmla="*/ 82931 h 1161397"/>
              <a:gd name="connsiteX98" fmla="*/ 6702266 w 6884912"/>
              <a:gd name="connsiteY98" fmla="*/ 75470 h 1161397"/>
              <a:gd name="connsiteX99" fmla="*/ 6845802 w 6884912"/>
              <a:gd name="connsiteY99" fmla="*/ 24496 h 1161397"/>
              <a:gd name="connsiteX100" fmla="*/ 6884912 w 6884912"/>
              <a:gd name="connsiteY100"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178301 w 6884912"/>
              <a:gd name="connsiteY16" fmla="*/ 698094 h 1161397"/>
              <a:gd name="connsiteX17" fmla="*/ 1242716 w 6884912"/>
              <a:gd name="connsiteY17" fmla="*/ 698052 h 1161397"/>
              <a:gd name="connsiteX18" fmla="*/ 1299977 w 6884912"/>
              <a:gd name="connsiteY18" fmla="*/ 639196 h 1161397"/>
              <a:gd name="connsiteX19" fmla="*/ 1326190 w 6884912"/>
              <a:gd name="connsiteY19" fmla="*/ 625955 h 1161397"/>
              <a:gd name="connsiteX20" fmla="*/ 1339600 w 6884912"/>
              <a:gd name="connsiteY20" fmla="*/ 616295 h 1161397"/>
              <a:gd name="connsiteX21" fmla="*/ 1340054 w 6884912"/>
              <a:gd name="connsiteY21" fmla="*/ 614022 h 1161397"/>
              <a:gd name="connsiteX22" fmla="*/ 1391606 w 6884912"/>
              <a:gd name="connsiteY22" fmla="*/ 615229 h 1161397"/>
              <a:gd name="connsiteX23" fmla="*/ 1397565 w 6884912"/>
              <a:gd name="connsiteY23" fmla="*/ 611490 h 1161397"/>
              <a:gd name="connsiteX24" fmla="*/ 1432302 w 6884912"/>
              <a:gd name="connsiteY24" fmla="*/ 617267 h 1161397"/>
              <a:gd name="connsiteX25" fmla="*/ 1449644 w 6884912"/>
              <a:gd name="connsiteY25" fmla="*/ 617591 h 1161397"/>
              <a:gd name="connsiteX26" fmla="*/ 1455793 w 6884912"/>
              <a:gd name="connsiteY26" fmla="*/ 623174 h 1161397"/>
              <a:gd name="connsiteX27" fmla="*/ 1480758 w 6884912"/>
              <a:gd name="connsiteY27" fmla="*/ 620863 h 1161397"/>
              <a:gd name="connsiteX28" fmla="*/ 1483154 w 6884912"/>
              <a:gd name="connsiteY28" fmla="*/ 618527 h 1161397"/>
              <a:gd name="connsiteX29" fmla="*/ 1505495 w 6884912"/>
              <a:gd name="connsiteY29" fmla="*/ 624325 h 1161397"/>
              <a:gd name="connsiteX30" fmla="*/ 1526340 w 6884912"/>
              <a:gd name="connsiteY30" fmla="*/ 638496 h 1161397"/>
              <a:gd name="connsiteX31" fmla="*/ 1731986 w 6884912"/>
              <a:gd name="connsiteY31" fmla="*/ 589682 h 1161397"/>
              <a:gd name="connsiteX32" fmla="*/ 1927935 w 6884912"/>
              <a:gd name="connsiteY32" fmla="*/ 628540 h 1161397"/>
              <a:gd name="connsiteX33" fmla="*/ 2039075 w 6884912"/>
              <a:gd name="connsiteY33" fmla="*/ 599964 h 1161397"/>
              <a:gd name="connsiteX34" fmla="*/ 2066980 w 6884912"/>
              <a:gd name="connsiteY34" fmla="*/ 550413 h 1161397"/>
              <a:gd name="connsiteX35" fmla="*/ 2352236 w 6884912"/>
              <a:gd name="connsiteY35" fmla="*/ 519602 h 1161397"/>
              <a:gd name="connsiteX36" fmla="*/ 2420791 w 6884912"/>
              <a:gd name="connsiteY36" fmla="*/ 492826 h 1161397"/>
              <a:gd name="connsiteX37" fmla="*/ 2489932 w 6884912"/>
              <a:gd name="connsiteY37" fmla="*/ 507864 h 1161397"/>
              <a:gd name="connsiteX38" fmla="*/ 2512917 w 6884912"/>
              <a:gd name="connsiteY38" fmla="*/ 489127 h 1161397"/>
              <a:gd name="connsiteX39" fmla="*/ 2516783 w 6884912"/>
              <a:gd name="connsiteY39" fmla="*/ 485473 h 1161397"/>
              <a:gd name="connsiteX40" fmla="*/ 2534360 w 6884912"/>
              <a:gd name="connsiteY40" fmla="*/ 480064 h 1161397"/>
              <a:gd name="connsiteX41" fmla="*/ 2536691 w 6884912"/>
              <a:gd name="connsiteY41" fmla="*/ 467018 h 1161397"/>
              <a:gd name="connsiteX42" fmla="*/ 2561265 w 6884912"/>
              <a:gd name="connsiteY42" fmla="*/ 450623 h 1161397"/>
              <a:gd name="connsiteX43" fmla="*/ 2594349 w 6884912"/>
              <a:gd name="connsiteY43" fmla="*/ 443884 h 1161397"/>
              <a:gd name="connsiteX44" fmla="*/ 2754324 w 6884912"/>
              <a:gd name="connsiteY44" fmla="*/ 424766 h 1161397"/>
              <a:gd name="connsiteX45" fmla="*/ 2848470 w 6884912"/>
              <a:gd name="connsiteY45" fmla="*/ 405966 h 1161397"/>
              <a:gd name="connsiteX46" fmla="*/ 2881772 w 6884912"/>
              <a:gd name="connsiteY46" fmla="*/ 387260 h 1161397"/>
              <a:gd name="connsiteX47" fmla="*/ 2929932 w 6884912"/>
              <a:gd name="connsiteY47" fmla="*/ 368912 h 1161397"/>
              <a:gd name="connsiteX48" fmla="*/ 3013020 w 6884912"/>
              <a:gd name="connsiteY48" fmla="*/ 327578 h 1161397"/>
              <a:gd name="connsiteX49" fmla="*/ 3222191 w 6884912"/>
              <a:gd name="connsiteY49" fmla="*/ 307887 h 1161397"/>
              <a:gd name="connsiteX50" fmla="*/ 3227953 w 6884912"/>
              <a:gd name="connsiteY50" fmla="*/ 297650 h 1161397"/>
              <a:gd name="connsiteX51" fmla="*/ 3510042 w 6884912"/>
              <a:gd name="connsiteY51" fmla="*/ 311820 h 1161397"/>
              <a:gd name="connsiteX52" fmla="*/ 3626773 w 6884912"/>
              <a:gd name="connsiteY52" fmla="*/ 290452 h 1161397"/>
              <a:gd name="connsiteX53" fmla="*/ 3666217 w 6884912"/>
              <a:gd name="connsiteY53" fmla="*/ 273255 h 1161397"/>
              <a:gd name="connsiteX54" fmla="*/ 3732427 w 6884912"/>
              <a:gd name="connsiteY54" fmla="*/ 245039 h 1161397"/>
              <a:gd name="connsiteX55" fmla="*/ 3777022 w 6884912"/>
              <a:gd name="connsiteY55" fmla="*/ 200276 h 1161397"/>
              <a:gd name="connsiteX56" fmla="*/ 3791246 w 6884912"/>
              <a:gd name="connsiteY56" fmla="*/ 189996 h 1161397"/>
              <a:gd name="connsiteX57" fmla="*/ 3819864 w 6884912"/>
              <a:gd name="connsiteY57" fmla="*/ 194605 h 1161397"/>
              <a:gd name="connsiteX58" fmla="*/ 3830398 w 6884912"/>
              <a:gd name="connsiteY58" fmla="*/ 188383 h 1161397"/>
              <a:gd name="connsiteX59" fmla="*/ 3834360 w 6884912"/>
              <a:gd name="connsiteY59" fmla="*/ 188992 h 1161397"/>
              <a:gd name="connsiteX60" fmla="*/ 3843715 w 6884912"/>
              <a:gd name="connsiteY60" fmla="*/ 188752 h 1161397"/>
              <a:gd name="connsiteX61" fmla="*/ 3842609 w 6884912"/>
              <a:gd name="connsiteY61" fmla="*/ 197386 h 1161397"/>
              <a:gd name="connsiteX62" fmla="*/ 3853961 w 6884912"/>
              <a:gd name="connsiteY62" fmla="*/ 213380 h 1161397"/>
              <a:gd name="connsiteX63" fmla="*/ 3907640 w 6884912"/>
              <a:gd name="connsiteY63" fmla="*/ 207568 h 1161397"/>
              <a:gd name="connsiteX64" fmla="*/ 3910449 w 6884912"/>
              <a:gd name="connsiteY64" fmla="*/ 197808 h 1161397"/>
              <a:gd name="connsiteX65" fmla="*/ 3917197 w 6884912"/>
              <a:gd name="connsiteY65" fmla="*/ 196121 h 1161397"/>
              <a:gd name="connsiteX66" fmla="*/ 3922400 w 6884912"/>
              <a:gd name="connsiteY66" fmla="*/ 205056 h 1161397"/>
              <a:gd name="connsiteX67" fmla="*/ 4013061 w 6884912"/>
              <a:gd name="connsiteY67" fmla="*/ 224874 h 1161397"/>
              <a:gd name="connsiteX68" fmla="*/ 4220717 w 6884912"/>
              <a:gd name="connsiteY68" fmla="*/ 192946 h 1161397"/>
              <a:gd name="connsiteX69" fmla="*/ 4228802 w 6884912"/>
              <a:gd name="connsiteY69" fmla="*/ 201468 h 1161397"/>
              <a:gd name="connsiteX70" fmla="*/ 4289361 w 6884912"/>
              <a:gd name="connsiteY70" fmla="*/ 196642 h 1161397"/>
              <a:gd name="connsiteX71" fmla="*/ 4498913 w 6884912"/>
              <a:gd name="connsiteY71" fmla="*/ 118915 h 1161397"/>
              <a:gd name="connsiteX72" fmla="*/ 4617330 w 6884912"/>
              <a:gd name="connsiteY72" fmla="*/ 111163 h 1161397"/>
              <a:gd name="connsiteX73" fmla="*/ 4659778 w 6884912"/>
              <a:gd name="connsiteY73" fmla="*/ 118219 h 1161397"/>
              <a:gd name="connsiteX74" fmla="*/ 4730870 w 6884912"/>
              <a:gd name="connsiteY74" fmla="*/ 129432 h 1161397"/>
              <a:gd name="connsiteX75" fmla="*/ 4844073 w 6884912"/>
              <a:gd name="connsiteY75" fmla="*/ 161768 h 1161397"/>
              <a:gd name="connsiteX76" fmla="*/ 4856454 w 6884912"/>
              <a:gd name="connsiteY76" fmla="*/ 130488 h 1161397"/>
              <a:gd name="connsiteX77" fmla="*/ 4920038 w 6884912"/>
              <a:gd name="connsiteY77" fmla="*/ 140418 h 1161397"/>
              <a:gd name="connsiteX78" fmla="*/ 5016639 w 6884912"/>
              <a:gd name="connsiteY78" fmla="*/ 158905 h 1161397"/>
              <a:gd name="connsiteX79" fmla="*/ 5072009 w 6884912"/>
              <a:gd name="connsiteY79" fmla="*/ 161502 h 1161397"/>
              <a:gd name="connsiteX80" fmla="*/ 5223626 w 6884912"/>
              <a:gd name="connsiteY80" fmla="*/ 177356 h 1161397"/>
              <a:gd name="connsiteX81" fmla="*/ 5375773 w 6884912"/>
              <a:gd name="connsiteY81" fmla="*/ 199913 h 1161397"/>
              <a:gd name="connsiteX82" fmla="*/ 5467502 w 6884912"/>
              <a:gd name="connsiteY82" fmla="*/ 250963 h 1161397"/>
              <a:gd name="connsiteX83" fmla="*/ 5592395 w 6884912"/>
              <a:gd name="connsiteY83" fmla="*/ 265434 h 1161397"/>
              <a:gd name="connsiteX84" fmla="*/ 5613532 w 6884912"/>
              <a:gd name="connsiteY84" fmla="*/ 273379 h 1161397"/>
              <a:gd name="connsiteX85" fmla="*/ 5642173 w 6884912"/>
              <a:gd name="connsiteY85" fmla="*/ 266904 h 1161397"/>
              <a:gd name="connsiteX86" fmla="*/ 5756910 w 6884912"/>
              <a:gd name="connsiteY86" fmla="*/ 239211 h 1161397"/>
              <a:gd name="connsiteX87" fmla="*/ 5846667 w 6884912"/>
              <a:gd name="connsiteY87" fmla="*/ 201786 h 1161397"/>
              <a:gd name="connsiteX88" fmla="*/ 5960732 w 6884912"/>
              <a:gd name="connsiteY88" fmla="*/ 220708 h 1161397"/>
              <a:gd name="connsiteX89" fmla="*/ 6029542 w 6884912"/>
              <a:gd name="connsiteY89" fmla="*/ 210339 h 1161397"/>
              <a:gd name="connsiteX90" fmla="*/ 6141123 w 6884912"/>
              <a:gd name="connsiteY90" fmla="*/ 159923 h 1161397"/>
              <a:gd name="connsiteX91" fmla="*/ 6290640 w 6884912"/>
              <a:gd name="connsiteY91" fmla="*/ 167441 h 1161397"/>
              <a:gd name="connsiteX92" fmla="*/ 6322806 w 6884912"/>
              <a:gd name="connsiteY92" fmla="*/ 213293 h 1161397"/>
              <a:gd name="connsiteX93" fmla="*/ 6380420 w 6884912"/>
              <a:gd name="connsiteY93" fmla="*/ 173195 h 1161397"/>
              <a:gd name="connsiteX94" fmla="*/ 6507891 w 6884912"/>
              <a:gd name="connsiteY94" fmla="*/ 118474 h 1161397"/>
              <a:gd name="connsiteX95" fmla="*/ 6571807 w 6884912"/>
              <a:gd name="connsiteY95" fmla="*/ 98636 h 1161397"/>
              <a:gd name="connsiteX96" fmla="*/ 6671880 w 6884912"/>
              <a:gd name="connsiteY96" fmla="*/ 82931 h 1161397"/>
              <a:gd name="connsiteX97" fmla="*/ 6702266 w 6884912"/>
              <a:gd name="connsiteY97" fmla="*/ 75470 h 1161397"/>
              <a:gd name="connsiteX98" fmla="*/ 6845802 w 6884912"/>
              <a:gd name="connsiteY98" fmla="*/ 24496 h 1161397"/>
              <a:gd name="connsiteX99" fmla="*/ 6884912 w 6884912"/>
              <a:gd name="connsiteY99"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178135 w 6884912"/>
              <a:gd name="connsiteY15" fmla="*/ 698631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1224 w 6884912"/>
              <a:gd name="connsiteY14" fmla="*/ 706160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 name="connsiteX0" fmla="*/ 6884912 w 6884912"/>
              <a:gd name="connsiteY0" fmla="*/ 0 h 1161397"/>
              <a:gd name="connsiteX1" fmla="*/ 6884912 w 6884912"/>
              <a:gd name="connsiteY1" fmla="*/ 1161397 h 1161397"/>
              <a:gd name="connsiteX2" fmla="*/ 0 w 6884912"/>
              <a:gd name="connsiteY2" fmla="*/ 1161397 h 1161397"/>
              <a:gd name="connsiteX3" fmla="*/ 27135 w 6884912"/>
              <a:gd name="connsiteY3" fmla="*/ 1147460 h 1161397"/>
              <a:gd name="connsiteX4" fmla="*/ 115388 w 6884912"/>
              <a:gd name="connsiteY4" fmla="*/ 1111320 h 1161397"/>
              <a:gd name="connsiteX5" fmla="*/ 213420 w 6884912"/>
              <a:gd name="connsiteY5" fmla="*/ 1056868 h 1161397"/>
              <a:gd name="connsiteX6" fmla="*/ 454970 w 6884912"/>
              <a:gd name="connsiteY6" fmla="*/ 1023343 h 1161397"/>
              <a:gd name="connsiteX7" fmla="*/ 548162 w 6884912"/>
              <a:gd name="connsiteY7" fmla="*/ 984908 h 1161397"/>
              <a:gd name="connsiteX8" fmla="*/ 651408 w 6884912"/>
              <a:gd name="connsiteY8" fmla="*/ 984938 h 1161397"/>
              <a:gd name="connsiteX9" fmla="*/ 723108 w 6884912"/>
              <a:gd name="connsiteY9" fmla="*/ 941904 h 1161397"/>
              <a:gd name="connsiteX10" fmla="*/ 797699 w 6884912"/>
              <a:gd name="connsiteY10" fmla="*/ 931362 h 1161397"/>
              <a:gd name="connsiteX11" fmla="*/ 843359 w 6884912"/>
              <a:gd name="connsiteY11" fmla="*/ 910894 h 1161397"/>
              <a:gd name="connsiteX12" fmla="*/ 965215 w 6884912"/>
              <a:gd name="connsiteY12" fmla="*/ 846701 h 1161397"/>
              <a:gd name="connsiteX13" fmla="*/ 1085080 w 6884912"/>
              <a:gd name="connsiteY13" fmla="*/ 776086 h 1161397"/>
              <a:gd name="connsiteX14" fmla="*/ 1137166 w 6884912"/>
              <a:gd name="connsiteY14" fmla="*/ 744338 h 1161397"/>
              <a:gd name="connsiteX15" fmla="*/ 1207847 w 6884912"/>
              <a:gd name="connsiteY15" fmla="*/ 689087 h 1161397"/>
              <a:gd name="connsiteX16" fmla="*/ 1242716 w 6884912"/>
              <a:gd name="connsiteY16" fmla="*/ 698052 h 1161397"/>
              <a:gd name="connsiteX17" fmla="*/ 1299977 w 6884912"/>
              <a:gd name="connsiteY17" fmla="*/ 639196 h 1161397"/>
              <a:gd name="connsiteX18" fmla="*/ 1326190 w 6884912"/>
              <a:gd name="connsiteY18" fmla="*/ 625955 h 1161397"/>
              <a:gd name="connsiteX19" fmla="*/ 1339600 w 6884912"/>
              <a:gd name="connsiteY19" fmla="*/ 616295 h 1161397"/>
              <a:gd name="connsiteX20" fmla="*/ 1340054 w 6884912"/>
              <a:gd name="connsiteY20" fmla="*/ 614022 h 1161397"/>
              <a:gd name="connsiteX21" fmla="*/ 1391606 w 6884912"/>
              <a:gd name="connsiteY21" fmla="*/ 615229 h 1161397"/>
              <a:gd name="connsiteX22" fmla="*/ 1397565 w 6884912"/>
              <a:gd name="connsiteY22" fmla="*/ 611490 h 1161397"/>
              <a:gd name="connsiteX23" fmla="*/ 1432302 w 6884912"/>
              <a:gd name="connsiteY23" fmla="*/ 617267 h 1161397"/>
              <a:gd name="connsiteX24" fmla="*/ 1449644 w 6884912"/>
              <a:gd name="connsiteY24" fmla="*/ 617591 h 1161397"/>
              <a:gd name="connsiteX25" fmla="*/ 1455793 w 6884912"/>
              <a:gd name="connsiteY25" fmla="*/ 623174 h 1161397"/>
              <a:gd name="connsiteX26" fmla="*/ 1480758 w 6884912"/>
              <a:gd name="connsiteY26" fmla="*/ 620863 h 1161397"/>
              <a:gd name="connsiteX27" fmla="*/ 1483154 w 6884912"/>
              <a:gd name="connsiteY27" fmla="*/ 618527 h 1161397"/>
              <a:gd name="connsiteX28" fmla="*/ 1505495 w 6884912"/>
              <a:gd name="connsiteY28" fmla="*/ 624325 h 1161397"/>
              <a:gd name="connsiteX29" fmla="*/ 1526340 w 6884912"/>
              <a:gd name="connsiteY29" fmla="*/ 638496 h 1161397"/>
              <a:gd name="connsiteX30" fmla="*/ 1731986 w 6884912"/>
              <a:gd name="connsiteY30" fmla="*/ 589682 h 1161397"/>
              <a:gd name="connsiteX31" fmla="*/ 1927935 w 6884912"/>
              <a:gd name="connsiteY31" fmla="*/ 628540 h 1161397"/>
              <a:gd name="connsiteX32" fmla="*/ 2039075 w 6884912"/>
              <a:gd name="connsiteY32" fmla="*/ 599964 h 1161397"/>
              <a:gd name="connsiteX33" fmla="*/ 2066980 w 6884912"/>
              <a:gd name="connsiteY33" fmla="*/ 550413 h 1161397"/>
              <a:gd name="connsiteX34" fmla="*/ 2352236 w 6884912"/>
              <a:gd name="connsiteY34" fmla="*/ 519602 h 1161397"/>
              <a:gd name="connsiteX35" fmla="*/ 2420791 w 6884912"/>
              <a:gd name="connsiteY35" fmla="*/ 492826 h 1161397"/>
              <a:gd name="connsiteX36" fmla="*/ 2489932 w 6884912"/>
              <a:gd name="connsiteY36" fmla="*/ 507864 h 1161397"/>
              <a:gd name="connsiteX37" fmla="*/ 2512917 w 6884912"/>
              <a:gd name="connsiteY37" fmla="*/ 489127 h 1161397"/>
              <a:gd name="connsiteX38" fmla="*/ 2516783 w 6884912"/>
              <a:gd name="connsiteY38" fmla="*/ 485473 h 1161397"/>
              <a:gd name="connsiteX39" fmla="*/ 2534360 w 6884912"/>
              <a:gd name="connsiteY39" fmla="*/ 480064 h 1161397"/>
              <a:gd name="connsiteX40" fmla="*/ 2536691 w 6884912"/>
              <a:gd name="connsiteY40" fmla="*/ 467018 h 1161397"/>
              <a:gd name="connsiteX41" fmla="*/ 2561265 w 6884912"/>
              <a:gd name="connsiteY41" fmla="*/ 450623 h 1161397"/>
              <a:gd name="connsiteX42" fmla="*/ 2594349 w 6884912"/>
              <a:gd name="connsiteY42" fmla="*/ 443884 h 1161397"/>
              <a:gd name="connsiteX43" fmla="*/ 2754324 w 6884912"/>
              <a:gd name="connsiteY43" fmla="*/ 424766 h 1161397"/>
              <a:gd name="connsiteX44" fmla="*/ 2848470 w 6884912"/>
              <a:gd name="connsiteY44" fmla="*/ 405966 h 1161397"/>
              <a:gd name="connsiteX45" fmla="*/ 2881772 w 6884912"/>
              <a:gd name="connsiteY45" fmla="*/ 387260 h 1161397"/>
              <a:gd name="connsiteX46" fmla="*/ 2929932 w 6884912"/>
              <a:gd name="connsiteY46" fmla="*/ 368912 h 1161397"/>
              <a:gd name="connsiteX47" fmla="*/ 3013020 w 6884912"/>
              <a:gd name="connsiteY47" fmla="*/ 327578 h 1161397"/>
              <a:gd name="connsiteX48" fmla="*/ 3222191 w 6884912"/>
              <a:gd name="connsiteY48" fmla="*/ 307887 h 1161397"/>
              <a:gd name="connsiteX49" fmla="*/ 3227953 w 6884912"/>
              <a:gd name="connsiteY49" fmla="*/ 297650 h 1161397"/>
              <a:gd name="connsiteX50" fmla="*/ 3510042 w 6884912"/>
              <a:gd name="connsiteY50" fmla="*/ 311820 h 1161397"/>
              <a:gd name="connsiteX51" fmla="*/ 3626773 w 6884912"/>
              <a:gd name="connsiteY51" fmla="*/ 290452 h 1161397"/>
              <a:gd name="connsiteX52" fmla="*/ 3666217 w 6884912"/>
              <a:gd name="connsiteY52" fmla="*/ 273255 h 1161397"/>
              <a:gd name="connsiteX53" fmla="*/ 3732427 w 6884912"/>
              <a:gd name="connsiteY53" fmla="*/ 245039 h 1161397"/>
              <a:gd name="connsiteX54" fmla="*/ 3777022 w 6884912"/>
              <a:gd name="connsiteY54" fmla="*/ 200276 h 1161397"/>
              <a:gd name="connsiteX55" fmla="*/ 3791246 w 6884912"/>
              <a:gd name="connsiteY55" fmla="*/ 189996 h 1161397"/>
              <a:gd name="connsiteX56" fmla="*/ 3819864 w 6884912"/>
              <a:gd name="connsiteY56" fmla="*/ 194605 h 1161397"/>
              <a:gd name="connsiteX57" fmla="*/ 3830398 w 6884912"/>
              <a:gd name="connsiteY57" fmla="*/ 188383 h 1161397"/>
              <a:gd name="connsiteX58" fmla="*/ 3834360 w 6884912"/>
              <a:gd name="connsiteY58" fmla="*/ 188992 h 1161397"/>
              <a:gd name="connsiteX59" fmla="*/ 3843715 w 6884912"/>
              <a:gd name="connsiteY59" fmla="*/ 188752 h 1161397"/>
              <a:gd name="connsiteX60" fmla="*/ 3842609 w 6884912"/>
              <a:gd name="connsiteY60" fmla="*/ 197386 h 1161397"/>
              <a:gd name="connsiteX61" fmla="*/ 3853961 w 6884912"/>
              <a:gd name="connsiteY61" fmla="*/ 213380 h 1161397"/>
              <a:gd name="connsiteX62" fmla="*/ 3907640 w 6884912"/>
              <a:gd name="connsiteY62" fmla="*/ 207568 h 1161397"/>
              <a:gd name="connsiteX63" fmla="*/ 3910449 w 6884912"/>
              <a:gd name="connsiteY63" fmla="*/ 197808 h 1161397"/>
              <a:gd name="connsiteX64" fmla="*/ 3917197 w 6884912"/>
              <a:gd name="connsiteY64" fmla="*/ 196121 h 1161397"/>
              <a:gd name="connsiteX65" fmla="*/ 3922400 w 6884912"/>
              <a:gd name="connsiteY65" fmla="*/ 205056 h 1161397"/>
              <a:gd name="connsiteX66" fmla="*/ 4013061 w 6884912"/>
              <a:gd name="connsiteY66" fmla="*/ 224874 h 1161397"/>
              <a:gd name="connsiteX67" fmla="*/ 4220717 w 6884912"/>
              <a:gd name="connsiteY67" fmla="*/ 192946 h 1161397"/>
              <a:gd name="connsiteX68" fmla="*/ 4228802 w 6884912"/>
              <a:gd name="connsiteY68" fmla="*/ 201468 h 1161397"/>
              <a:gd name="connsiteX69" fmla="*/ 4289361 w 6884912"/>
              <a:gd name="connsiteY69" fmla="*/ 196642 h 1161397"/>
              <a:gd name="connsiteX70" fmla="*/ 4498913 w 6884912"/>
              <a:gd name="connsiteY70" fmla="*/ 118915 h 1161397"/>
              <a:gd name="connsiteX71" fmla="*/ 4617330 w 6884912"/>
              <a:gd name="connsiteY71" fmla="*/ 111163 h 1161397"/>
              <a:gd name="connsiteX72" fmla="*/ 4659778 w 6884912"/>
              <a:gd name="connsiteY72" fmla="*/ 118219 h 1161397"/>
              <a:gd name="connsiteX73" fmla="*/ 4730870 w 6884912"/>
              <a:gd name="connsiteY73" fmla="*/ 129432 h 1161397"/>
              <a:gd name="connsiteX74" fmla="*/ 4844073 w 6884912"/>
              <a:gd name="connsiteY74" fmla="*/ 161768 h 1161397"/>
              <a:gd name="connsiteX75" fmla="*/ 4856454 w 6884912"/>
              <a:gd name="connsiteY75" fmla="*/ 130488 h 1161397"/>
              <a:gd name="connsiteX76" fmla="*/ 4920038 w 6884912"/>
              <a:gd name="connsiteY76" fmla="*/ 140418 h 1161397"/>
              <a:gd name="connsiteX77" fmla="*/ 5016639 w 6884912"/>
              <a:gd name="connsiteY77" fmla="*/ 158905 h 1161397"/>
              <a:gd name="connsiteX78" fmla="*/ 5072009 w 6884912"/>
              <a:gd name="connsiteY78" fmla="*/ 161502 h 1161397"/>
              <a:gd name="connsiteX79" fmla="*/ 5223626 w 6884912"/>
              <a:gd name="connsiteY79" fmla="*/ 177356 h 1161397"/>
              <a:gd name="connsiteX80" fmla="*/ 5375773 w 6884912"/>
              <a:gd name="connsiteY80" fmla="*/ 199913 h 1161397"/>
              <a:gd name="connsiteX81" fmla="*/ 5467502 w 6884912"/>
              <a:gd name="connsiteY81" fmla="*/ 250963 h 1161397"/>
              <a:gd name="connsiteX82" fmla="*/ 5592395 w 6884912"/>
              <a:gd name="connsiteY82" fmla="*/ 265434 h 1161397"/>
              <a:gd name="connsiteX83" fmla="*/ 5613532 w 6884912"/>
              <a:gd name="connsiteY83" fmla="*/ 273379 h 1161397"/>
              <a:gd name="connsiteX84" fmla="*/ 5642173 w 6884912"/>
              <a:gd name="connsiteY84" fmla="*/ 266904 h 1161397"/>
              <a:gd name="connsiteX85" fmla="*/ 5756910 w 6884912"/>
              <a:gd name="connsiteY85" fmla="*/ 239211 h 1161397"/>
              <a:gd name="connsiteX86" fmla="*/ 5846667 w 6884912"/>
              <a:gd name="connsiteY86" fmla="*/ 201786 h 1161397"/>
              <a:gd name="connsiteX87" fmla="*/ 5960732 w 6884912"/>
              <a:gd name="connsiteY87" fmla="*/ 220708 h 1161397"/>
              <a:gd name="connsiteX88" fmla="*/ 6029542 w 6884912"/>
              <a:gd name="connsiteY88" fmla="*/ 210339 h 1161397"/>
              <a:gd name="connsiteX89" fmla="*/ 6141123 w 6884912"/>
              <a:gd name="connsiteY89" fmla="*/ 159923 h 1161397"/>
              <a:gd name="connsiteX90" fmla="*/ 6290640 w 6884912"/>
              <a:gd name="connsiteY90" fmla="*/ 167441 h 1161397"/>
              <a:gd name="connsiteX91" fmla="*/ 6322806 w 6884912"/>
              <a:gd name="connsiteY91" fmla="*/ 213293 h 1161397"/>
              <a:gd name="connsiteX92" fmla="*/ 6380420 w 6884912"/>
              <a:gd name="connsiteY92" fmla="*/ 173195 h 1161397"/>
              <a:gd name="connsiteX93" fmla="*/ 6507891 w 6884912"/>
              <a:gd name="connsiteY93" fmla="*/ 118474 h 1161397"/>
              <a:gd name="connsiteX94" fmla="*/ 6571807 w 6884912"/>
              <a:gd name="connsiteY94" fmla="*/ 98636 h 1161397"/>
              <a:gd name="connsiteX95" fmla="*/ 6671880 w 6884912"/>
              <a:gd name="connsiteY95" fmla="*/ 82931 h 1161397"/>
              <a:gd name="connsiteX96" fmla="*/ 6702266 w 6884912"/>
              <a:gd name="connsiteY96" fmla="*/ 75470 h 1161397"/>
              <a:gd name="connsiteX97" fmla="*/ 6845802 w 6884912"/>
              <a:gd name="connsiteY97" fmla="*/ 24496 h 1161397"/>
              <a:gd name="connsiteX98" fmla="*/ 6884912 w 6884912"/>
              <a:gd name="connsiteY98" fmla="*/ 0 h 116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Lst>
            <a:rect l="l" t="t" r="r" b="b"/>
            <a:pathLst>
              <a:path w="6884912" h="1161397">
                <a:moveTo>
                  <a:pt x="6884912" y="0"/>
                </a:moveTo>
                <a:lnTo>
                  <a:pt x="6884912" y="1161397"/>
                </a:lnTo>
                <a:lnTo>
                  <a:pt x="0" y="1161397"/>
                </a:lnTo>
                <a:lnTo>
                  <a:pt x="27135" y="1147460"/>
                </a:lnTo>
                <a:cubicBezTo>
                  <a:pt x="57431" y="1167048"/>
                  <a:pt x="61886" y="1088181"/>
                  <a:pt x="115388" y="1111320"/>
                </a:cubicBezTo>
                <a:cubicBezTo>
                  <a:pt x="146435" y="1096221"/>
                  <a:pt x="156823" y="1079485"/>
                  <a:pt x="213420" y="1056868"/>
                </a:cubicBezTo>
                <a:cubicBezTo>
                  <a:pt x="288217" y="1040787"/>
                  <a:pt x="383333" y="1044881"/>
                  <a:pt x="454970" y="1023343"/>
                </a:cubicBezTo>
                <a:cubicBezTo>
                  <a:pt x="440966" y="999969"/>
                  <a:pt x="571419" y="1006841"/>
                  <a:pt x="548162" y="984908"/>
                </a:cubicBezTo>
                <a:cubicBezTo>
                  <a:pt x="561321" y="956563"/>
                  <a:pt x="637415" y="1010272"/>
                  <a:pt x="651408" y="984938"/>
                </a:cubicBezTo>
                <a:cubicBezTo>
                  <a:pt x="671652" y="980952"/>
                  <a:pt x="698726" y="950833"/>
                  <a:pt x="723108" y="941904"/>
                </a:cubicBezTo>
                <a:cubicBezTo>
                  <a:pt x="760262" y="946949"/>
                  <a:pt x="757827" y="957145"/>
                  <a:pt x="797699" y="931362"/>
                </a:cubicBezTo>
                <a:cubicBezTo>
                  <a:pt x="821097" y="940623"/>
                  <a:pt x="833565" y="929189"/>
                  <a:pt x="843359" y="910894"/>
                </a:cubicBezTo>
                <a:cubicBezTo>
                  <a:pt x="887668" y="902160"/>
                  <a:pt x="919738" y="869376"/>
                  <a:pt x="965215" y="846701"/>
                </a:cubicBezTo>
                <a:cubicBezTo>
                  <a:pt x="1023081" y="848019"/>
                  <a:pt x="1036422" y="800154"/>
                  <a:pt x="1085080" y="776086"/>
                </a:cubicBezTo>
                <a:cubicBezTo>
                  <a:pt x="1140763" y="795544"/>
                  <a:pt x="1116251" y="768649"/>
                  <a:pt x="1137166" y="744338"/>
                </a:cubicBezTo>
                <a:lnTo>
                  <a:pt x="1207847" y="689087"/>
                </a:lnTo>
                <a:cubicBezTo>
                  <a:pt x="1226429" y="687736"/>
                  <a:pt x="1222409" y="707958"/>
                  <a:pt x="1242716" y="698052"/>
                </a:cubicBezTo>
                <a:cubicBezTo>
                  <a:pt x="1250387" y="668345"/>
                  <a:pt x="1318259" y="689091"/>
                  <a:pt x="1299977" y="639196"/>
                </a:cubicBezTo>
                <a:cubicBezTo>
                  <a:pt x="1323072" y="639367"/>
                  <a:pt x="1341279" y="658105"/>
                  <a:pt x="1326190" y="625955"/>
                </a:cubicBezTo>
                <a:cubicBezTo>
                  <a:pt x="1333572" y="625050"/>
                  <a:pt x="1337406" y="621362"/>
                  <a:pt x="1339600" y="616295"/>
                </a:cubicBezTo>
                <a:cubicBezTo>
                  <a:pt x="1339751" y="615537"/>
                  <a:pt x="1339903" y="614780"/>
                  <a:pt x="1340054" y="614022"/>
                </a:cubicBezTo>
                <a:lnTo>
                  <a:pt x="1391606" y="615229"/>
                </a:lnTo>
                <a:lnTo>
                  <a:pt x="1397565" y="611490"/>
                </a:lnTo>
                <a:lnTo>
                  <a:pt x="1432302" y="617267"/>
                </a:lnTo>
                <a:lnTo>
                  <a:pt x="1449644" y="617591"/>
                </a:lnTo>
                <a:lnTo>
                  <a:pt x="1455793" y="623174"/>
                </a:lnTo>
                <a:cubicBezTo>
                  <a:pt x="1461744" y="626151"/>
                  <a:pt x="1469373" y="626493"/>
                  <a:pt x="1480758" y="620863"/>
                </a:cubicBezTo>
                <a:lnTo>
                  <a:pt x="1483154" y="618527"/>
                </a:lnTo>
                <a:lnTo>
                  <a:pt x="1505495" y="624325"/>
                </a:lnTo>
                <a:cubicBezTo>
                  <a:pt x="1512992" y="627532"/>
                  <a:pt x="1520025" y="632078"/>
                  <a:pt x="1526340" y="638496"/>
                </a:cubicBezTo>
                <a:cubicBezTo>
                  <a:pt x="1586113" y="586768"/>
                  <a:pt x="1659006" y="610309"/>
                  <a:pt x="1731986" y="589682"/>
                </a:cubicBezTo>
                <a:cubicBezTo>
                  <a:pt x="1750397" y="523106"/>
                  <a:pt x="1896056" y="573257"/>
                  <a:pt x="1927935" y="628540"/>
                </a:cubicBezTo>
                <a:cubicBezTo>
                  <a:pt x="1912854" y="559823"/>
                  <a:pt x="2112261" y="676347"/>
                  <a:pt x="2039075" y="599964"/>
                </a:cubicBezTo>
                <a:cubicBezTo>
                  <a:pt x="2066036" y="601198"/>
                  <a:pt x="2086366" y="569532"/>
                  <a:pt x="2066980" y="550413"/>
                </a:cubicBezTo>
                <a:cubicBezTo>
                  <a:pt x="2155364" y="582582"/>
                  <a:pt x="2259548" y="514786"/>
                  <a:pt x="2352236" y="519602"/>
                </a:cubicBezTo>
                <a:cubicBezTo>
                  <a:pt x="2388450" y="459394"/>
                  <a:pt x="2373298" y="511682"/>
                  <a:pt x="2420791" y="492826"/>
                </a:cubicBezTo>
                <a:cubicBezTo>
                  <a:pt x="2417962" y="542563"/>
                  <a:pt x="2475071" y="455098"/>
                  <a:pt x="2489932" y="507864"/>
                </a:cubicBezTo>
                <a:cubicBezTo>
                  <a:pt x="2498105" y="502761"/>
                  <a:pt x="2505553" y="496153"/>
                  <a:pt x="2512917" y="489127"/>
                </a:cubicBezTo>
                <a:lnTo>
                  <a:pt x="2516783" y="485473"/>
                </a:lnTo>
                <a:lnTo>
                  <a:pt x="2534360" y="480064"/>
                </a:lnTo>
                <a:lnTo>
                  <a:pt x="2536691" y="467018"/>
                </a:lnTo>
                <a:lnTo>
                  <a:pt x="2561265" y="450623"/>
                </a:lnTo>
                <a:cubicBezTo>
                  <a:pt x="2570872" y="446262"/>
                  <a:pt x="2581686" y="443655"/>
                  <a:pt x="2594349" y="443884"/>
                </a:cubicBezTo>
                <a:cubicBezTo>
                  <a:pt x="2640435" y="464638"/>
                  <a:pt x="2696955" y="396361"/>
                  <a:pt x="2754324" y="424766"/>
                </a:cubicBezTo>
                <a:cubicBezTo>
                  <a:pt x="2775130" y="430896"/>
                  <a:pt x="2837731" y="423458"/>
                  <a:pt x="2848470" y="405966"/>
                </a:cubicBezTo>
                <a:cubicBezTo>
                  <a:pt x="2861295" y="401100"/>
                  <a:pt x="2876936" y="405309"/>
                  <a:pt x="2881772" y="387260"/>
                </a:cubicBezTo>
                <a:cubicBezTo>
                  <a:pt x="2890299" y="365261"/>
                  <a:pt x="2938134" y="392997"/>
                  <a:pt x="2929932" y="368912"/>
                </a:cubicBezTo>
                <a:cubicBezTo>
                  <a:pt x="2963844" y="387799"/>
                  <a:pt x="2986550" y="341223"/>
                  <a:pt x="3013020" y="327578"/>
                </a:cubicBezTo>
                <a:cubicBezTo>
                  <a:pt x="3061730" y="317407"/>
                  <a:pt x="3186369" y="312875"/>
                  <a:pt x="3222191" y="307887"/>
                </a:cubicBezTo>
                <a:cubicBezTo>
                  <a:pt x="3223593" y="304249"/>
                  <a:pt x="3179978" y="296995"/>
                  <a:pt x="3227953" y="297650"/>
                </a:cubicBezTo>
                <a:cubicBezTo>
                  <a:pt x="3275928" y="298306"/>
                  <a:pt x="3443572" y="313020"/>
                  <a:pt x="3510042" y="311820"/>
                </a:cubicBezTo>
                <a:cubicBezTo>
                  <a:pt x="3585274" y="306641"/>
                  <a:pt x="3525753" y="258887"/>
                  <a:pt x="3626773" y="290452"/>
                </a:cubicBezTo>
                <a:cubicBezTo>
                  <a:pt x="3633124" y="269835"/>
                  <a:pt x="3644693" y="267134"/>
                  <a:pt x="3666217" y="273255"/>
                </a:cubicBezTo>
                <a:cubicBezTo>
                  <a:pt x="3702502" y="269310"/>
                  <a:pt x="3690563" y="221720"/>
                  <a:pt x="3732427" y="245039"/>
                </a:cubicBezTo>
                <a:cubicBezTo>
                  <a:pt x="3720985" y="220241"/>
                  <a:pt x="3798776" y="224539"/>
                  <a:pt x="3777022" y="200276"/>
                </a:cubicBezTo>
                <a:cubicBezTo>
                  <a:pt x="3781759" y="193499"/>
                  <a:pt x="3786499" y="190723"/>
                  <a:pt x="3791246" y="189996"/>
                </a:cubicBezTo>
                <a:cubicBezTo>
                  <a:pt x="3800740" y="188542"/>
                  <a:pt x="3810265" y="195284"/>
                  <a:pt x="3819864" y="194605"/>
                </a:cubicBezTo>
                <a:lnTo>
                  <a:pt x="3830398" y="188383"/>
                </a:lnTo>
                <a:lnTo>
                  <a:pt x="3834360" y="188992"/>
                </a:lnTo>
                <a:lnTo>
                  <a:pt x="3843715" y="188752"/>
                </a:lnTo>
                <a:lnTo>
                  <a:pt x="3842609" y="197386"/>
                </a:lnTo>
                <a:cubicBezTo>
                  <a:pt x="3840673" y="205638"/>
                  <a:pt x="3839248" y="214671"/>
                  <a:pt x="3853961" y="213380"/>
                </a:cubicBezTo>
                <a:cubicBezTo>
                  <a:pt x="3884396" y="206569"/>
                  <a:pt x="3895082" y="241941"/>
                  <a:pt x="3907640" y="207568"/>
                </a:cubicBezTo>
                <a:lnTo>
                  <a:pt x="3910449" y="197808"/>
                </a:lnTo>
                <a:lnTo>
                  <a:pt x="3917197" y="196121"/>
                </a:lnTo>
                <a:cubicBezTo>
                  <a:pt x="3920833" y="196372"/>
                  <a:pt x="3922919" y="198717"/>
                  <a:pt x="3922400" y="205056"/>
                </a:cubicBezTo>
                <a:cubicBezTo>
                  <a:pt x="3950680" y="178467"/>
                  <a:pt x="3984062" y="218098"/>
                  <a:pt x="4013061" y="224874"/>
                </a:cubicBezTo>
                <a:cubicBezTo>
                  <a:pt x="4062781" y="222856"/>
                  <a:pt x="4184760" y="196847"/>
                  <a:pt x="4220717" y="192946"/>
                </a:cubicBezTo>
                <a:cubicBezTo>
                  <a:pt x="4222964" y="196132"/>
                  <a:pt x="4225687" y="199002"/>
                  <a:pt x="4228802" y="201468"/>
                </a:cubicBezTo>
                <a:cubicBezTo>
                  <a:pt x="4246898" y="215792"/>
                  <a:pt x="4274013" y="213632"/>
                  <a:pt x="4289361" y="196642"/>
                </a:cubicBezTo>
                <a:cubicBezTo>
                  <a:pt x="4363212" y="140627"/>
                  <a:pt x="4433598" y="135488"/>
                  <a:pt x="4498913" y="118915"/>
                </a:cubicBezTo>
                <a:cubicBezTo>
                  <a:pt x="4573135" y="105586"/>
                  <a:pt x="4527062" y="166416"/>
                  <a:pt x="4617330" y="111163"/>
                </a:cubicBezTo>
                <a:cubicBezTo>
                  <a:pt x="4628518" y="129608"/>
                  <a:pt x="4640397" y="129405"/>
                  <a:pt x="4659778" y="118219"/>
                </a:cubicBezTo>
                <a:cubicBezTo>
                  <a:pt x="4695929" y="113193"/>
                  <a:pt x="4695958" y="162259"/>
                  <a:pt x="4730870" y="129432"/>
                </a:cubicBezTo>
                <a:cubicBezTo>
                  <a:pt x="4761586" y="136690"/>
                  <a:pt x="4823142" y="161592"/>
                  <a:pt x="4844073" y="161768"/>
                </a:cubicBezTo>
                <a:cubicBezTo>
                  <a:pt x="4870797" y="164132"/>
                  <a:pt x="4827288" y="135164"/>
                  <a:pt x="4856454" y="130488"/>
                </a:cubicBezTo>
                <a:cubicBezTo>
                  <a:pt x="4892086" y="129553"/>
                  <a:pt x="4889263" y="81477"/>
                  <a:pt x="4920038" y="140418"/>
                </a:cubicBezTo>
                <a:cubicBezTo>
                  <a:pt x="4956358" y="122308"/>
                  <a:pt x="4965108" y="149263"/>
                  <a:pt x="5016639" y="158905"/>
                </a:cubicBezTo>
                <a:cubicBezTo>
                  <a:pt x="5037063" y="141828"/>
                  <a:pt x="5054534" y="147986"/>
                  <a:pt x="5072009" y="161502"/>
                </a:cubicBezTo>
                <a:cubicBezTo>
                  <a:pt x="5121260" y="153653"/>
                  <a:pt x="5167555" y="172635"/>
                  <a:pt x="5223626" y="177356"/>
                </a:cubicBezTo>
                <a:cubicBezTo>
                  <a:pt x="5282824" y="155243"/>
                  <a:pt x="5315859" y="195041"/>
                  <a:pt x="5375773" y="199913"/>
                </a:cubicBezTo>
                <a:cubicBezTo>
                  <a:pt x="5432511" y="156218"/>
                  <a:pt x="5417550" y="256036"/>
                  <a:pt x="5467502" y="250963"/>
                </a:cubicBezTo>
                <a:cubicBezTo>
                  <a:pt x="5547124" y="209975"/>
                  <a:pt x="5467171" y="283839"/>
                  <a:pt x="5592395" y="265434"/>
                </a:cubicBezTo>
                <a:cubicBezTo>
                  <a:pt x="5599201" y="258867"/>
                  <a:pt x="5614752" y="264706"/>
                  <a:pt x="5613532" y="273379"/>
                </a:cubicBezTo>
                <a:cubicBezTo>
                  <a:pt x="5621390" y="270408"/>
                  <a:pt x="5639720" y="253173"/>
                  <a:pt x="5642173" y="266904"/>
                </a:cubicBezTo>
                <a:cubicBezTo>
                  <a:pt x="5682296" y="267049"/>
                  <a:pt x="5721812" y="257513"/>
                  <a:pt x="5756910" y="239211"/>
                </a:cubicBezTo>
                <a:cubicBezTo>
                  <a:pt x="5834998" y="260050"/>
                  <a:pt x="5790596" y="197229"/>
                  <a:pt x="5846667" y="201786"/>
                </a:cubicBezTo>
                <a:cubicBezTo>
                  <a:pt x="5892444" y="227312"/>
                  <a:pt x="5908324" y="204527"/>
                  <a:pt x="5960732" y="220708"/>
                </a:cubicBezTo>
                <a:cubicBezTo>
                  <a:pt x="5977124" y="175349"/>
                  <a:pt x="6009640" y="223654"/>
                  <a:pt x="6029542" y="210339"/>
                </a:cubicBezTo>
                <a:cubicBezTo>
                  <a:pt x="6063108" y="261420"/>
                  <a:pt x="6107411" y="160034"/>
                  <a:pt x="6141123" y="159923"/>
                </a:cubicBezTo>
                <a:cubicBezTo>
                  <a:pt x="6198068" y="167749"/>
                  <a:pt x="6260628" y="219715"/>
                  <a:pt x="6290640" y="167441"/>
                </a:cubicBezTo>
                <a:cubicBezTo>
                  <a:pt x="6295193" y="188689"/>
                  <a:pt x="6290494" y="217816"/>
                  <a:pt x="6322806" y="213293"/>
                </a:cubicBezTo>
                <a:cubicBezTo>
                  <a:pt x="6337769" y="214252"/>
                  <a:pt x="6349573" y="188998"/>
                  <a:pt x="6380420" y="173195"/>
                </a:cubicBezTo>
                <a:cubicBezTo>
                  <a:pt x="6420580" y="151473"/>
                  <a:pt x="6513519" y="179296"/>
                  <a:pt x="6507891" y="118474"/>
                </a:cubicBezTo>
                <a:cubicBezTo>
                  <a:pt x="6519398" y="82452"/>
                  <a:pt x="6571830" y="137398"/>
                  <a:pt x="6571807" y="98636"/>
                </a:cubicBezTo>
                <a:cubicBezTo>
                  <a:pt x="6594702" y="123421"/>
                  <a:pt x="6634676" y="82071"/>
                  <a:pt x="6671880" y="82931"/>
                </a:cubicBezTo>
                <a:cubicBezTo>
                  <a:pt x="6678855" y="65407"/>
                  <a:pt x="6687415" y="66196"/>
                  <a:pt x="6702266" y="75470"/>
                </a:cubicBezTo>
                <a:cubicBezTo>
                  <a:pt x="6747004" y="78450"/>
                  <a:pt x="6798307" y="53072"/>
                  <a:pt x="6845802" y="24496"/>
                </a:cubicBezTo>
                <a:lnTo>
                  <a:pt x="6884912" y="0"/>
                </a:lnTo>
                <a:close/>
              </a:path>
            </a:pathLst>
          </a:custGeom>
          <a:solidFill>
            <a:srgbClr val="82766A">
              <a:alpha val="15000"/>
            </a:srgb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Placeholder 7" descr="A picture containing text, appliance&#10;&#10;Description automatically generated">
            <a:extLst>
              <a:ext uri="{FF2B5EF4-FFF2-40B4-BE49-F238E27FC236}">
                <a16:creationId xmlns:a16="http://schemas.microsoft.com/office/drawing/2014/main" id="{7B96A852-941A-1718-5349-9FF3795C6B74}"/>
              </a:ext>
            </a:extLst>
          </p:cNvPr>
          <p:cNvPicPr>
            <a:picLocks noGrp="1" noChangeAspect="1"/>
          </p:cNvPicPr>
          <p:nvPr>
            <p:ph type="pic" idx="1"/>
          </p:nvPr>
        </p:nvPicPr>
        <p:blipFill rotWithShape="1">
          <a:blip r:embed="rId3">
            <a:extLst>
              <a:ext uri="{28A0092B-C50C-407E-A947-70E740481C1C}">
                <a14:useLocalDpi xmlns:a14="http://schemas.microsoft.com/office/drawing/2010/main"/>
              </a:ext>
            </a:extLst>
          </a:blip>
          <a:srcRect/>
          <a:stretch/>
        </p:blipFill>
        <p:spPr>
          <a:xfrm>
            <a:off x="723899" y="2469182"/>
            <a:ext cx="4029075" cy="2344853"/>
          </a:xfrm>
          <a:prstGeom prst="rect">
            <a:avLst/>
          </a:prstGeom>
        </p:spPr>
      </p:pic>
      <p:sp>
        <p:nvSpPr>
          <p:cNvPr id="4" name="Text Placeholder 3">
            <a:extLst>
              <a:ext uri="{FF2B5EF4-FFF2-40B4-BE49-F238E27FC236}">
                <a16:creationId xmlns:a16="http://schemas.microsoft.com/office/drawing/2014/main" id="{CF6A54BC-F327-7BFF-85C2-980A126D7C5A}"/>
              </a:ext>
            </a:extLst>
          </p:cNvPr>
          <p:cNvSpPr>
            <a:spLocks noGrp="1"/>
          </p:cNvSpPr>
          <p:nvPr>
            <p:ph type="body" sz="half" idx="2"/>
          </p:nvPr>
        </p:nvSpPr>
        <p:spPr>
          <a:xfrm>
            <a:off x="5381625" y="2194101"/>
            <a:ext cx="5816362" cy="3908587"/>
          </a:xfrm>
        </p:spPr>
        <p:txBody>
          <a:bodyPr vert="horz" lIns="91440" tIns="45720" rIns="91440" bIns="45720" rtlCol="0">
            <a:normAutofit fontScale="92500" lnSpcReduction="10000"/>
          </a:bodyPr>
          <a:lstStyle/>
          <a:p>
            <a:r>
              <a:rPr lang="en-US" sz="3600" dirty="0"/>
              <a:t>Portal</a:t>
            </a:r>
          </a:p>
          <a:p>
            <a:r>
              <a:rPr lang="en-US" sz="1400" dirty="0"/>
              <a:t>Showcasing researchers, publications, data sets, media mentions and more in a customizable, user-friendly portal accessible from any website or global search engine.</a:t>
            </a:r>
          </a:p>
          <a:p>
            <a:endParaRPr lang="en-US" sz="1400" b="1" dirty="0"/>
          </a:p>
          <a:p>
            <a:r>
              <a:rPr lang="en-US" sz="3600" dirty="0"/>
              <a:t>Profiles</a:t>
            </a:r>
          </a:p>
          <a:p>
            <a:r>
              <a:rPr lang="en-US" sz="1400" dirty="0"/>
              <a:t>Auto-generating and updating researcher profiles with publications, expertise, affiliations, awarded grants, identifiers and media mentions</a:t>
            </a:r>
            <a:endParaRPr lang="en-US" sz="1400" b="1" dirty="0"/>
          </a:p>
          <a:p>
            <a:endParaRPr lang="en-US" sz="1400" dirty="0"/>
          </a:p>
          <a:p>
            <a:r>
              <a:rPr lang="en-US" sz="3600" dirty="0"/>
              <a:t>Analytics</a:t>
            </a:r>
          </a:p>
          <a:p>
            <a:r>
              <a:rPr lang="en-US" sz="1400" dirty="0"/>
              <a:t>Collecting rich data and metrics for insights and benchmarks across researchers, units, and institutions, and making them available for other systems</a:t>
            </a:r>
          </a:p>
          <a:p>
            <a:pPr indent="-228600">
              <a:buFont typeface="Arial" panose="020B0604020202020204" pitchFamily="34" charset="0"/>
              <a:buChar char="•"/>
            </a:pPr>
            <a:endParaRPr lang="en-US" sz="1400" dirty="0"/>
          </a:p>
        </p:txBody>
      </p:sp>
    </p:spTree>
    <p:extLst>
      <p:ext uri="{BB962C8B-B14F-4D97-AF65-F5344CB8AC3E}">
        <p14:creationId xmlns:p14="http://schemas.microsoft.com/office/powerpoint/2010/main" val="14794180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a:extLst>
              <a:ext uri="{FF2B5EF4-FFF2-40B4-BE49-F238E27FC236}">
                <a16:creationId xmlns:a16="http://schemas.microsoft.com/office/drawing/2014/main" id="{8F7F1A8B-F983-001F-B6F3-5C27FE4C8731}"/>
              </a:ext>
            </a:extLst>
          </p:cNvPr>
          <p:cNvPicPr>
            <a:picLocks noGrp="1" noChangeAspect="1"/>
          </p:cNvPicPr>
          <p:nvPr>
            <p:ph type="pic" idx="1"/>
          </p:nvPr>
        </p:nvPicPr>
        <p:blipFill rotWithShape="1">
          <a:blip r:embed="rId3"/>
          <a:stretch/>
        </p:blipFill>
        <p:spPr>
          <a:xfrm>
            <a:off x="1077020" y="643467"/>
            <a:ext cx="10037959" cy="5571065"/>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610006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Freeform 6">
            <a:extLst>
              <a:ext uri="{FF2B5EF4-FFF2-40B4-BE49-F238E27FC236}">
                <a16:creationId xmlns:a16="http://schemas.microsoft.com/office/drawing/2014/main" id="{69D184B2-2226-4E31-BCCB-44433076744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8533" y="918266"/>
            <a:ext cx="706127" cy="5863534"/>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1" name="Freeform 7">
            <a:extLst>
              <a:ext uri="{FF2B5EF4-FFF2-40B4-BE49-F238E27FC236}">
                <a16:creationId xmlns:a16="http://schemas.microsoft.com/office/drawing/2014/main" id="{1AC4D4E3-486A-464A-8EC8-D448810972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11117879" y="643467"/>
            <a:ext cx="420307" cy="5668919"/>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3" name="Rectangle 12">
            <a:extLst>
              <a:ext uri="{FF2B5EF4-FFF2-40B4-BE49-F238E27FC236}">
                <a16:creationId xmlns:a16="http://schemas.microsoft.com/office/drawing/2014/main" id="{864DE13E-58EB-4475-B79C-0D4FC65123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38387" y="643467"/>
            <a:ext cx="10933503" cy="5391944"/>
          </a:xfrm>
          <a:prstGeom prst="rect">
            <a:avLst/>
          </a:prstGeom>
          <a:solidFill>
            <a:srgbClr val="FFFFFF"/>
          </a:solidFill>
          <a:ln w="12700">
            <a:solidFill>
              <a:schemeClr val="accent1"/>
            </a:solidFill>
            <a:miter lim="800000"/>
          </a:ln>
        </p:spPr>
        <p:txBody>
          <a:bodyPr vert="horz" wrap="square" lIns="91440" tIns="45720" rIns="91440" bIns="45720" numCol="1" anchor="t" anchorCtr="0" compatLnSpc="1">
            <a:prstTxWarp prst="textNoShape">
              <a:avLst/>
            </a:prstTxWarp>
          </a:bodyPr>
          <a:lstStyle/>
          <a:p>
            <a:endParaRPr lang="en-US"/>
          </a:p>
        </p:txBody>
      </p:sp>
      <p:pic>
        <p:nvPicPr>
          <p:cNvPr id="4" name="Content Placeholder 3">
            <a:extLst>
              <a:ext uri="{FF2B5EF4-FFF2-40B4-BE49-F238E27FC236}">
                <a16:creationId xmlns:a16="http://schemas.microsoft.com/office/drawing/2014/main" id="{C6C0E875-5B3E-F1EC-F00C-74ADACE42512}"/>
              </a:ext>
            </a:extLst>
          </p:cNvPr>
          <p:cNvPicPr>
            <a:picLocks noGrp="1" noChangeAspect="1"/>
          </p:cNvPicPr>
          <p:nvPr>
            <p:ph idx="1"/>
          </p:nvPr>
        </p:nvPicPr>
        <p:blipFill>
          <a:blip r:embed="rId3"/>
          <a:stretch>
            <a:fillRect/>
          </a:stretch>
        </p:blipFill>
        <p:spPr>
          <a:xfrm>
            <a:off x="952762" y="918266"/>
            <a:ext cx="10286476" cy="4474617"/>
          </a:xfrm>
          <a:prstGeom prst="rect">
            <a:avLst/>
          </a:prstGeom>
        </p:spPr>
      </p:pic>
    </p:spTree>
    <p:extLst>
      <p:ext uri="{BB962C8B-B14F-4D97-AF65-F5344CB8AC3E}">
        <p14:creationId xmlns:p14="http://schemas.microsoft.com/office/powerpoint/2010/main" val="4266676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Content Placeholder 5">
            <a:extLst>
              <a:ext uri="{FF2B5EF4-FFF2-40B4-BE49-F238E27FC236}">
                <a16:creationId xmlns:a16="http://schemas.microsoft.com/office/drawing/2014/main" id="{655733CE-1884-1EE2-EE26-1638609C6A53}"/>
              </a:ext>
            </a:extLst>
          </p:cNvPr>
          <p:cNvSpPr>
            <a:spLocks noGrp="1"/>
          </p:cNvSpPr>
          <p:nvPr>
            <p:ph idx="1"/>
          </p:nvPr>
        </p:nvSpPr>
        <p:spPr/>
        <p:txBody>
          <a:bodyPr/>
          <a:lstStyle/>
          <a:p>
            <a:endParaRPr lang="en-US"/>
          </a:p>
        </p:txBody>
      </p:sp>
      <p:pic>
        <p:nvPicPr>
          <p:cNvPr id="7" name="Picture 6">
            <a:extLst>
              <a:ext uri="{FF2B5EF4-FFF2-40B4-BE49-F238E27FC236}">
                <a16:creationId xmlns:a16="http://schemas.microsoft.com/office/drawing/2014/main" id="{71B5F4EF-2F9F-5E57-E693-CD778DE5AEA2}"/>
              </a:ext>
            </a:extLst>
          </p:cNvPr>
          <p:cNvPicPr>
            <a:picLocks noChangeAspect="1"/>
          </p:cNvPicPr>
          <p:nvPr/>
        </p:nvPicPr>
        <p:blipFill>
          <a:blip r:embed="rId3"/>
          <a:stretch>
            <a:fillRect/>
          </a:stretch>
        </p:blipFill>
        <p:spPr>
          <a:xfrm>
            <a:off x="57118" y="191047"/>
            <a:ext cx="12077763" cy="6475906"/>
          </a:xfrm>
          <a:prstGeom prst="rect">
            <a:avLst/>
          </a:prstGeom>
        </p:spPr>
      </p:pic>
    </p:spTree>
    <p:extLst>
      <p:ext uri="{BB962C8B-B14F-4D97-AF65-F5344CB8AC3E}">
        <p14:creationId xmlns:p14="http://schemas.microsoft.com/office/powerpoint/2010/main" val="70047841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Graphical user interface, website&#10;&#10;Description automatically generated">
            <a:extLst>
              <a:ext uri="{FF2B5EF4-FFF2-40B4-BE49-F238E27FC236}">
                <a16:creationId xmlns:a16="http://schemas.microsoft.com/office/drawing/2014/main" id="{B733F3AD-645A-37A1-8052-2E5067B0B108}"/>
              </a:ext>
            </a:extLst>
          </p:cNvPr>
          <p:cNvPicPr>
            <a:picLocks noGrp="1" noChangeAspect="1"/>
          </p:cNvPicPr>
          <p:nvPr>
            <p:ph idx="1"/>
          </p:nvPr>
        </p:nvPicPr>
        <p:blipFill rotWithShape="1">
          <a:blip r:embed="rId2"/>
          <a:srcRect r="4850" b="-1"/>
          <a:stretch/>
        </p:blipFill>
        <p:spPr>
          <a:xfrm>
            <a:off x="364138" y="492267"/>
            <a:ext cx="11463723" cy="5873465"/>
          </a:xfrm>
          <a:prstGeom prst="rect">
            <a:avLst/>
          </a:prstGeom>
        </p:spPr>
      </p:pic>
    </p:spTree>
    <p:extLst>
      <p:ext uri="{BB962C8B-B14F-4D97-AF65-F5344CB8AC3E}">
        <p14:creationId xmlns:p14="http://schemas.microsoft.com/office/powerpoint/2010/main" val="7605789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C50400F0-B8F2-6C32-5CA8-5DD5FB6F4126}"/>
              </a:ext>
            </a:extLst>
          </p:cNvPr>
          <p:cNvPicPr>
            <a:picLocks noGrp="1" noChangeAspect="1"/>
          </p:cNvPicPr>
          <p:nvPr>
            <p:ph idx="1"/>
          </p:nvPr>
        </p:nvPicPr>
        <p:blipFill>
          <a:blip r:embed="rId3"/>
          <a:stretch>
            <a:fillRect/>
          </a:stretch>
        </p:blipFill>
        <p:spPr>
          <a:xfrm>
            <a:off x="1967323" y="288485"/>
            <a:ext cx="7503534" cy="6321727"/>
          </a:xfrm>
          <a:prstGeom prst="rect">
            <a:avLst/>
          </a:prstGeom>
          <a:ln>
            <a:noFill/>
          </a:ln>
        </p:spPr>
      </p:pic>
      <p:sp>
        <p:nvSpPr>
          <p:cNvPr id="23"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03512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DFC3EB-02EE-4ED2-B622-FEC6C05C709D}"/>
              </a:ext>
            </a:extLst>
          </p:cNvPr>
          <p:cNvSpPr>
            <a:spLocks noGrp="1"/>
          </p:cNvSpPr>
          <p:nvPr>
            <p:ph type="sldNum" sz="quarter" idx="4294967295"/>
          </p:nvPr>
        </p:nvSpPr>
        <p:spPr>
          <a:xfrm>
            <a:off x="0" y="4811713"/>
            <a:ext cx="539750" cy="365125"/>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C146586-7EC2-481D-848F-8CE41EB2DE6C}" type="slidenum">
              <a:rPr lang="en-US" smtClean="0"/>
              <a:pPr/>
              <a:t>18</a:t>
            </a:fld>
            <a:endParaRPr lang="en-US" dirty="0"/>
          </a:p>
        </p:txBody>
      </p:sp>
      <p:pic>
        <p:nvPicPr>
          <p:cNvPr id="5" name="Picture 4">
            <a:extLst>
              <a:ext uri="{FF2B5EF4-FFF2-40B4-BE49-F238E27FC236}">
                <a16:creationId xmlns:a16="http://schemas.microsoft.com/office/drawing/2014/main" id="{7DB5372F-1D0D-4AD0-AB56-EF7A057784AF}"/>
              </a:ext>
            </a:extLst>
          </p:cNvPr>
          <p:cNvPicPr>
            <a:picLocks noChangeAspect="1"/>
          </p:cNvPicPr>
          <p:nvPr/>
        </p:nvPicPr>
        <p:blipFill>
          <a:blip r:embed="rId3"/>
          <a:stretch>
            <a:fillRect/>
          </a:stretch>
        </p:blipFill>
        <p:spPr>
          <a:xfrm>
            <a:off x="352016" y="407348"/>
            <a:ext cx="5391559" cy="6285422"/>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4A000FD5-CCAF-484B-811D-FD51ADA8C82C}"/>
              </a:ext>
            </a:extLst>
          </p:cNvPr>
          <p:cNvSpPr/>
          <p:nvPr/>
        </p:nvSpPr>
        <p:spPr>
          <a:xfrm>
            <a:off x="412649" y="6691867"/>
            <a:ext cx="5064224" cy="235898"/>
          </a:xfrm>
          <a:prstGeom prst="rect">
            <a:avLst/>
          </a:prstGeom>
        </p:spPr>
        <p:txBody>
          <a:bodyPr wrap="square">
            <a:spAutoFit/>
          </a:bodyPr>
          <a:lstStyle/>
          <a:p>
            <a:r>
              <a:rPr lang="en-US" sz="933" dirty="0">
                <a:hlinkClick r:id="rId4"/>
              </a:rPr>
              <a:t>https://researchportal.scu.edu.au/esploro/profile/marie_boyle/overview?institution=61SCU_INST</a:t>
            </a:r>
            <a:r>
              <a:rPr lang="en-US" sz="933" dirty="0"/>
              <a:t> </a:t>
            </a:r>
          </a:p>
        </p:txBody>
      </p:sp>
      <p:pic>
        <p:nvPicPr>
          <p:cNvPr id="7" name="Picture 6">
            <a:extLst>
              <a:ext uri="{FF2B5EF4-FFF2-40B4-BE49-F238E27FC236}">
                <a16:creationId xmlns:a16="http://schemas.microsoft.com/office/drawing/2014/main" id="{7C9EAA2B-1D54-42C9-89AC-2786FD8E67E2}"/>
              </a:ext>
            </a:extLst>
          </p:cNvPr>
          <p:cNvPicPr>
            <a:picLocks noChangeAspect="1"/>
          </p:cNvPicPr>
          <p:nvPr/>
        </p:nvPicPr>
        <p:blipFill>
          <a:blip r:embed="rId5"/>
          <a:stretch>
            <a:fillRect/>
          </a:stretch>
        </p:blipFill>
        <p:spPr>
          <a:xfrm>
            <a:off x="5476873" y="275905"/>
            <a:ext cx="4497017" cy="4677139"/>
          </a:xfrm>
          <a:prstGeom prst="rect">
            <a:avLst/>
          </a:prstGeom>
          <a:ln>
            <a:noFill/>
          </a:ln>
          <a:effectLst>
            <a:outerShdw blurRad="292100" dist="139700" dir="2700000" algn="tl" rotWithShape="0">
              <a:srgbClr val="333333">
                <a:alpha val="65000"/>
              </a:srgbClr>
            </a:outerShdw>
          </a:effectLst>
        </p:spPr>
      </p:pic>
      <p:pic>
        <p:nvPicPr>
          <p:cNvPr id="8" name="Picture 7">
            <a:extLst>
              <a:ext uri="{FF2B5EF4-FFF2-40B4-BE49-F238E27FC236}">
                <a16:creationId xmlns:a16="http://schemas.microsoft.com/office/drawing/2014/main" id="{0CA606D4-6A84-4F15-A1A2-EA989F1E0F57}"/>
              </a:ext>
            </a:extLst>
          </p:cNvPr>
          <p:cNvPicPr>
            <a:picLocks noChangeAspect="1"/>
          </p:cNvPicPr>
          <p:nvPr/>
        </p:nvPicPr>
        <p:blipFill>
          <a:blip r:embed="rId6"/>
          <a:stretch>
            <a:fillRect/>
          </a:stretch>
        </p:blipFill>
        <p:spPr>
          <a:xfrm>
            <a:off x="6570541" y="4243525"/>
            <a:ext cx="5269443" cy="244834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41040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5221687-089C-A0AC-9D1B-686A186F3267}"/>
              </a:ext>
            </a:extLst>
          </p:cNvPr>
          <p:cNvPicPr>
            <a:picLocks noChangeAspect="1"/>
          </p:cNvPicPr>
          <p:nvPr/>
        </p:nvPicPr>
        <p:blipFill>
          <a:blip r:embed="rId3"/>
          <a:stretch>
            <a:fillRect/>
          </a:stretch>
        </p:blipFill>
        <p:spPr>
          <a:xfrm>
            <a:off x="755570" y="428624"/>
            <a:ext cx="6273881" cy="5751821"/>
          </a:xfrm>
          <a:prstGeom prst="rect">
            <a:avLst/>
          </a:prstGeom>
          <a:effectLst>
            <a:glow rad="142871">
              <a:schemeClr val="accent3">
                <a:satMod val="175000"/>
                <a:alpha val="40000"/>
              </a:schemeClr>
            </a:glow>
          </a:effectLst>
        </p:spPr>
      </p:pic>
      <p:pic>
        <p:nvPicPr>
          <p:cNvPr id="12" name="Picture 11">
            <a:extLst>
              <a:ext uri="{FF2B5EF4-FFF2-40B4-BE49-F238E27FC236}">
                <a16:creationId xmlns:a16="http://schemas.microsoft.com/office/drawing/2014/main" id="{98E290E3-0C24-58B0-AAF0-E07F5E5C59DD}"/>
              </a:ext>
            </a:extLst>
          </p:cNvPr>
          <p:cNvPicPr>
            <a:picLocks noChangeAspect="1"/>
          </p:cNvPicPr>
          <p:nvPr/>
        </p:nvPicPr>
        <p:blipFill>
          <a:blip r:embed="rId4"/>
          <a:stretch>
            <a:fillRect/>
          </a:stretch>
        </p:blipFill>
        <p:spPr>
          <a:xfrm>
            <a:off x="6700837" y="1600199"/>
            <a:ext cx="5280622" cy="2498311"/>
          </a:xfrm>
          <a:prstGeom prst="rect">
            <a:avLst/>
          </a:prstGeom>
          <a:effectLst>
            <a:glow rad="149268">
              <a:schemeClr val="accent3">
                <a:satMod val="175000"/>
                <a:alpha val="40000"/>
              </a:schemeClr>
            </a:glow>
          </a:effectLst>
        </p:spPr>
      </p:pic>
    </p:spTree>
    <p:extLst>
      <p:ext uri="{BB962C8B-B14F-4D97-AF65-F5344CB8AC3E}">
        <p14:creationId xmlns:p14="http://schemas.microsoft.com/office/powerpoint/2010/main" val="366006762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9">
            <a:extLst>
              <a:ext uri="{FF2B5EF4-FFF2-40B4-BE49-F238E27FC236}">
                <a16:creationId xmlns:a16="http://schemas.microsoft.com/office/drawing/2014/main" id="{01D0AF59-99C3-4251-AB9A-C966C6AD44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855405F-37A2-4869-9154-F8BE3BECE6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9FC2831-93D9-1B42-CEDA-C9D4A18DD1F7}"/>
              </a:ext>
            </a:extLst>
          </p:cNvPr>
          <p:cNvSpPr>
            <a:spLocks noGrp="1"/>
          </p:cNvSpPr>
          <p:nvPr>
            <p:ph type="title"/>
          </p:nvPr>
        </p:nvSpPr>
        <p:spPr>
          <a:xfrm>
            <a:off x="838200" y="557188"/>
            <a:ext cx="10515600" cy="1133499"/>
          </a:xfrm>
        </p:spPr>
        <p:txBody>
          <a:bodyPr>
            <a:normAutofit/>
          </a:bodyPr>
          <a:lstStyle/>
          <a:p>
            <a:pPr algn="ctr"/>
            <a:r>
              <a:rPr lang="en-US" sz="5200" dirty="0"/>
              <a:t>Introductions</a:t>
            </a:r>
          </a:p>
        </p:txBody>
      </p:sp>
      <p:graphicFrame>
        <p:nvGraphicFramePr>
          <p:cNvPr id="5" name="Content Placeholder 2">
            <a:extLst>
              <a:ext uri="{FF2B5EF4-FFF2-40B4-BE49-F238E27FC236}">
                <a16:creationId xmlns:a16="http://schemas.microsoft.com/office/drawing/2014/main" id="{F7B8FC43-1BEA-9B80-5EA7-D5D06AF63315}"/>
              </a:ext>
            </a:extLst>
          </p:cNvPr>
          <p:cNvGraphicFramePr>
            <a:graphicFrameLocks noGrp="1"/>
          </p:cNvGraphicFramePr>
          <p:nvPr>
            <p:ph idx="1"/>
            <p:extLst>
              <p:ext uri="{D42A27DB-BD31-4B8C-83A1-F6EECF244321}">
                <p14:modId xmlns:p14="http://schemas.microsoft.com/office/powerpoint/2010/main" val="551752223"/>
              </p:ext>
            </p:extLst>
          </p:nvPr>
        </p:nvGraphicFramePr>
        <p:xfrm>
          <a:off x="838200" y="1828800"/>
          <a:ext cx="10515600" cy="435254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8266538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Freeform: Shape 10">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376156" y="-253670"/>
            <a:ext cx="182763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891641" y="422146"/>
            <a:ext cx="645368"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10043482" y="655140"/>
            <a:ext cx="687472"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9356643" y="0"/>
            <a:ext cx="2835357"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Isosceles Triangle 18">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976344" y="6115501"/>
            <a:ext cx="1494513"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8583AE58-E97E-E5C0-ABE8-87F262AB3E60}"/>
              </a:ext>
            </a:extLst>
          </p:cNvPr>
          <p:cNvPicPr>
            <a:picLocks noGrp="1" noChangeAspect="1"/>
          </p:cNvPicPr>
          <p:nvPr>
            <p:ph idx="1"/>
          </p:nvPr>
        </p:nvPicPr>
        <p:blipFill>
          <a:blip r:embed="rId3"/>
          <a:stretch>
            <a:fillRect/>
          </a:stretch>
        </p:blipFill>
        <p:spPr>
          <a:xfrm>
            <a:off x="942914" y="643467"/>
            <a:ext cx="10306172" cy="5926048"/>
          </a:xfrm>
          <a:prstGeom prst="rect">
            <a:avLst/>
          </a:prstGeom>
          <a:ln>
            <a:noFill/>
          </a:ln>
        </p:spPr>
      </p:pic>
      <p:sp>
        <p:nvSpPr>
          <p:cNvPr id="21" name="Isosceles Triangle 20">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7604080" y="6453143"/>
            <a:ext cx="814903"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54244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C7F42360-03A2-4719-902D-08DD355A41B4}"/>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98670" y="3924251"/>
            <a:ext cx="4145471" cy="2083131"/>
          </a:xfrm>
          <a:prstGeom prst="rect">
            <a:avLst/>
          </a:prstGeom>
        </p:spPr>
      </p:pic>
      <p:sp>
        <p:nvSpPr>
          <p:cNvPr id="3" name="Title 2">
            <a:extLst>
              <a:ext uri="{FF2B5EF4-FFF2-40B4-BE49-F238E27FC236}">
                <a16:creationId xmlns:a16="http://schemas.microsoft.com/office/drawing/2014/main" id="{76DC5CC9-0E3F-4A63-AE41-314DFFF81DF7}"/>
              </a:ext>
            </a:extLst>
          </p:cNvPr>
          <p:cNvSpPr>
            <a:spLocks noGrp="1"/>
          </p:cNvSpPr>
          <p:nvPr>
            <p:ph type="title"/>
          </p:nvPr>
        </p:nvSpPr>
        <p:spPr/>
        <p:txBody>
          <a:bodyPr>
            <a:normAutofit/>
          </a:bodyPr>
          <a:lstStyle/>
          <a:p>
            <a:r>
              <a:rPr lang="en-US" sz="3200" dirty="0">
                <a:cs typeface="Calibri"/>
              </a:rPr>
              <a:t>Actionable Insights: Esploro Analytics (Examples)</a:t>
            </a:r>
            <a:endParaRPr lang="en-US" sz="3200" dirty="0"/>
          </a:p>
        </p:txBody>
      </p:sp>
      <p:sp>
        <p:nvSpPr>
          <p:cNvPr id="297" name="Rectangle 296">
            <a:extLst>
              <a:ext uri="{FF2B5EF4-FFF2-40B4-BE49-F238E27FC236}">
                <a16:creationId xmlns:a16="http://schemas.microsoft.com/office/drawing/2014/main" id="{C9EE7087-D59C-4BAA-B886-7EFED52F6EE4}"/>
              </a:ext>
            </a:extLst>
          </p:cNvPr>
          <p:cNvSpPr/>
          <p:nvPr/>
        </p:nvSpPr>
        <p:spPr>
          <a:xfrm>
            <a:off x="728216" y="3636301"/>
            <a:ext cx="5280000" cy="2487560"/>
          </a:xfrm>
          <a:prstGeom prst="rect">
            <a:avLst/>
          </a:prstGeom>
          <a:noFill/>
          <a:ln w="12700">
            <a:solidFill>
              <a:srgbClr val="B3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292" name="Rectangle 291">
            <a:extLst>
              <a:ext uri="{FF2B5EF4-FFF2-40B4-BE49-F238E27FC236}">
                <a16:creationId xmlns:a16="http://schemas.microsoft.com/office/drawing/2014/main" id="{71E47FFC-EA8B-47AD-B3C4-DD7E92ACA12D}"/>
              </a:ext>
            </a:extLst>
          </p:cNvPr>
          <p:cNvSpPr/>
          <p:nvPr/>
        </p:nvSpPr>
        <p:spPr>
          <a:xfrm>
            <a:off x="728217" y="1006643"/>
            <a:ext cx="5280000" cy="2487560"/>
          </a:xfrm>
          <a:prstGeom prst="rect">
            <a:avLst/>
          </a:prstGeom>
          <a:noFill/>
          <a:ln w="12700">
            <a:solidFill>
              <a:srgbClr val="B3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rtl="1"/>
            <a:endParaRPr lang="en-US" sz="2400"/>
          </a:p>
        </p:txBody>
      </p:sp>
      <p:pic>
        <p:nvPicPr>
          <p:cNvPr id="294" name="Picture 293">
            <a:extLst>
              <a:ext uri="{FF2B5EF4-FFF2-40B4-BE49-F238E27FC236}">
                <a16:creationId xmlns:a16="http://schemas.microsoft.com/office/drawing/2014/main" id="{FCEEBF46-F054-4953-B55F-D58D323E28CA}"/>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199457" y="3985985"/>
            <a:ext cx="4309700" cy="2061153"/>
          </a:xfrm>
          <a:prstGeom prst="rect">
            <a:avLst/>
          </a:prstGeom>
        </p:spPr>
      </p:pic>
      <p:sp>
        <p:nvSpPr>
          <p:cNvPr id="298" name="Rectangle 297">
            <a:extLst>
              <a:ext uri="{FF2B5EF4-FFF2-40B4-BE49-F238E27FC236}">
                <a16:creationId xmlns:a16="http://schemas.microsoft.com/office/drawing/2014/main" id="{F0D6FCA5-936F-4B97-87A2-B6FCE7C25588}"/>
              </a:ext>
            </a:extLst>
          </p:cNvPr>
          <p:cNvSpPr/>
          <p:nvPr/>
        </p:nvSpPr>
        <p:spPr>
          <a:xfrm>
            <a:off x="6182165" y="1013009"/>
            <a:ext cx="5280000" cy="2487560"/>
          </a:xfrm>
          <a:prstGeom prst="rect">
            <a:avLst/>
          </a:prstGeom>
          <a:noFill/>
          <a:ln w="12700">
            <a:solidFill>
              <a:srgbClr val="B3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0" name="Rectangle 299">
            <a:extLst>
              <a:ext uri="{FF2B5EF4-FFF2-40B4-BE49-F238E27FC236}">
                <a16:creationId xmlns:a16="http://schemas.microsoft.com/office/drawing/2014/main" id="{E4781725-F133-4EC8-A91B-7D767B3B48DB}"/>
              </a:ext>
            </a:extLst>
          </p:cNvPr>
          <p:cNvSpPr/>
          <p:nvPr/>
        </p:nvSpPr>
        <p:spPr>
          <a:xfrm>
            <a:off x="6182164" y="3646460"/>
            <a:ext cx="5280000" cy="2487560"/>
          </a:xfrm>
          <a:prstGeom prst="rect">
            <a:avLst/>
          </a:prstGeom>
          <a:noFill/>
          <a:ln w="12700">
            <a:solidFill>
              <a:srgbClr val="B3E8E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06" name="Rectangle 305">
            <a:extLst>
              <a:ext uri="{FF2B5EF4-FFF2-40B4-BE49-F238E27FC236}">
                <a16:creationId xmlns:a16="http://schemas.microsoft.com/office/drawing/2014/main" id="{FB25EC82-EAB3-44FA-BA4F-9C429803FF6D}"/>
              </a:ext>
            </a:extLst>
          </p:cNvPr>
          <p:cNvSpPr/>
          <p:nvPr/>
        </p:nvSpPr>
        <p:spPr>
          <a:xfrm>
            <a:off x="827656" y="1012546"/>
            <a:ext cx="2722121" cy="338554"/>
          </a:xfrm>
          <a:prstGeom prst="rect">
            <a:avLst/>
          </a:prstGeom>
        </p:spPr>
        <p:txBody>
          <a:bodyPr wrap="square">
            <a:spAutoFit/>
          </a:bodyPr>
          <a:lstStyle/>
          <a:p>
            <a:r>
              <a:rPr lang="en-US" sz="1600" b="1" dirty="0">
                <a:solidFill>
                  <a:schemeClr val="accent1"/>
                </a:solidFill>
                <a:cs typeface="Calibri"/>
              </a:rPr>
              <a:t>Research Collaboration</a:t>
            </a:r>
            <a:endParaRPr lang="en-US" sz="1600" b="1" dirty="0">
              <a:solidFill>
                <a:schemeClr val="accent1"/>
              </a:solidFill>
            </a:endParaRPr>
          </a:p>
        </p:txBody>
      </p:sp>
      <p:sp>
        <p:nvSpPr>
          <p:cNvPr id="307" name="Rectangle 306">
            <a:extLst>
              <a:ext uri="{FF2B5EF4-FFF2-40B4-BE49-F238E27FC236}">
                <a16:creationId xmlns:a16="http://schemas.microsoft.com/office/drawing/2014/main" id="{C2152ED5-7D48-438D-B606-3B71AEA5C187}"/>
              </a:ext>
            </a:extLst>
          </p:cNvPr>
          <p:cNvSpPr/>
          <p:nvPr/>
        </p:nvSpPr>
        <p:spPr>
          <a:xfrm>
            <a:off x="6180317" y="1024172"/>
            <a:ext cx="1968231" cy="338554"/>
          </a:xfrm>
          <a:prstGeom prst="rect">
            <a:avLst/>
          </a:prstGeom>
        </p:spPr>
        <p:txBody>
          <a:bodyPr wrap="none">
            <a:spAutoFit/>
          </a:bodyPr>
          <a:lstStyle/>
          <a:p>
            <a:r>
              <a:rPr lang="en-US" sz="1600" b="1" dirty="0">
                <a:solidFill>
                  <a:schemeClr val="accent1"/>
                </a:solidFill>
                <a:cs typeface="Calibri"/>
              </a:rPr>
              <a:t>Researcher Influence</a:t>
            </a:r>
            <a:endParaRPr lang="en-US" sz="1600" b="1" dirty="0">
              <a:solidFill>
                <a:schemeClr val="accent1"/>
              </a:solidFill>
            </a:endParaRPr>
          </a:p>
        </p:txBody>
      </p:sp>
      <p:sp>
        <p:nvSpPr>
          <p:cNvPr id="308" name="Rectangle 307">
            <a:extLst>
              <a:ext uri="{FF2B5EF4-FFF2-40B4-BE49-F238E27FC236}">
                <a16:creationId xmlns:a16="http://schemas.microsoft.com/office/drawing/2014/main" id="{A3EC3CF7-957A-4346-B981-FC74B54DA140}"/>
              </a:ext>
            </a:extLst>
          </p:cNvPr>
          <p:cNvSpPr/>
          <p:nvPr/>
        </p:nvSpPr>
        <p:spPr>
          <a:xfrm>
            <a:off x="815413" y="3624803"/>
            <a:ext cx="2362634" cy="338554"/>
          </a:xfrm>
          <a:prstGeom prst="rect">
            <a:avLst/>
          </a:prstGeom>
        </p:spPr>
        <p:txBody>
          <a:bodyPr wrap="none">
            <a:spAutoFit/>
          </a:bodyPr>
          <a:lstStyle/>
          <a:p>
            <a:r>
              <a:rPr lang="en-US" sz="1600" b="1" dirty="0">
                <a:solidFill>
                  <a:schemeClr val="accent1"/>
                </a:solidFill>
                <a:cs typeface="Calibri"/>
              </a:rPr>
              <a:t>Academic Units Prolificity</a:t>
            </a:r>
          </a:p>
        </p:txBody>
      </p:sp>
      <p:sp>
        <p:nvSpPr>
          <p:cNvPr id="309" name="Rectangle 308">
            <a:extLst>
              <a:ext uri="{FF2B5EF4-FFF2-40B4-BE49-F238E27FC236}">
                <a16:creationId xmlns:a16="http://schemas.microsoft.com/office/drawing/2014/main" id="{08DFD5EC-4198-4D23-BEB8-5DE449DC9E3C}"/>
              </a:ext>
            </a:extLst>
          </p:cNvPr>
          <p:cNvSpPr/>
          <p:nvPr/>
        </p:nvSpPr>
        <p:spPr>
          <a:xfrm>
            <a:off x="6180167" y="3653004"/>
            <a:ext cx="1827616" cy="338554"/>
          </a:xfrm>
          <a:prstGeom prst="rect">
            <a:avLst/>
          </a:prstGeom>
        </p:spPr>
        <p:txBody>
          <a:bodyPr wrap="none">
            <a:spAutoFit/>
          </a:bodyPr>
          <a:lstStyle/>
          <a:p>
            <a:r>
              <a:rPr lang="en-US" sz="1600" b="1" dirty="0">
                <a:solidFill>
                  <a:schemeClr val="accent1"/>
                </a:solidFill>
                <a:cs typeface="Calibri"/>
              </a:rPr>
              <a:t>Top Fields of Study </a:t>
            </a:r>
          </a:p>
        </p:txBody>
      </p:sp>
      <p:grpSp>
        <p:nvGrpSpPr>
          <p:cNvPr id="37" name="Group 36">
            <a:extLst>
              <a:ext uri="{FF2B5EF4-FFF2-40B4-BE49-F238E27FC236}">
                <a16:creationId xmlns:a16="http://schemas.microsoft.com/office/drawing/2014/main" id="{835E78C2-E430-4FEB-8EA8-B696CE3FABA5}"/>
              </a:ext>
            </a:extLst>
          </p:cNvPr>
          <p:cNvGrpSpPr/>
          <p:nvPr/>
        </p:nvGrpSpPr>
        <p:grpSpPr>
          <a:xfrm>
            <a:off x="1262997" y="1446823"/>
            <a:ext cx="4182619" cy="1911723"/>
            <a:chOff x="1872986" y="1821427"/>
            <a:chExt cx="5631314" cy="2573869"/>
          </a:xfrm>
        </p:grpSpPr>
        <p:grpSp>
          <p:nvGrpSpPr>
            <p:cNvPr id="38" name="Group 37">
              <a:extLst>
                <a:ext uri="{FF2B5EF4-FFF2-40B4-BE49-F238E27FC236}">
                  <a16:creationId xmlns:a16="http://schemas.microsoft.com/office/drawing/2014/main" id="{13EE957A-8E61-4B2A-B9F3-4820AB44F595}"/>
                </a:ext>
              </a:extLst>
            </p:cNvPr>
            <p:cNvGrpSpPr/>
            <p:nvPr/>
          </p:nvGrpSpPr>
          <p:grpSpPr>
            <a:xfrm>
              <a:off x="1872986" y="1821427"/>
              <a:ext cx="5631314" cy="2573869"/>
              <a:chOff x="1403350" y="2041525"/>
              <a:chExt cx="6877050" cy="3143250"/>
            </a:xfrm>
            <a:solidFill>
              <a:schemeClr val="bg1">
                <a:lumMod val="75000"/>
              </a:schemeClr>
            </a:solidFill>
          </p:grpSpPr>
          <p:grpSp>
            <p:nvGrpSpPr>
              <p:cNvPr id="56" name="Group 205">
                <a:extLst>
                  <a:ext uri="{FF2B5EF4-FFF2-40B4-BE49-F238E27FC236}">
                    <a16:creationId xmlns:a16="http://schemas.microsoft.com/office/drawing/2014/main" id="{63F66A9D-AFB0-46CC-95AE-15E40322A040}"/>
                  </a:ext>
                </a:extLst>
              </p:cNvPr>
              <p:cNvGrpSpPr>
                <a:grpSpLocks/>
              </p:cNvGrpSpPr>
              <p:nvPr/>
            </p:nvGrpSpPr>
            <p:grpSpPr bwMode="auto">
              <a:xfrm>
                <a:off x="1403350" y="2041525"/>
                <a:ext cx="6877050" cy="3143250"/>
                <a:chOff x="884" y="1286"/>
                <a:chExt cx="4332" cy="1980"/>
              </a:xfrm>
              <a:grpFill/>
            </p:grpSpPr>
            <p:sp>
              <p:nvSpPr>
                <p:cNvPr id="112" name="Freeform 6">
                  <a:extLst>
                    <a:ext uri="{FF2B5EF4-FFF2-40B4-BE49-F238E27FC236}">
                      <a16:creationId xmlns:a16="http://schemas.microsoft.com/office/drawing/2014/main" id="{FDF2D15C-CDB0-4AE2-912D-F77A16C452B6}"/>
                    </a:ext>
                  </a:extLst>
                </p:cNvPr>
                <p:cNvSpPr>
                  <a:spLocks/>
                </p:cNvSpPr>
                <p:nvPr/>
              </p:nvSpPr>
              <p:spPr bwMode="auto">
                <a:xfrm>
                  <a:off x="1070" y="1409"/>
                  <a:ext cx="1359" cy="1857"/>
                </a:xfrm>
                <a:custGeom>
                  <a:avLst/>
                  <a:gdLst>
                    <a:gd name="T0" fmla="*/ 479 w 4078"/>
                    <a:gd name="T1" fmla="*/ 553 h 5569"/>
                    <a:gd name="T2" fmla="*/ 760 w 4078"/>
                    <a:gd name="T3" fmla="*/ 439 h 5569"/>
                    <a:gd name="T4" fmla="*/ 885 w 4078"/>
                    <a:gd name="T5" fmla="*/ 425 h 5569"/>
                    <a:gd name="T6" fmla="*/ 1063 w 4078"/>
                    <a:gd name="T7" fmla="*/ 633 h 5569"/>
                    <a:gd name="T8" fmla="*/ 1120 w 4078"/>
                    <a:gd name="T9" fmla="*/ 983 h 5569"/>
                    <a:gd name="T10" fmla="*/ 944 w 4078"/>
                    <a:gd name="T11" fmla="*/ 1445 h 5569"/>
                    <a:gd name="T12" fmla="*/ 1093 w 4078"/>
                    <a:gd name="T13" fmla="*/ 1807 h 5569"/>
                    <a:gd name="T14" fmla="*/ 1220 w 4078"/>
                    <a:gd name="T15" fmla="*/ 2097 h 5569"/>
                    <a:gd name="T16" fmla="*/ 1110 w 4078"/>
                    <a:gd name="T17" fmla="*/ 1719 h 5569"/>
                    <a:gd name="T18" fmla="*/ 1364 w 4078"/>
                    <a:gd name="T19" fmla="*/ 2136 h 5569"/>
                    <a:gd name="T20" fmla="*/ 1872 w 4078"/>
                    <a:gd name="T21" fmla="*/ 2481 h 5569"/>
                    <a:gd name="T22" fmla="*/ 2287 w 4078"/>
                    <a:gd name="T23" fmla="*/ 2794 h 5569"/>
                    <a:gd name="T24" fmla="*/ 2325 w 4078"/>
                    <a:gd name="T25" fmla="*/ 3062 h 5569"/>
                    <a:gd name="T26" fmla="*/ 2379 w 4078"/>
                    <a:gd name="T27" fmla="*/ 3550 h 5569"/>
                    <a:gd name="T28" fmla="*/ 2741 w 4078"/>
                    <a:gd name="T29" fmla="*/ 4333 h 5569"/>
                    <a:gd name="T30" fmla="*/ 2810 w 4078"/>
                    <a:gd name="T31" fmla="*/ 4963 h 5569"/>
                    <a:gd name="T32" fmla="*/ 2890 w 4078"/>
                    <a:gd name="T33" fmla="*/ 5376 h 5569"/>
                    <a:gd name="T34" fmla="*/ 3216 w 4078"/>
                    <a:gd name="T35" fmla="*/ 5504 h 5569"/>
                    <a:gd name="T36" fmla="*/ 3082 w 4078"/>
                    <a:gd name="T37" fmla="*/ 5198 h 5569"/>
                    <a:gd name="T38" fmla="*/ 3092 w 4078"/>
                    <a:gd name="T39" fmla="*/ 4943 h 5569"/>
                    <a:gd name="T40" fmla="*/ 3328 w 4078"/>
                    <a:gd name="T41" fmla="*/ 4719 h 5569"/>
                    <a:gd name="T42" fmla="*/ 3513 w 4078"/>
                    <a:gd name="T43" fmla="*/ 4525 h 5569"/>
                    <a:gd name="T44" fmla="*/ 3910 w 4078"/>
                    <a:gd name="T45" fmla="*/ 3960 h 5569"/>
                    <a:gd name="T46" fmla="*/ 4052 w 4078"/>
                    <a:gd name="T47" fmla="*/ 3351 h 5569"/>
                    <a:gd name="T48" fmla="*/ 3533 w 4078"/>
                    <a:gd name="T49" fmla="*/ 3173 h 5569"/>
                    <a:gd name="T50" fmla="*/ 3349 w 4078"/>
                    <a:gd name="T51" fmla="*/ 2860 h 5569"/>
                    <a:gd name="T52" fmla="*/ 3010 w 4078"/>
                    <a:gd name="T53" fmla="*/ 2622 h 5569"/>
                    <a:gd name="T54" fmla="*/ 2695 w 4078"/>
                    <a:gd name="T55" fmla="*/ 2601 h 5569"/>
                    <a:gd name="T56" fmla="*/ 2622 w 4078"/>
                    <a:gd name="T57" fmla="*/ 2589 h 5569"/>
                    <a:gd name="T58" fmla="*/ 2393 w 4078"/>
                    <a:gd name="T59" fmla="*/ 2708 h 5569"/>
                    <a:gd name="T60" fmla="*/ 2135 w 4078"/>
                    <a:gd name="T61" fmla="*/ 2401 h 5569"/>
                    <a:gd name="T62" fmla="*/ 2059 w 4078"/>
                    <a:gd name="T63" fmla="*/ 2148 h 5569"/>
                    <a:gd name="T64" fmla="*/ 1682 w 4078"/>
                    <a:gd name="T65" fmla="*/ 2141 h 5569"/>
                    <a:gd name="T66" fmla="*/ 2009 w 4078"/>
                    <a:gd name="T67" fmla="*/ 1818 h 5569"/>
                    <a:gd name="T68" fmla="*/ 2271 w 4078"/>
                    <a:gd name="T69" fmla="*/ 1775 h 5569"/>
                    <a:gd name="T70" fmla="*/ 2385 w 4078"/>
                    <a:gd name="T71" fmla="*/ 1717 h 5569"/>
                    <a:gd name="T72" fmla="*/ 2673 w 4078"/>
                    <a:gd name="T73" fmla="*/ 1384 h 5569"/>
                    <a:gd name="T74" fmla="*/ 2797 w 4078"/>
                    <a:gd name="T75" fmla="*/ 1289 h 5569"/>
                    <a:gd name="T76" fmla="*/ 3111 w 4078"/>
                    <a:gd name="T77" fmla="*/ 1101 h 5569"/>
                    <a:gd name="T78" fmla="*/ 3288 w 4078"/>
                    <a:gd name="T79" fmla="*/ 1081 h 5569"/>
                    <a:gd name="T80" fmla="*/ 3185 w 4078"/>
                    <a:gd name="T81" fmla="*/ 928 h 5569"/>
                    <a:gd name="T82" fmla="*/ 3202 w 4078"/>
                    <a:gd name="T83" fmla="*/ 871 h 5569"/>
                    <a:gd name="T84" fmla="*/ 3543 w 4078"/>
                    <a:gd name="T85" fmla="*/ 741 h 5569"/>
                    <a:gd name="T86" fmla="*/ 3446 w 4078"/>
                    <a:gd name="T87" fmla="*/ 595 h 5569"/>
                    <a:gd name="T88" fmla="*/ 3257 w 4078"/>
                    <a:gd name="T89" fmla="*/ 482 h 5569"/>
                    <a:gd name="T90" fmla="*/ 3088 w 4078"/>
                    <a:gd name="T91" fmla="*/ 367 h 5569"/>
                    <a:gd name="T92" fmla="*/ 2900 w 4078"/>
                    <a:gd name="T93" fmla="*/ 666 h 5569"/>
                    <a:gd name="T94" fmla="*/ 2737 w 4078"/>
                    <a:gd name="T95" fmla="*/ 706 h 5569"/>
                    <a:gd name="T96" fmla="*/ 2472 w 4078"/>
                    <a:gd name="T97" fmla="*/ 525 h 5569"/>
                    <a:gd name="T98" fmla="*/ 2826 w 4078"/>
                    <a:gd name="T99" fmla="*/ 283 h 5569"/>
                    <a:gd name="T100" fmla="*/ 2964 w 4078"/>
                    <a:gd name="T101" fmla="*/ 194 h 5569"/>
                    <a:gd name="T102" fmla="*/ 3006 w 4078"/>
                    <a:gd name="T103" fmla="*/ 120 h 5569"/>
                    <a:gd name="T104" fmla="*/ 2845 w 4078"/>
                    <a:gd name="T105" fmla="*/ 144 h 5569"/>
                    <a:gd name="T106" fmla="*/ 2722 w 4078"/>
                    <a:gd name="T107" fmla="*/ 68 h 5569"/>
                    <a:gd name="T108" fmla="*/ 2591 w 4078"/>
                    <a:gd name="T109" fmla="*/ 166 h 5569"/>
                    <a:gd name="T110" fmla="*/ 2285 w 4078"/>
                    <a:gd name="T111" fmla="*/ 204 h 5569"/>
                    <a:gd name="T112" fmla="*/ 1953 w 4078"/>
                    <a:gd name="T113" fmla="*/ 95 h 5569"/>
                    <a:gd name="T114" fmla="*/ 1617 w 4078"/>
                    <a:gd name="T115" fmla="*/ 104 h 5569"/>
                    <a:gd name="T116" fmla="*/ 1101 w 4078"/>
                    <a:gd name="T117" fmla="*/ 25 h 5569"/>
                    <a:gd name="T118" fmla="*/ 669 w 4078"/>
                    <a:gd name="T119" fmla="*/ 185 h 5569"/>
                    <a:gd name="T120" fmla="*/ 550 w 4078"/>
                    <a:gd name="T121" fmla="*/ 288 h 5569"/>
                    <a:gd name="T122" fmla="*/ 339 w 4078"/>
                    <a:gd name="T123" fmla="*/ 452 h 5569"/>
                    <a:gd name="T124" fmla="*/ 428 w 4078"/>
                    <a:gd name="T125" fmla="*/ 537 h 5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8" h="5569">
                      <a:moveTo>
                        <a:pt x="0" y="707"/>
                      </a:moveTo>
                      <a:lnTo>
                        <a:pt x="0" y="707"/>
                      </a:lnTo>
                      <a:lnTo>
                        <a:pt x="14" y="702"/>
                      </a:lnTo>
                      <a:lnTo>
                        <a:pt x="34" y="695"/>
                      </a:lnTo>
                      <a:lnTo>
                        <a:pt x="69" y="682"/>
                      </a:lnTo>
                      <a:lnTo>
                        <a:pt x="69" y="682"/>
                      </a:lnTo>
                      <a:lnTo>
                        <a:pt x="74" y="682"/>
                      </a:lnTo>
                      <a:lnTo>
                        <a:pt x="80" y="682"/>
                      </a:lnTo>
                      <a:lnTo>
                        <a:pt x="92" y="683"/>
                      </a:lnTo>
                      <a:lnTo>
                        <a:pt x="99" y="684"/>
                      </a:lnTo>
                      <a:lnTo>
                        <a:pt x="106" y="684"/>
                      </a:lnTo>
                      <a:lnTo>
                        <a:pt x="114" y="682"/>
                      </a:lnTo>
                      <a:lnTo>
                        <a:pt x="122" y="677"/>
                      </a:lnTo>
                      <a:lnTo>
                        <a:pt x="122" y="677"/>
                      </a:lnTo>
                      <a:lnTo>
                        <a:pt x="132" y="672"/>
                      </a:lnTo>
                      <a:lnTo>
                        <a:pt x="142" y="668"/>
                      </a:lnTo>
                      <a:lnTo>
                        <a:pt x="159" y="662"/>
                      </a:lnTo>
                      <a:lnTo>
                        <a:pt x="172" y="658"/>
                      </a:lnTo>
                      <a:lnTo>
                        <a:pt x="177" y="657"/>
                      </a:lnTo>
                      <a:lnTo>
                        <a:pt x="177" y="657"/>
                      </a:lnTo>
                      <a:lnTo>
                        <a:pt x="188" y="655"/>
                      </a:lnTo>
                      <a:lnTo>
                        <a:pt x="197" y="654"/>
                      </a:lnTo>
                      <a:lnTo>
                        <a:pt x="206" y="652"/>
                      </a:lnTo>
                      <a:lnTo>
                        <a:pt x="206" y="652"/>
                      </a:lnTo>
                      <a:lnTo>
                        <a:pt x="217" y="652"/>
                      </a:lnTo>
                      <a:lnTo>
                        <a:pt x="231" y="651"/>
                      </a:lnTo>
                      <a:lnTo>
                        <a:pt x="247" y="649"/>
                      </a:lnTo>
                      <a:lnTo>
                        <a:pt x="254" y="646"/>
                      </a:lnTo>
                      <a:lnTo>
                        <a:pt x="260" y="643"/>
                      </a:lnTo>
                      <a:lnTo>
                        <a:pt x="260" y="643"/>
                      </a:lnTo>
                      <a:lnTo>
                        <a:pt x="270" y="634"/>
                      </a:lnTo>
                      <a:lnTo>
                        <a:pt x="279" y="627"/>
                      </a:lnTo>
                      <a:lnTo>
                        <a:pt x="282" y="623"/>
                      </a:lnTo>
                      <a:lnTo>
                        <a:pt x="287" y="621"/>
                      </a:lnTo>
                      <a:lnTo>
                        <a:pt x="293" y="618"/>
                      </a:lnTo>
                      <a:lnTo>
                        <a:pt x="301" y="618"/>
                      </a:lnTo>
                      <a:lnTo>
                        <a:pt x="301" y="618"/>
                      </a:lnTo>
                      <a:lnTo>
                        <a:pt x="308" y="617"/>
                      </a:lnTo>
                      <a:lnTo>
                        <a:pt x="316" y="616"/>
                      </a:lnTo>
                      <a:lnTo>
                        <a:pt x="334" y="610"/>
                      </a:lnTo>
                      <a:lnTo>
                        <a:pt x="353" y="604"/>
                      </a:lnTo>
                      <a:lnTo>
                        <a:pt x="368" y="598"/>
                      </a:lnTo>
                      <a:lnTo>
                        <a:pt x="368" y="598"/>
                      </a:lnTo>
                      <a:lnTo>
                        <a:pt x="376" y="596"/>
                      </a:lnTo>
                      <a:lnTo>
                        <a:pt x="381" y="594"/>
                      </a:lnTo>
                      <a:lnTo>
                        <a:pt x="389" y="588"/>
                      </a:lnTo>
                      <a:lnTo>
                        <a:pt x="399" y="583"/>
                      </a:lnTo>
                      <a:lnTo>
                        <a:pt x="405" y="581"/>
                      </a:lnTo>
                      <a:lnTo>
                        <a:pt x="413" y="578"/>
                      </a:lnTo>
                      <a:lnTo>
                        <a:pt x="413" y="578"/>
                      </a:lnTo>
                      <a:lnTo>
                        <a:pt x="422" y="576"/>
                      </a:lnTo>
                      <a:lnTo>
                        <a:pt x="429" y="572"/>
                      </a:lnTo>
                      <a:lnTo>
                        <a:pt x="442" y="565"/>
                      </a:lnTo>
                      <a:lnTo>
                        <a:pt x="449" y="560"/>
                      </a:lnTo>
                      <a:lnTo>
                        <a:pt x="456" y="558"/>
                      </a:lnTo>
                      <a:lnTo>
                        <a:pt x="462" y="555"/>
                      </a:lnTo>
                      <a:lnTo>
                        <a:pt x="470" y="554"/>
                      </a:lnTo>
                      <a:lnTo>
                        <a:pt x="470" y="554"/>
                      </a:lnTo>
                      <a:lnTo>
                        <a:pt x="479" y="553"/>
                      </a:lnTo>
                      <a:lnTo>
                        <a:pt x="489" y="552"/>
                      </a:lnTo>
                      <a:lnTo>
                        <a:pt x="512" y="545"/>
                      </a:lnTo>
                      <a:lnTo>
                        <a:pt x="534" y="537"/>
                      </a:lnTo>
                      <a:lnTo>
                        <a:pt x="550" y="530"/>
                      </a:lnTo>
                      <a:lnTo>
                        <a:pt x="550" y="530"/>
                      </a:lnTo>
                      <a:lnTo>
                        <a:pt x="558" y="526"/>
                      </a:lnTo>
                      <a:lnTo>
                        <a:pt x="565" y="524"/>
                      </a:lnTo>
                      <a:lnTo>
                        <a:pt x="575" y="522"/>
                      </a:lnTo>
                      <a:lnTo>
                        <a:pt x="577" y="521"/>
                      </a:lnTo>
                      <a:lnTo>
                        <a:pt x="578" y="520"/>
                      </a:lnTo>
                      <a:lnTo>
                        <a:pt x="578" y="517"/>
                      </a:lnTo>
                      <a:lnTo>
                        <a:pt x="576" y="514"/>
                      </a:lnTo>
                      <a:lnTo>
                        <a:pt x="576" y="514"/>
                      </a:lnTo>
                      <a:lnTo>
                        <a:pt x="570" y="509"/>
                      </a:lnTo>
                      <a:lnTo>
                        <a:pt x="566" y="507"/>
                      </a:lnTo>
                      <a:lnTo>
                        <a:pt x="566" y="507"/>
                      </a:lnTo>
                      <a:lnTo>
                        <a:pt x="567" y="504"/>
                      </a:lnTo>
                      <a:lnTo>
                        <a:pt x="576" y="499"/>
                      </a:lnTo>
                      <a:lnTo>
                        <a:pt x="576" y="499"/>
                      </a:lnTo>
                      <a:lnTo>
                        <a:pt x="582" y="497"/>
                      </a:lnTo>
                      <a:lnTo>
                        <a:pt x="591" y="493"/>
                      </a:lnTo>
                      <a:lnTo>
                        <a:pt x="610" y="488"/>
                      </a:lnTo>
                      <a:lnTo>
                        <a:pt x="621" y="485"/>
                      </a:lnTo>
                      <a:lnTo>
                        <a:pt x="632" y="480"/>
                      </a:lnTo>
                      <a:lnTo>
                        <a:pt x="644" y="474"/>
                      </a:lnTo>
                      <a:lnTo>
                        <a:pt x="655" y="465"/>
                      </a:lnTo>
                      <a:lnTo>
                        <a:pt x="655" y="465"/>
                      </a:lnTo>
                      <a:lnTo>
                        <a:pt x="665" y="457"/>
                      </a:lnTo>
                      <a:lnTo>
                        <a:pt x="674" y="452"/>
                      </a:lnTo>
                      <a:lnTo>
                        <a:pt x="682" y="448"/>
                      </a:lnTo>
                      <a:lnTo>
                        <a:pt x="689" y="446"/>
                      </a:lnTo>
                      <a:lnTo>
                        <a:pt x="702" y="443"/>
                      </a:lnTo>
                      <a:lnTo>
                        <a:pt x="708" y="442"/>
                      </a:lnTo>
                      <a:lnTo>
                        <a:pt x="713" y="441"/>
                      </a:lnTo>
                      <a:lnTo>
                        <a:pt x="713" y="441"/>
                      </a:lnTo>
                      <a:lnTo>
                        <a:pt x="728" y="435"/>
                      </a:lnTo>
                      <a:lnTo>
                        <a:pt x="745" y="430"/>
                      </a:lnTo>
                      <a:lnTo>
                        <a:pt x="759" y="425"/>
                      </a:lnTo>
                      <a:lnTo>
                        <a:pt x="764" y="423"/>
                      </a:lnTo>
                      <a:lnTo>
                        <a:pt x="768" y="420"/>
                      </a:lnTo>
                      <a:lnTo>
                        <a:pt x="768" y="420"/>
                      </a:lnTo>
                      <a:lnTo>
                        <a:pt x="770" y="419"/>
                      </a:lnTo>
                      <a:lnTo>
                        <a:pt x="775" y="418"/>
                      </a:lnTo>
                      <a:lnTo>
                        <a:pt x="787" y="417"/>
                      </a:lnTo>
                      <a:lnTo>
                        <a:pt x="802" y="415"/>
                      </a:lnTo>
                      <a:lnTo>
                        <a:pt x="802" y="415"/>
                      </a:lnTo>
                      <a:lnTo>
                        <a:pt x="799" y="417"/>
                      </a:lnTo>
                      <a:lnTo>
                        <a:pt x="793" y="420"/>
                      </a:lnTo>
                      <a:lnTo>
                        <a:pt x="791" y="423"/>
                      </a:lnTo>
                      <a:lnTo>
                        <a:pt x="788" y="425"/>
                      </a:lnTo>
                      <a:lnTo>
                        <a:pt x="787" y="428"/>
                      </a:lnTo>
                      <a:lnTo>
                        <a:pt x="787" y="430"/>
                      </a:lnTo>
                      <a:lnTo>
                        <a:pt x="787" y="430"/>
                      </a:lnTo>
                      <a:lnTo>
                        <a:pt x="790" y="435"/>
                      </a:lnTo>
                      <a:lnTo>
                        <a:pt x="788" y="435"/>
                      </a:lnTo>
                      <a:lnTo>
                        <a:pt x="787" y="436"/>
                      </a:lnTo>
                      <a:lnTo>
                        <a:pt x="777" y="436"/>
                      </a:lnTo>
                      <a:lnTo>
                        <a:pt x="760" y="439"/>
                      </a:lnTo>
                      <a:lnTo>
                        <a:pt x="760" y="439"/>
                      </a:lnTo>
                      <a:lnTo>
                        <a:pt x="731" y="445"/>
                      </a:lnTo>
                      <a:lnTo>
                        <a:pt x="716" y="449"/>
                      </a:lnTo>
                      <a:lnTo>
                        <a:pt x="700" y="454"/>
                      </a:lnTo>
                      <a:lnTo>
                        <a:pt x="685" y="459"/>
                      </a:lnTo>
                      <a:lnTo>
                        <a:pt x="674" y="465"/>
                      </a:lnTo>
                      <a:lnTo>
                        <a:pt x="671" y="468"/>
                      </a:lnTo>
                      <a:lnTo>
                        <a:pt x="668" y="471"/>
                      </a:lnTo>
                      <a:lnTo>
                        <a:pt x="667" y="474"/>
                      </a:lnTo>
                      <a:lnTo>
                        <a:pt x="667" y="476"/>
                      </a:lnTo>
                      <a:lnTo>
                        <a:pt x="667" y="476"/>
                      </a:lnTo>
                      <a:lnTo>
                        <a:pt x="671" y="483"/>
                      </a:lnTo>
                      <a:lnTo>
                        <a:pt x="671" y="486"/>
                      </a:lnTo>
                      <a:lnTo>
                        <a:pt x="669" y="486"/>
                      </a:lnTo>
                      <a:lnTo>
                        <a:pt x="669" y="485"/>
                      </a:lnTo>
                      <a:lnTo>
                        <a:pt x="684" y="480"/>
                      </a:lnTo>
                      <a:lnTo>
                        <a:pt x="684" y="480"/>
                      </a:lnTo>
                      <a:lnTo>
                        <a:pt x="674" y="482"/>
                      </a:lnTo>
                      <a:lnTo>
                        <a:pt x="654" y="490"/>
                      </a:lnTo>
                      <a:lnTo>
                        <a:pt x="645" y="493"/>
                      </a:lnTo>
                      <a:lnTo>
                        <a:pt x="643" y="496"/>
                      </a:lnTo>
                      <a:lnTo>
                        <a:pt x="640" y="498"/>
                      </a:lnTo>
                      <a:lnTo>
                        <a:pt x="640" y="499"/>
                      </a:lnTo>
                      <a:lnTo>
                        <a:pt x="642" y="502"/>
                      </a:lnTo>
                      <a:lnTo>
                        <a:pt x="644" y="503"/>
                      </a:lnTo>
                      <a:lnTo>
                        <a:pt x="650" y="504"/>
                      </a:lnTo>
                      <a:lnTo>
                        <a:pt x="650" y="504"/>
                      </a:lnTo>
                      <a:lnTo>
                        <a:pt x="656" y="505"/>
                      </a:lnTo>
                      <a:lnTo>
                        <a:pt x="662" y="505"/>
                      </a:lnTo>
                      <a:lnTo>
                        <a:pt x="673" y="504"/>
                      </a:lnTo>
                      <a:lnTo>
                        <a:pt x="684" y="499"/>
                      </a:lnTo>
                      <a:lnTo>
                        <a:pt x="695" y="494"/>
                      </a:lnTo>
                      <a:lnTo>
                        <a:pt x="713" y="485"/>
                      </a:lnTo>
                      <a:lnTo>
                        <a:pt x="720" y="481"/>
                      </a:lnTo>
                      <a:lnTo>
                        <a:pt x="729" y="480"/>
                      </a:lnTo>
                      <a:lnTo>
                        <a:pt x="729" y="480"/>
                      </a:lnTo>
                      <a:lnTo>
                        <a:pt x="747" y="479"/>
                      </a:lnTo>
                      <a:lnTo>
                        <a:pt x="769" y="474"/>
                      </a:lnTo>
                      <a:lnTo>
                        <a:pt x="790" y="468"/>
                      </a:lnTo>
                      <a:lnTo>
                        <a:pt x="797" y="464"/>
                      </a:lnTo>
                      <a:lnTo>
                        <a:pt x="802" y="460"/>
                      </a:lnTo>
                      <a:lnTo>
                        <a:pt x="802" y="460"/>
                      </a:lnTo>
                      <a:lnTo>
                        <a:pt x="805" y="457"/>
                      </a:lnTo>
                      <a:lnTo>
                        <a:pt x="808" y="452"/>
                      </a:lnTo>
                      <a:lnTo>
                        <a:pt x="811" y="443"/>
                      </a:lnTo>
                      <a:lnTo>
                        <a:pt x="814" y="440"/>
                      </a:lnTo>
                      <a:lnTo>
                        <a:pt x="819" y="436"/>
                      </a:lnTo>
                      <a:lnTo>
                        <a:pt x="824" y="432"/>
                      </a:lnTo>
                      <a:lnTo>
                        <a:pt x="832" y="430"/>
                      </a:lnTo>
                      <a:lnTo>
                        <a:pt x="832" y="430"/>
                      </a:lnTo>
                      <a:lnTo>
                        <a:pt x="842" y="428"/>
                      </a:lnTo>
                      <a:lnTo>
                        <a:pt x="851" y="425"/>
                      </a:lnTo>
                      <a:lnTo>
                        <a:pt x="870" y="419"/>
                      </a:lnTo>
                      <a:lnTo>
                        <a:pt x="877" y="418"/>
                      </a:lnTo>
                      <a:lnTo>
                        <a:pt x="883" y="418"/>
                      </a:lnTo>
                      <a:lnTo>
                        <a:pt x="885" y="418"/>
                      </a:lnTo>
                      <a:lnTo>
                        <a:pt x="885" y="420"/>
                      </a:lnTo>
                      <a:lnTo>
                        <a:pt x="887" y="423"/>
                      </a:lnTo>
                      <a:lnTo>
                        <a:pt x="885" y="425"/>
                      </a:lnTo>
                      <a:lnTo>
                        <a:pt x="885" y="425"/>
                      </a:lnTo>
                      <a:lnTo>
                        <a:pt x="884" y="431"/>
                      </a:lnTo>
                      <a:lnTo>
                        <a:pt x="881" y="435"/>
                      </a:lnTo>
                      <a:lnTo>
                        <a:pt x="878" y="436"/>
                      </a:lnTo>
                      <a:lnTo>
                        <a:pt x="876" y="437"/>
                      </a:lnTo>
                      <a:lnTo>
                        <a:pt x="875" y="437"/>
                      </a:lnTo>
                      <a:lnTo>
                        <a:pt x="875" y="439"/>
                      </a:lnTo>
                      <a:lnTo>
                        <a:pt x="881" y="446"/>
                      </a:lnTo>
                      <a:lnTo>
                        <a:pt x="881" y="446"/>
                      </a:lnTo>
                      <a:lnTo>
                        <a:pt x="885" y="451"/>
                      </a:lnTo>
                      <a:lnTo>
                        <a:pt x="889" y="456"/>
                      </a:lnTo>
                      <a:lnTo>
                        <a:pt x="892" y="459"/>
                      </a:lnTo>
                      <a:lnTo>
                        <a:pt x="894" y="463"/>
                      </a:lnTo>
                      <a:lnTo>
                        <a:pt x="898" y="466"/>
                      </a:lnTo>
                      <a:lnTo>
                        <a:pt x="904" y="468"/>
                      </a:lnTo>
                      <a:lnTo>
                        <a:pt x="912" y="470"/>
                      </a:lnTo>
                      <a:lnTo>
                        <a:pt x="925" y="470"/>
                      </a:lnTo>
                      <a:lnTo>
                        <a:pt x="925" y="470"/>
                      </a:lnTo>
                      <a:lnTo>
                        <a:pt x="950" y="469"/>
                      </a:lnTo>
                      <a:lnTo>
                        <a:pt x="966" y="469"/>
                      </a:lnTo>
                      <a:lnTo>
                        <a:pt x="972" y="469"/>
                      </a:lnTo>
                      <a:lnTo>
                        <a:pt x="976" y="470"/>
                      </a:lnTo>
                      <a:lnTo>
                        <a:pt x="983" y="473"/>
                      </a:lnTo>
                      <a:lnTo>
                        <a:pt x="990" y="475"/>
                      </a:lnTo>
                      <a:lnTo>
                        <a:pt x="990" y="475"/>
                      </a:lnTo>
                      <a:lnTo>
                        <a:pt x="1029" y="494"/>
                      </a:lnTo>
                      <a:lnTo>
                        <a:pt x="1029" y="494"/>
                      </a:lnTo>
                      <a:lnTo>
                        <a:pt x="1032" y="496"/>
                      </a:lnTo>
                      <a:lnTo>
                        <a:pt x="1036" y="497"/>
                      </a:lnTo>
                      <a:lnTo>
                        <a:pt x="1038" y="497"/>
                      </a:lnTo>
                      <a:lnTo>
                        <a:pt x="1042" y="499"/>
                      </a:lnTo>
                      <a:lnTo>
                        <a:pt x="1046" y="502"/>
                      </a:lnTo>
                      <a:lnTo>
                        <a:pt x="1050" y="508"/>
                      </a:lnTo>
                      <a:lnTo>
                        <a:pt x="1057" y="516"/>
                      </a:lnTo>
                      <a:lnTo>
                        <a:pt x="1063" y="530"/>
                      </a:lnTo>
                      <a:lnTo>
                        <a:pt x="1063" y="530"/>
                      </a:lnTo>
                      <a:lnTo>
                        <a:pt x="1067" y="536"/>
                      </a:lnTo>
                      <a:lnTo>
                        <a:pt x="1071" y="541"/>
                      </a:lnTo>
                      <a:lnTo>
                        <a:pt x="1075" y="543"/>
                      </a:lnTo>
                      <a:lnTo>
                        <a:pt x="1078" y="545"/>
                      </a:lnTo>
                      <a:lnTo>
                        <a:pt x="1082" y="547"/>
                      </a:lnTo>
                      <a:lnTo>
                        <a:pt x="1084" y="547"/>
                      </a:lnTo>
                      <a:lnTo>
                        <a:pt x="1091" y="544"/>
                      </a:lnTo>
                      <a:lnTo>
                        <a:pt x="1094" y="542"/>
                      </a:lnTo>
                      <a:lnTo>
                        <a:pt x="1095" y="541"/>
                      </a:lnTo>
                      <a:lnTo>
                        <a:pt x="1093" y="543"/>
                      </a:lnTo>
                      <a:lnTo>
                        <a:pt x="1088" y="549"/>
                      </a:lnTo>
                      <a:lnTo>
                        <a:pt x="1088" y="549"/>
                      </a:lnTo>
                      <a:lnTo>
                        <a:pt x="1080" y="558"/>
                      </a:lnTo>
                      <a:lnTo>
                        <a:pt x="1071" y="567"/>
                      </a:lnTo>
                      <a:lnTo>
                        <a:pt x="1064" y="576"/>
                      </a:lnTo>
                      <a:lnTo>
                        <a:pt x="1057" y="586"/>
                      </a:lnTo>
                      <a:lnTo>
                        <a:pt x="1054" y="590"/>
                      </a:lnTo>
                      <a:lnTo>
                        <a:pt x="1053" y="595"/>
                      </a:lnTo>
                      <a:lnTo>
                        <a:pt x="1052" y="601"/>
                      </a:lnTo>
                      <a:lnTo>
                        <a:pt x="1052" y="606"/>
                      </a:lnTo>
                      <a:lnTo>
                        <a:pt x="1053" y="612"/>
                      </a:lnTo>
                      <a:lnTo>
                        <a:pt x="1055" y="618"/>
                      </a:lnTo>
                      <a:lnTo>
                        <a:pt x="1059" y="626"/>
                      </a:lnTo>
                      <a:lnTo>
                        <a:pt x="1063" y="633"/>
                      </a:lnTo>
                      <a:lnTo>
                        <a:pt x="1063" y="633"/>
                      </a:lnTo>
                      <a:lnTo>
                        <a:pt x="1072" y="646"/>
                      </a:lnTo>
                      <a:lnTo>
                        <a:pt x="1078" y="656"/>
                      </a:lnTo>
                      <a:lnTo>
                        <a:pt x="1083" y="663"/>
                      </a:lnTo>
                      <a:lnTo>
                        <a:pt x="1086" y="671"/>
                      </a:lnTo>
                      <a:lnTo>
                        <a:pt x="1091" y="682"/>
                      </a:lnTo>
                      <a:lnTo>
                        <a:pt x="1093" y="689"/>
                      </a:lnTo>
                      <a:lnTo>
                        <a:pt x="1098" y="697"/>
                      </a:lnTo>
                      <a:lnTo>
                        <a:pt x="1098" y="697"/>
                      </a:lnTo>
                      <a:lnTo>
                        <a:pt x="1106" y="711"/>
                      </a:lnTo>
                      <a:lnTo>
                        <a:pt x="1108" y="717"/>
                      </a:lnTo>
                      <a:lnTo>
                        <a:pt x="1109" y="720"/>
                      </a:lnTo>
                      <a:lnTo>
                        <a:pt x="1109" y="733"/>
                      </a:lnTo>
                      <a:lnTo>
                        <a:pt x="1108" y="751"/>
                      </a:lnTo>
                      <a:lnTo>
                        <a:pt x="1108" y="751"/>
                      </a:lnTo>
                      <a:lnTo>
                        <a:pt x="1108" y="762"/>
                      </a:lnTo>
                      <a:lnTo>
                        <a:pt x="1110" y="771"/>
                      </a:lnTo>
                      <a:lnTo>
                        <a:pt x="1112" y="780"/>
                      </a:lnTo>
                      <a:lnTo>
                        <a:pt x="1116" y="787"/>
                      </a:lnTo>
                      <a:lnTo>
                        <a:pt x="1120" y="795"/>
                      </a:lnTo>
                      <a:lnTo>
                        <a:pt x="1122" y="802"/>
                      </a:lnTo>
                      <a:lnTo>
                        <a:pt x="1123" y="810"/>
                      </a:lnTo>
                      <a:lnTo>
                        <a:pt x="1122" y="820"/>
                      </a:lnTo>
                      <a:lnTo>
                        <a:pt x="1122" y="820"/>
                      </a:lnTo>
                      <a:lnTo>
                        <a:pt x="1120" y="833"/>
                      </a:lnTo>
                      <a:lnTo>
                        <a:pt x="1117" y="836"/>
                      </a:lnTo>
                      <a:lnTo>
                        <a:pt x="1116" y="837"/>
                      </a:lnTo>
                      <a:lnTo>
                        <a:pt x="1114" y="838"/>
                      </a:lnTo>
                      <a:lnTo>
                        <a:pt x="1111" y="841"/>
                      </a:lnTo>
                      <a:lnTo>
                        <a:pt x="1108" y="846"/>
                      </a:lnTo>
                      <a:lnTo>
                        <a:pt x="1103" y="854"/>
                      </a:lnTo>
                      <a:lnTo>
                        <a:pt x="1103" y="854"/>
                      </a:lnTo>
                      <a:lnTo>
                        <a:pt x="1100" y="859"/>
                      </a:lnTo>
                      <a:lnTo>
                        <a:pt x="1097" y="863"/>
                      </a:lnTo>
                      <a:lnTo>
                        <a:pt x="1092" y="867"/>
                      </a:lnTo>
                      <a:lnTo>
                        <a:pt x="1088" y="867"/>
                      </a:lnTo>
                      <a:lnTo>
                        <a:pt x="1084" y="867"/>
                      </a:lnTo>
                      <a:lnTo>
                        <a:pt x="1082" y="867"/>
                      </a:lnTo>
                      <a:lnTo>
                        <a:pt x="1082" y="869"/>
                      </a:lnTo>
                      <a:lnTo>
                        <a:pt x="1088" y="884"/>
                      </a:lnTo>
                      <a:lnTo>
                        <a:pt x="1088" y="884"/>
                      </a:lnTo>
                      <a:lnTo>
                        <a:pt x="1093" y="895"/>
                      </a:lnTo>
                      <a:lnTo>
                        <a:pt x="1099" y="903"/>
                      </a:lnTo>
                      <a:lnTo>
                        <a:pt x="1105" y="908"/>
                      </a:lnTo>
                      <a:lnTo>
                        <a:pt x="1110" y="912"/>
                      </a:lnTo>
                      <a:lnTo>
                        <a:pt x="1116" y="916"/>
                      </a:lnTo>
                      <a:lnTo>
                        <a:pt x="1121" y="921"/>
                      </a:lnTo>
                      <a:lnTo>
                        <a:pt x="1125" y="928"/>
                      </a:lnTo>
                      <a:lnTo>
                        <a:pt x="1127" y="938"/>
                      </a:lnTo>
                      <a:lnTo>
                        <a:pt x="1127" y="938"/>
                      </a:lnTo>
                      <a:lnTo>
                        <a:pt x="1129" y="948"/>
                      </a:lnTo>
                      <a:lnTo>
                        <a:pt x="1129" y="954"/>
                      </a:lnTo>
                      <a:lnTo>
                        <a:pt x="1128" y="956"/>
                      </a:lnTo>
                      <a:lnTo>
                        <a:pt x="1127" y="957"/>
                      </a:lnTo>
                      <a:lnTo>
                        <a:pt x="1125" y="960"/>
                      </a:lnTo>
                      <a:lnTo>
                        <a:pt x="1122" y="963"/>
                      </a:lnTo>
                      <a:lnTo>
                        <a:pt x="1121" y="971"/>
                      </a:lnTo>
                      <a:lnTo>
                        <a:pt x="1120" y="983"/>
                      </a:lnTo>
                      <a:lnTo>
                        <a:pt x="1120" y="983"/>
                      </a:lnTo>
                      <a:lnTo>
                        <a:pt x="1120" y="996"/>
                      </a:lnTo>
                      <a:lnTo>
                        <a:pt x="1121" y="1007"/>
                      </a:lnTo>
                      <a:lnTo>
                        <a:pt x="1122" y="1016"/>
                      </a:lnTo>
                      <a:lnTo>
                        <a:pt x="1122" y="1023"/>
                      </a:lnTo>
                      <a:lnTo>
                        <a:pt x="1121" y="1031"/>
                      </a:lnTo>
                      <a:lnTo>
                        <a:pt x="1117" y="1040"/>
                      </a:lnTo>
                      <a:lnTo>
                        <a:pt x="1111" y="1052"/>
                      </a:lnTo>
                      <a:lnTo>
                        <a:pt x="1103" y="1067"/>
                      </a:lnTo>
                      <a:lnTo>
                        <a:pt x="1103" y="1067"/>
                      </a:lnTo>
                      <a:lnTo>
                        <a:pt x="1078" y="1103"/>
                      </a:lnTo>
                      <a:lnTo>
                        <a:pt x="1050" y="1142"/>
                      </a:lnTo>
                      <a:lnTo>
                        <a:pt x="1038" y="1160"/>
                      </a:lnTo>
                      <a:lnTo>
                        <a:pt x="1026" y="1175"/>
                      </a:lnTo>
                      <a:lnTo>
                        <a:pt x="1015" y="1186"/>
                      </a:lnTo>
                      <a:lnTo>
                        <a:pt x="1010" y="1191"/>
                      </a:lnTo>
                      <a:lnTo>
                        <a:pt x="1007" y="1193"/>
                      </a:lnTo>
                      <a:lnTo>
                        <a:pt x="1007" y="1193"/>
                      </a:lnTo>
                      <a:lnTo>
                        <a:pt x="1001" y="1197"/>
                      </a:lnTo>
                      <a:lnTo>
                        <a:pt x="997" y="1202"/>
                      </a:lnTo>
                      <a:lnTo>
                        <a:pt x="995" y="1209"/>
                      </a:lnTo>
                      <a:lnTo>
                        <a:pt x="993" y="1216"/>
                      </a:lnTo>
                      <a:lnTo>
                        <a:pt x="992" y="1233"/>
                      </a:lnTo>
                      <a:lnTo>
                        <a:pt x="989" y="1243"/>
                      </a:lnTo>
                      <a:lnTo>
                        <a:pt x="985" y="1254"/>
                      </a:lnTo>
                      <a:lnTo>
                        <a:pt x="985" y="1254"/>
                      </a:lnTo>
                      <a:lnTo>
                        <a:pt x="978" y="1265"/>
                      </a:lnTo>
                      <a:lnTo>
                        <a:pt x="970" y="1272"/>
                      </a:lnTo>
                      <a:lnTo>
                        <a:pt x="955" y="1285"/>
                      </a:lnTo>
                      <a:lnTo>
                        <a:pt x="949" y="1290"/>
                      </a:lnTo>
                      <a:lnTo>
                        <a:pt x="945" y="1296"/>
                      </a:lnTo>
                      <a:lnTo>
                        <a:pt x="942" y="1300"/>
                      </a:lnTo>
                      <a:lnTo>
                        <a:pt x="942" y="1304"/>
                      </a:lnTo>
                      <a:lnTo>
                        <a:pt x="942" y="1307"/>
                      </a:lnTo>
                      <a:lnTo>
                        <a:pt x="944" y="1312"/>
                      </a:lnTo>
                      <a:lnTo>
                        <a:pt x="944" y="1312"/>
                      </a:lnTo>
                      <a:lnTo>
                        <a:pt x="946" y="1327"/>
                      </a:lnTo>
                      <a:lnTo>
                        <a:pt x="947" y="1334"/>
                      </a:lnTo>
                      <a:lnTo>
                        <a:pt x="946" y="1342"/>
                      </a:lnTo>
                      <a:lnTo>
                        <a:pt x="942" y="1357"/>
                      </a:lnTo>
                      <a:lnTo>
                        <a:pt x="942" y="1357"/>
                      </a:lnTo>
                      <a:lnTo>
                        <a:pt x="939" y="1375"/>
                      </a:lnTo>
                      <a:lnTo>
                        <a:pt x="936" y="1391"/>
                      </a:lnTo>
                      <a:lnTo>
                        <a:pt x="936" y="1398"/>
                      </a:lnTo>
                      <a:lnTo>
                        <a:pt x="938" y="1404"/>
                      </a:lnTo>
                      <a:lnTo>
                        <a:pt x="940" y="1411"/>
                      </a:lnTo>
                      <a:lnTo>
                        <a:pt x="945" y="1417"/>
                      </a:lnTo>
                      <a:lnTo>
                        <a:pt x="945" y="1417"/>
                      </a:lnTo>
                      <a:lnTo>
                        <a:pt x="950" y="1421"/>
                      </a:lnTo>
                      <a:lnTo>
                        <a:pt x="955" y="1424"/>
                      </a:lnTo>
                      <a:lnTo>
                        <a:pt x="959" y="1425"/>
                      </a:lnTo>
                      <a:lnTo>
                        <a:pt x="959" y="1425"/>
                      </a:lnTo>
                      <a:lnTo>
                        <a:pt x="959" y="1428"/>
                      </a:lnTo>
                      <a:lnTo>
                        <a:pt x="955" y="1436"/>
                      </a:lnTo>
                      <a:lnTo>
                        <a:pt x="955" y="1436"/>
                      </a:lnTo>
                      <a:lnTo>
                        <a:pt x="951" y="1442"/>
                      </a:lnTo>
                      <a:lnTo>
                        <a:pt x="949" y="1445"/>
                      </a:lnTo>
                      <a:lnTo>
                        <a:pt x="946" y="1445"/>
                      </a:lnTo>
                      <a:lnTo>
                        <a:pt x="945" y="1445"/>
                      </a:lnTo>
                      <a:lnTo>
                        <a:pt x="944" y="1445"/>
                      </a:lnTo>
                      <a:lnTo>
                        <a:pt x="944" y="1446"/>
                      </a:lnTo>
                      <a:lnTo>
                        <a:pt x="945" y="1457"/>
                      </a:lnTo>
                      <a:lnTo>
                        <a:pt x="945" y="1457"/>
                      </a:lnTo>
                      <a:lnTo>
                        <a:pt x="946" y="1465"/>
                      </a:lnTo>
                      <a:lnTo>
                        <a:pt x="946" y="1466"/>
                      </a:lnTo>
                      <a:lnTo>
                        <a:pt x="946" y="1465"/>
                      </a:lnTo>
                      <a:lnTo>
                        <a:pt x="946" y="1468"/>
                      </a:lnTo>
                      <a:lnTo>
                        <a:pt x="950" y="1486"/>
                      </a:lnTo>
                      <a:lnTo>
                        <a:pt x="950" y="1486"/>
                      </a:lnTo>
                      <a:lnTo>
                        <a:pt x="953" y="1497"/>
                      </a:lnTo>
                      <a:lnTo>
                        <a:pt x="957" y="1504"/>
                      </a:lnTo>
                      <a:lnTo>
                        <a:pt x="961" y="1507"/>
                      </a:lnTo>
                      <a:lnTo>
                        <a:pt x="963" y="1508"/>
                      </a:lnTo>
                      <a:lnTo>
                        <a:pt x="964" y="1509"/>
                      </a:lnTo>
                      <a:lnTo>
                        <a:pt x="966" y="1513"/>
                      </a:lnTo>
                      <a:lnTo>
                        <a:pt x="966" y="1519"/>
                      </a:lnTo>
                      <a:lnTo>
                        <a:pt x="964" y="1530"/>
                      </a:lnTo>
                      <a:lnTo>
                        <a:pt x="964" y="1530"/>
                      </a:lnTo>
                      <a:lnTo>
                        <a:pt x="963" y="1543"/>
                      </a:lnTo>
                      <a:lnTo>
                        <a:pt x="961" y="1551"/>
                      </a:lnTo>
                      <a:lnTo>
                        <a:pt x="957" y="1561"/>
                      </a:lnTo>
                      <a:lnTo>
                        <a:pt x="957" y="1564"/>
                      </a:lnTo>
                      <a:lnTo>
                        <a:pt x="958" y="1565"/>
                      </a:lnTo>
                      <a:lnTo>
                        <a:pt x="964" y="1570"/>
                      </a:lnTo>
                      <a:lnTo>
                        <a:pt x="964" y="1570"/>
                      </a:lnTo>
                      <a:lnTo>
                        <a:pt x="974" y="1575"/>
                      </a:lnTo>
                      <a:lnTo>
                        <a:pt x="985" y="1579"/>
                      </a:lnTo>
                      <a:lnTo>
                        <a:pt x="998" y="1585"/>
                      </a:lnTo>
                      <a:lnTo>
                        <a:pt x="1019" y="1599"/>
                      </a:lnTo>
                      <a:lnTo>
                        <a:pt x="1019" y="1599"/>
                      </a:lnTo>
                      <a:lnTo>
                        <a:pt x="1031" y="1606"/>
                      </a:lnTo>
                      <a:lnTo>
                        <a:pt x="1040" y="1610"/>
                      </a:lnTo>
                      <a:lnTo>
                        <a:pt x="1047" y="1611"/>
                      </a:lnTo>
                      <a:lnTo>
                        <a:pt x="1053" y="1612"/>
                      </a:lnTo>
                      <a:lnTo>
                        <a:pt x="1057" y="1613"/>
                      </a:lnTo>
                      <a:lnTo>
                        <a:pt x="1058" y="1616"/>
                      </a:lnTo>
                      <a:lnTo>
                        <a:pt x="1059" y="1623"/>
                      </a:lnTo>
                      <a:lnTo>
                        <a:pt x="1058" y="1634"/>
                      </a:lnTo>
                      <a:lnTo>
                        <a:pt x="1058" y="1634"/>
                      </a:lnTo>
                      <a:lnTo>
                        <a:pt x="1058" y="1646"/>
                      </a:lnTo>
                      <a:lnTo>
                        <a:pt x="1058" y="1656"/>
                      </a:lnTo>
                      <a:lnTo>
                        <a:pt x="1061" y="1672"/>
                      </a:lnTo>
                      <a:lnTo>
                        <a:pt x="1063" y="1679"/>
                      </a:lnTo>
                      <a:lnTo>
                        <a:pt x="1064" y="1689"/>
                      </a:lnTo>
                      <a:lnTo>
                        <a:pt x="1064" y="1698"/>
                      </a:lnTo>
                      <a:lnTo>
                        <a:pt x="1063" y="1713"/>
                      </a:lnTo>
                      <a:lnTo>
                        <a:pt x="1063" y="1713"/>
                      </a:lnTo>
                      <a:lnTo>
                        <a:pt x="1061" y="1735"/>
                      </a:lnTo>
                      <a:lnTo>
                        <a:pt x="1063" y="1745"/>
                      </a:lnTo>
                      <a:lnTo>
                        <a:pt x="1065" y="1752"/>
                      </a:lnTo>
                      <a:lnTo>
                        <a:pt x="1069" y="1762"/>
                      </a:lnTo>
                      <a:lnTo>
                        <a:pt x="1069" y="1762"/>
                      </a:lnTo>
                      <a:lnTo>
                        <a:pt x="1070" y="1768"/>
                      </a:lnTo>
                      <a:lnTo>
                        <a:pt x="1074" y="1773"/>
                      </a:lnTo>
                      <a:lnTo>
                        <a:pt x="1080" y="1781"/>
                      </a:lnTo>
                      <a:lnTo>
                        <a:pt x="1083" y="1785"/>
                      </a:lnTo>
                      <a:lnTo>
                        <a:pt x="1087" y="1790"/>
                      </a:lnTo>
                      <a:lnTo>
                        <a:pt x="1089" y="1797"/>
                      </a:lnTo>
                      <a:lnTo>
                        <a:pt x="1093" y="1807"/>
                      </a:lnTo>
                      <a:lnTo>
                        <a:pt x="1093" y="1807"/>
                      </a:lnTo>
                      <a:lnTo>
                        <a:pt x="1097" y="1816"/>
                      </a:lnTo>
                      <a:lnTo>
                        <a:pt x="1100" y="1824"/>
                      </a:lnTo>
                      <a:lnTo>
                        <a:pt x="1109" y="1835"/>
                      </a:lnTo>
                      <a:lnTo>
                        <a:pt x="1111" y="1839"/>
                      </a:lnTo>
                      <a:lnTo>
                        <a:pt x="1112" y="1843"/>
                      </a:lnTo>
                      <a:lnTo>
                        <a:pt x="1111" y="1849"/>
                      </a:lnTo>
                      <a:lnTo>
                        <a:pt x="1108" y="1855"/>
                      </a:lnTo>
                      <a:lnTo>
                        <a:pt x="1108" y="1855"/>
                      </a:lnTo>
                      <a:lnTo>
                        <a:pt x="1100" y="1866"/>
                      </a:lnTo>
                      <a:lnTo>
                        <a:pt x="1098" y="1871"/>
                      </a:lnTo>
                      <a:lnTo>
                        <a:pt x="1095" y="1873"/>
                      </a:lnTo>
                      <a:lnTo>
                        <a:pt x="1088" y="1876"/>
                      </a:lnTo>
                      <a:lnTo>
                        <a:pt x="1088" y="1876"/>
                      </a:lnTo>
                      <a:lnTo>
                        <a:pt x="1082" y="1876"/>
                      </a:lnTo>
                      <a:lnTo>
                        <a:pt x="1076" y="1875"/>
                      </a:lnTo>
                      <a:lnTo>
                        <a:pt x="1065" y="1870"/>
                      </a:lnTo>
                      <a:lnTo>
                        <a:pt x="1061" y="1869"/>
                      </a:lnTo>
                      <a:lnTo>
                        <a:pt x="1061" y="1869"/>
                      </a:lnTo>
                      <a:lnTo>
                        <a:pt x="1061" y="1870"/>
                      </a:lnTo>
                      <a:lnTo>
                        <a:pt x="1063" y="1873"/>
                      </a:lnTo>
                      <a:lnTo>
                        <a:pt x="1069" y="1881"/>
                      </a:lnTo>
                      <a:lnTo>
                        <a:pt x="1069" y="1881"/>
                      </a:lnTo>
                      <a:lnTo>
                        <a:pt x="1080" y="1893"/>
                      </a:lnTo>
                      <a:lnTo>
                        <a:pt x="1087" y="1900"/>
                      </a:lnTo>
                      <a:lnTo>
                        <a:pt x="1098" y="1906"/>
                      </a:lnTo>
                      <a:lnTo>
                        <a:pt x="1117" y="1920"/>
                      </a:lnTo>
                      <a:lnTo>
                        <a:pt x="1117" y="1920"/>
                      </a:lnTo>
                      <a:lnTo>
                        <a:pt x="1137" y="1933"/>
                      </a:lnTo>
                      <a:lnTo>
                        <a:pt x="1145" y="1939"/>
                      </a:lnTo>
                      <a:lnTo>
                        <a:pt x="1148" y="1941"/>
                      </a:lnTo>
                      <a:lnTo>
                        <a:pt x="1149" y="1944"/>
                      </a:lnTo>
                      <a:lnTo>
                        <a:pt x="1152" y="1954"/>
                      </a:lnTo>
                      <a:lnTo>
                        <a:pt x="1152" y="1954"/>
                      </a:lnTo>
                      <a:lnTo>
                        <a:pt x="1154" y="1961"/>
                      </a:lnTo>
                      <a:lnTo>
                        <a:pt x="1154" y="1967"/>
                      </a:lnTo>
                      <a:lnTo>
                        <a:pt x="1154" y="1978"/>
                      </a:lnTo>
                      <a:lnTo>
                        <a:pt x="1151" y="1989"/>
                      </a:lnTo>
                      <a:lnTo>
                        <a:pt x="1152" y="2003"/>
                      </a:lnTo>
                      <a:lnTo>
                        <a:pt x="1152" y="2003"/>
                      </a:lnTo>
                      <a:lnTo>
                        <a:pt x="1152" y="2011"/>
                      </a:lnTo>
                      <a:lnTo>
                        <a:pt x="1155" y="2016"/>
                      </a:lnTo>
                      <a:lnTo>
                        <a:pt x="1156" y="2018"/>
                      </a:lnTo>
                      <a:lnTo>
                        <a:pt x="1160" y="2020"/>
                      </a:lnTo>
                      <a:lnTo>
                        <a:pt x="1167" y="2025"/>
                      </a:lnTo>
                      <a:lnTo>
                        <a:pt x="1172" y="2028"/>
                      </a:lnTo>
                      <a:lnTo>
                        <a:pt x="1177" y="2033"/>
                      </a:lnTo>
                      <a:lnTo>
                        <a:pt x="1177" y="2033"/>
                      </a:lnTo>
                      <a:lnTo>
                        <a:pt x="1188" y="2045"/>
                      </a:lnTo>
                      <a:lnTo>
                        <a:pt x="1199" y="2056"/>
                      </a:lnTo>
                      <a:lnTo>
                        <a:pt x="1203" y="2062"/>
                      </a:lnTo>
                      <a:lnTo>
                        <a:pt x="1207" y="2067"/>
                      </a:lnTo>
                      <a:lnTo>
                        <a:pt x="1209" y="2071"/>
                      </a:lnTo>
                      <a:lnTo>
                        <a:pt x="1211" y="2078"/>
                      </a:lnTo>
                      <a:lnTo>
                        <a:pt x="1211" y="2078"/>
                      </a:lnTo>
                      <a:lnTo>
                        <a:pt x="1212" y="2084"/>
                      </a:lnTo>
                      <a:lnTo>
                        <a:pt x="1214" y="2088"/>
                      </a:lnTo>
                      <a:lnTo>
                        <a:pt x="1217" y="2093"/>
                      </a:lnTo>
                      <a:lnTo>
                        <a:pt x="1220" y="2097"/>
                      </a:lnTo>
                      <a:lnTo>
                        <a:pt x="1224" y="2099"/>
                      </a:lnTo>
                      <a:lnTo>
                        <a:pt x="1228" y="2098"/>
                      </a:lnTo>
                      <a:lnTo>
                        <a:pt x="1230" y="2095"/>
                      </a:lnTo>
                      <a:lnTo>
                        <a:pt x="1230" y="2087"/>
                      </a:lnTo>
                      <a:lnTo>
                        <a:pt x="1230" y="2087"/>
                      </a:lnTo>
                      <a:lnTo>
                        <a:pt x="1231" y="2080"/>
                      </a:lnTo>
                      <a:lnTo>
                        <a:pt x="1233" y="2076"/>
                      </a:lnTo>
                      <a:lnTo>
                        <a:pt x="1234" y="2074"/>
                      </a:lnTo>
                      <a:lnTo>
                        <a:pt x="1234" y="2073"/>
                      </a:lnTo>
                      <a:lnTo>
                        <a:pt x="1235" y="2071"/>
                      </a:lnTo>
                      <a:lnTo>
                        <a:pt x="1235" y="2069"/>
                      </a:lnTo>
                      <a:lnTo>
                        <a:pt x="1230" y="2058"/>
                      </a:lnTo>
                      <a:lnTo>
                        <a:pt x="1230" y="2058"/>
                      </a:lnTo>
                      <a:lnTo>
                        <a:pt x="1225" y="2046"/>
                      </a:lnTo>
                      <a:lnTo>
                        <a:pt x="1223" y="2041"/>
                      </a:lnTo>
                      <a:lnTo>
                        <a:pt x="1220" y="2037"/>
                      </a:lnTo>
                      <a:lnTo>
                        <a:pt x="1216" y="2028"/>
                      </a:lnTo>
                      <a:lnTo>
                        <a:pt x="1216" y="2028"/>
                      </a:lnTo>
                      <a:lnTo>
                        <a:pt x="1212" y="2024"/>
                      </a:lnTo>
                      <a:lnTo>
                        <a:pt x="1211" y="2023"/>
                      </a:lnTo>
                      <a:lnTo>
                        <a:pt x="1209" y="2024"/>
                      </a:lnTo>
                      <a:lnTo>
                        <a:pt x="1207" y="2027"/>
                      </a:lnTo>
                      <a:lnTo>
                        <a:pt x="1206" y="2030"/>
                      </a:lnTo>
                      <a:lnTo>
                        <a:pt x="1205" y="2034"/>
                      </a:lnTo>
                      <a:lnTo>
                        <a:pt x="1203" y="2035"/>
                      </a:lnTo>
                      <a:lnTo>
                        <a:pt x="1202" y="2031"/>
                      </a:lnTo>
                      <a:lnTo>
                        <a:pt x="1201" y="2023"/>
                      </a:lnTo>
                      <a:lnTo>
                        <a:pt x="1201" y="2023"/>
                      </a:lnTo>
                      <a:lnTo>
                        <a:pt x="1197" y="1982"/>
                      </a:lnTo>
                      <a:lnTo>
                        <a:pt x="1195" y="1965"/>
                      </a:lnTo>
                      <a:lnTo>
                        <a:pt x="1191" y="1949"/>
                      </a:lnTo>
                      <a:lnTo>
                        <a:pt x="1191" y="1949"/>
                      </a:lnTo>
                      <a:lnTo>
                        <a:pt x="1189" y="1938"/>
                      </a:lnTo>
                      <a:lnTo>
                        <a:pt x="1188" y="1929"/>
                      </a:lnTo>
                      <a:lnTo>
                        <a:pt x="1185" y="1923"/>
                      </a:lnTo>
                      <a:lnTo>
                        <a:pt x="1182" y="1915"/>
                      </a:lnTo>
                      <a:lnTo>
                        <a:pt x="1182" y="1915"/>
                      </a:lnTo>
                      <a:lnTo>
                        <a:pt x="1177" y="1907"/>
                      </a:lnTo>
                      <a:lnTo>
                        <a:pt x="1173" y="1901"/>
                      </a:lnTo>
                      <a:lnTo>
                        <a:pt x="1169" y="1893"/>
                      </a:lnTo>
                      <a:lnTo>
                        <a:pt x="1167" y="1876"/>
                      </a:lnTo>
                      <a:lnTo>
                        <a:pt x="1167" y="1876"/>
                      </a:lnTo>
                      <a:lnTo>
                        <a:pt x="1163" y="1858"/>
                      </a:lnTo>
                      <a:lnTo>
                        <a:pt x="1159" y="1844"/>
                      </a:lnTo>
                      <a:lnTo>
                        <a:pt x="1154" y="1833"/>
                      </a:lnTo>
                      <a:lnTo>
                        <a:pt x="1146" y="1821"/>
                      </a:lnTo>
                      <a:lnTo>
                        <a:pt x="1146" y="1821"/>
                      </a:lnTo>
                      <a:lnTo>
                        <a:pt x="1143" y="1814"/>
                      </a:lnTo>
                      <a:lnTo>
                        <a:pt x="1139" y="1809"/>
                      </a:lnTo>
                      <a:lnTo>
                        <a:pt x="1131" y="1798"/>
                      </a:lnTo>
                      <a:lnTo>
                        <a:pt x="1127" y="1793"/>
                      </a:lnTo>
                      <a:lnTo>
                        <a:pt x="1125" y="1786"/>
                      </a:lnTo>
                      <a:lnTo>
                        <a:pt x="1123" y="1777"/>
                      </a:lnTo>
                      <a:lnTo>
                        <a:pt x="1122" y="1768"/>
                      </a:lnTo>
                      <a:lnTo>
                        <a:pt x="1122" y="1768"/>
                      </a:lnTo>
                      <a:lnTo>
                        <a:pt x="1121" y="1757"/>
                      </a:lnTo>
                      <a:lnTo>
                        <a:pt x="1118" y="1746"/>
                      </a:lnTo>
                      <a:lnTo>
                        <a:pt x="1112" y="1726"/>
                      </a:lnTo>
                      <a:lnTo>
                        <a:pt x="1110" y="1719"/>
                      </a:lnTo>
                      <a:lnTo>
                        <a:pt x="1111" y="1715"/>
                      </a:lnTo>
                      <a:lnTo>
                        <a:pt x="1112" y="1713"/>
                      </a:lnTo>
                      <a:lnTo>
                        <a:pt x="1114" y="1711"/>
                      </a:lnTo>
                      <a:lnTo>
                        <a:pt x="1117" y="1709"/>
                      </a:lnTo>
                      <a:lnTo>
                        <a:pt x="1121" y="1708"/>
                      </a:lnTo>
                      <a:lnTo>
                        <a:pt x="1127" y="1708"/>
                      </a:lnTo>
                      <a:lnTo>
                        <a:pt x="1127" y="1708"/>
                      </a:lnTo>
                      <a:lnTo>
                        <a:pt x="1151" y="1707"/>
                      </a:lnTo>
                      <a:lnTo>
                        <a:pt x="1161" y="1708"/>
                      </a:lnTo>
                      <a:lnTo>
                        <a:pt x="1169" y="1709"/>
                      </a:lnTo>
                      <a:lnTo>
                        <a:pt x="1177" y="1712"/>
                      </a:lnTo>
                      <a:lnTo>
                        <a:pt x="1182" y="1715"/>
                      </a:lnTo>
                      <a:lnTo>
                        <a:pt x="1184" y="1719"/>
                      </a:lnTo>
                      <a:lnTo>
                        <a:pt x="1185" y="1723"/>
                      </a:lnTo>
                      <a:lnTo>
                        <a:pt x="1186" y="1732"/>
                      </a:lnTo>
                      <a:lnTo>
                        <a:pt x="1186" y="1732"/>
                      </a:lnTo>
                      <a:lnTo>
                        <a:pt x="1186" y="1747"/>
                      </a:lnTo>
                      <a:lnTo>
                        <a:pt x="1188" y="1756"/>
                      </a:lnTo>
                      <a:lnTo>
                        <a:pt x="1189" y="1768"/>
                      </a:lnTo>
                      <a:lnTo>
                        <a:pt x="1191" y="1797"/>
                      </a:lnTo>
                      <a:lnTo>
                        <a:pt x="1191" y="1797"/>
                      </a:lnTo>
                      <a:lnTo>
                        <a:pt x="1192" y="1826"/>
                      </a:lnTo>
                      <a:lnTo>
                        <a:pt x="1194" y="1837"/>
                      </a:lnTo>
                      <a:lnTo>
                        <a:pt x="1196" y="1844"/>
                      </a:lnTo>
                      <a:lnTo>
                        <a:pt x="1200" y="1852"/>
                      </a:lnTo>
                      <a:lnTo>
                        <a:pt x="1205" y="1860"/>
                      </a:lnTo>
                      <a:lnTo>
                        <a:pt x="1223" y="1883"/>
                      </a:lnTo>
                      <a:lnTo>
                        <a:pt x="1223" y="1883"/>
                      </a:lnTo>
                      <a:lnTo>
                        <a:pt x="1234" y="1895"/>
                      </a:lnTo>
                      <a:lnTo>
                        <a:pt x="1243" y="1903"/>
                      </a:lnTo>
                      <a:lnTo>
                        <a:pt x="1251" y="1907"/>
                      </a:lnTo>
                      <a:lnTo>
                        <a:pt x="1257" y="1910"/>
                      </a:lnTo>
                      <a:lnTo>
                        <a:pt x="1260" y="1914"/>
                      </a:lnTo>
                      <a:lnTo>
                        <a:pt x="1264" y="1918"/>
                      </a:lnTo>
                      <a:lnTo>
                        <a:pt x="1268" y="1928"/>
                      </a:lnTo>
                      <a:lnTo>
                        <a:pt x="1270" y="1944"/>
                      </a:lnTo>
                      <a:lnTo>
                        <a:pt x="1270" y="1944"/>
                      </a:lnTo>
                      <a:lnTo>
                        <a:pt x="1274" y="1969"/>
                      </a:lnTo>
                      <a:lnTo>
                        <a:pt x="1276" y="1975"/>
                      </a:lnTo>
                      <a:lnTo>
                        <a:pt x="1279" y="1978"/>
                      </a:lnTo>
                      <a:lnTo>
                        <a:pt x="1287" y="1985"/>
                      </a:lnTo>
                      <a:lnTo>
                        <a:pt x="1294" y="1991"/>
                      </a:lnTo>
                      <a:lnTo>
                        <a:pt x="1304" y="2003"/>
                      </a:lnTo>
                      <a:lnTo>
                        <a:pt x="1304" y="2003"/>
                      </a:lnTo>
                      <a:lnTo>
                        <a:pt x="1316" y="2017"/>
                      </a:lnTo>
                      <a:lnTo>
                        <a:pt x="1328" y="2029"/>
                      </a:lnTo>
                      <a:lnTo>
                        <a:pt x="1351" y="2050"/>
                      </a:lnTo>
                      <a:lnTo>
                        <a:pt x="1361" y="2059"/>
                      </a:lnTo>
                      <a:lnTo>
                        <a:pt x="1364" y="2065"/>
                      </a:lnTo>
                      <a:lnTo>
                        <a:pt x="1367" y="2070"/>
                      </a:lnTo>
                      <a:lnTo>
                        <a:pt x="1368" y="2076"/>
                      </a:lnTo>
                      <a:lnTo>
                        <a:pt x="1370" y="2082"/>
                      </a:lnTo>
                      <a:lnTo>
                        <a:pt x="1370" y="2090"/>
                      </a:lnTo>
                      <a:lnTo>
                        <a:pt x="1368" y="2097"/>
                      </a:lnTo>
                      <a:lnTo>
                        <a:pt x="1368" y="2097"/>
                      </a:lnTo>
                      <a:lnTo>
                        <a:pt x="1366" y="2110"/>
                      </a:lnTo>
                      <a:lnTo>
                        <a:pt x="1364" y="2121"/>
                      </a:lnTo>
                      <a:lnTo>
                        <a:pt x="1364" y="2129"/>
                      </a:lnTo>
                      <a:lnTo>
                        <a:pt x="1364" y="2136"/>
                      </a:lnTo>
                      <a:lnTo>
                        <a:pt x="1367" y="2147"/>
                      </a:lnTo>
                      <a:lnTo>
                        <a:pt x="1370" y="2161"/>
                      </a:lnTo>
                      <a:lnTo>
                        <a:pt x="1370" y="2161"/>
                      </a:lnTo>
                      <a:lnTo>
                        <a:pt x="1370" y="2165"/>
                      </a:lnTo>
                      <a:lnTo>
                        <a:pt x="1370" y="2167"/>
                      </a:lnTo>
                      <a:lnTo>
                        <a:pt x="1368" y="2170"/>
                      </a:lnTo>
                      <a:lnTo>
                        <a:pt x="1367" y="2171"/>
                      </a:lnTo>
                      <a:lnTo>
                        <a:pt x="1362" y="2172"/>
                      </a:lnTo>
                      <a:lnTo>
                        <a:pt x="1359" y="2172"/>
                      </a:lnTo>
                      <a:lnTo>
                        <a:pt x="1358" y="2174"/>
                      </a:lnTo>
                      <a:lnTo>
                        <a:pt x="1355" y="2175"/>
                      </a:lnTo>
                      <a:lnTo>
                        <a:pt x="1355" y="2176"/>
                      </a:lnTo>
                      <a:lnTo>
                        <a:pt x="1355" y="2180"/>
                      </a:lnTo>
                      <a:lnTo>
                        <a:pt x="1358" y="2189"/>
                      </a:lnTo>
                      <a:lnTo>
                        <a:pt x="1364" y="2205"/>
                      </a:lnTo>
                      <a:lnTo>
                        <a:pt x="1364" y="2205"/>
                      </a:lnTo>
                      <a:lnTo>
                        <a:pt x="1372" y="2225"/>
                      </a:lnTo>
                      <a:lnTo>
                        <a:pt x="1381" y="2240"/>
                      </a:lnTo>
                      <a:lnTo>
                        <a:pt x="1389" y="2254"/>
                      </a:lnTo>
                      <a:lnTo>
                        <a:pt x="1399" y="2266"/>
                      </a:lnTo>
                      <a:lnTo>
                        <a:pt x="1410" y="2277"/>
                      </a:lnTo>
                      <a:lnTo>
                        <a:pt x="1422" y="2287"/>
                      </a:lnTo>
                      <a:lnTo>
                        <a:pt x="1436" y="2296"/>
                      </a:lnTo>
                      <a:lnTo>
                        <a:pt x="1455" y="2306"/>
                      </a:lnTo>
                      <a:lnTo>
                        <a:pt x="1455" y="2306"/>
                      </a:lnTo>
                      <a:lnTo>
                        <a:pt x="1472" y="2316"/>
                      </a:lnTo>
                      <a:lnTo>
                        <a:pt x="1485" y="2324"/>
                      </a:lnTo>
                      <a:lnTo>
                        <a:pt x="1507" y="2339"/>
                      </a:lnTo>
                      <a:lnTo>
                        <a:pt x="1518" y="2345"/>
                      </a:lnTo>
                      <a:lnTo>
                        <a:pt x="1531" y="2352"/>
                      </a:lnTo>
                      <a:lnTo>
                        <a:pt x="1546" y="2359"/>
                      </a:lnTo>
                      <a:lnTo>
                        <a:pt x="1565" y="2368"/>
                      </a:lnTo>
                      <a:lnTo>
                        <a:pt x="1565" y="2368"/>
                      </a:lnTo>
                      <a:lnTo>
                        <a:pt x="1586" y="2378"/>
                      </a:lnTo>
                      <a:lnTo>
                        <a:pt x="1604" y="2386"/>
                      </a:lnTo>
                      <a:lnTo>
                        <a:pt x="1620" y="2395"/>
                      </a:lnTo>
                      <a:lnTo>
                        <a:pt x="1635" y="2401"/>
                      </a:lnTo>
                      <a:lnTo>
                        <a:pt x="1649" y="2406"/>
                      </a:lnTo>
                      <a:lnTo>
                        <a:pt x="1663" y="2409"/>
                      </a:lnTo>
                      <a:lnTo>
                        <a:pt x="1678" y="2410"/>
                      </a:lnTo>
                      <a:lnTo>
                        <a:pt x="1694" y="2408"/>
                      </a:lnTo>
                      <a:lnTo>
                        <a:pt x="1694" y="2408"/>
                      </a:lnTo>
                      <a:lnTo>
                        <a:pt x="1709" y="2403"/>
                      </a:lnTo>
                      <a:lnTo>
                        <a:pt x="1724" y="2398"/>
                      </a:lnTo>
                      <a:lnTo>
                        <a:pt x="1737" y="2393"/>
                      </a:lnTo>
                      <a:lnTo>
                        <a:pt x="1750" y="2390"/>
                      </a:lnTo>
                      <a:lnTo>
                        <a:pt x="1756" y="2389"/>
                      </a:lnTo>
                      <a:lnTo>
                        <a:pt x="1762" y="2389"/>
                      </a:lnTo>
                      <a:lnTo>
                        <a:pt x="1768" y="2390"/>
                      </a:lnTo>
                      <a:lnTo>
                        <a:pt x="1775" y="2392"/>
                      </a:lnTo>
                      <a:lnTo>
                        <a:pt x="1781" y="2395"/>
                      </a:lnTo>
                      <a:lnTo>
                        <a:pt x="1787" y="2400"/>
                      </a:lnTo>
                      <a:lnTo>
                        <a:pt x="1794" y="2406"/>
                      </a:lnTo>
                      <a:lnTo>
                        <a:pt x="1802" y="2413"/>
                      </a:lnTo>
                      <a:lnTo>
                        <a:pt x="1802" y="2413"/>
                      </a:lnTo>
                      <a:lnTo>
                        <a:pt x="1830" y="2444"/>
                      </a:lnTo>
                      <a:lnTo>
                        <a:pt x="1843" y="2458"/>
                      </a:lnTo>
                      <a:lnTo>
                        <a:pt x="1856" y="2470"/>
                      </a:lnTo>
                      <a:lnTo>
                        <a:pt x="1872" y="2481"/>
                      </a:lnTo>
                      <a:lnTo>
                        <a:pt x="1889" y="2489"/>
                      </a:lnTo>
                      <a:lnTo>
                        <a:pt x="1898" y="2493"/>
                      </a:lnTo>
                      <a:lnTo>
                        <a:pt x="1907" y="2497"/>
                      </a:lnTo>
                      <a:lnTo>
                        <a:pt x="1918" y="2499"/>
                      </a:lnTo>
                      <a:lnTo>
                        <a:pt x="1930" y="2502"/>
                      </a:lnTo>
                      <a:lnTo>
                        <a:pt x="1930" y="2502"/>
                      </a:lnTo>
                      <a:lnTo>
                        <a:pt x="1969" y="2508"/>
                      </a:lnTo>
                      <a:lnTo>
                        <a:pt x="1984" y="2510"/>
                      </a:lnTo>
                      <a:lnTo>
                        <a:pt x="1996" y="2514"/>
                      </a:lnTo>
                      <a:lnTo>
                        <a:pt x="2006" y="2519"/>
                      </a:lnTo>
                      <a:lnTo>
                        <a:pt x="2014" y="2523"/>
                      </a:lnTo>
                      <a:lnTo>
                        <a:pt x="2021" y="2532"/>
                      </a:lnTo>
                      <a:lnTo>
                        <a:pt x="2029" y="2540"/>
                      </a:lnTo>
                      <a:lnTo>
                        <a:pt x="2029" y="2540"/>
                      </a:lnTo>
                      <a:lnTo>
                        <a:pt x="2036" y="2551"/>
                      </a:lnTo>
                      <a:lnTo>
                        <a:pt x="2046" y="2562"/>
                      </a:lnTo>
                      <a:lnTo>
                        <a:pt x="2066" y="2582"/>
                      </a:lnTo>
                      <a:lnTo>
                        <a:pt x="2076" y="2591"/>
                      </a:lnTo>
                      <a:lnTo>
                        <a:pt x="2083" y="2601"/>
                      </a:lnTo>
                      <a:lnTo>
                        <a:pt x="2086" y="2606"/>
                      </a:lnTo>
                      <a:lnTo>
                        <a:pt x="2087" y="2611"/>
                      </a:lnTo>
                      <a:lnTo>
                        <a:pt x="2088" y="2615"/>
                      </a:lnTo>
                      <a:lnTo>
                        <a:pt x="2087" y="2619"/>
                      </a:lnTo>
                      <a:lnTo>
                        <a:pt x="2087" y="2619"/>
                      </a:lnTo>
                      <a:lnTo>
                        <a:pt x="2083" y="2638"/>
                      </a:lnTo>
                      <a:lnTo>
                        <a:pt x="2080" y="2655"/>
                      </a:lnTo>
                      <a:lnTo>
                        <a:pt x="2080" y="2661"/>
                      </a:lnTo>
                      <a:lnTo>
                        <a:pt x="2081" y="2667"/>
                      </a:lnTo>
                      <a:lnTo>
                        <a:pt x="2083" y="2672"/>
                      </a:lnTo>
                      <a:lnTo>
                        <a:pt x="2087" y="2674"/>
                      </a:lnTo>
                      <a:lnTo>
                        <a:pt x="2087" y="2674"/>
                      </a:lnTo>
                      <a:lnTo>
                        <a:pt x="2093" y="2675"/>
                      </a:lnTo>
                      <a:lnTo>
                        <a:pt x="2100" y="2675"/>
                      </a:lnTo>
                      <a:lnTo>
                        <a:pt x="2116" y="2677"/>
                      </a:lnTo>
                      <a:lnTo>
                        <a:pt x="2123" y="2678"/>
                      </a:lnTo>
                      <a:lnTo>
                        <a:pt x="2131" y="2680"/>
                      </a:lnTo>
                      <a:lnTo>
                        <a:pt x="2137" y="2686"/>
                      </a:lnTo>
                      <a:lnTo>
                        <a:pt x="2141" y="2694"/>
                      </a:lnTo>
                      <a:lnTo>
                        <a:pt x="2141" y="2694"/>
                      </a:lnTo>
                      <a:lnTo>
                        <a:pt x="2145" y="2702"/>
                      </a:lnTo>
                      <a:lnTo>
                        <a:pt x="2146" y="2711"/>
                      </a:lnTo>
                      <a:lnTo>
                        <a:pt x="2146" y="2722"/>
                      </a:lnTo>
                      <a:lnTo>
                        <a:pt x="2148" y="2726"/>
                      </a:lnTo>
                      <a:lnTo>
                        <a:pt x="2151" y="2731"/>
                      </a:lnTo>
                      <a:lnTo>
                        <a:pt x="2158" y="2735"/>
                      </a:lnTo>
                      <a:lnTo>
                        <a:pt x="2171" y="2739"/>
                      </a:lnTo>
                      <a:lnTo>
                        <a:pt x="2171" y="2739"/>
                      </a:lnTo>
                      <a:lnTo>
                        <a:pt x="2185" y="2743"/>
                      </a:lnTo>
                      <a:lnTo>
                        <a:pt x="2196" y="2749"/>
                      </a:lnTo>
                      <a:lnTo>
                        <a:pt x="2206" y="2757"/>
                      </a:lnTo>
                      <a:lnTo>
                        <a:pt x="2214" y="2765"/>
                      </a:lnTo>
                      <a:lnTo>
                        <a:pt x="2222" y="2773"/>
                      </a:lnTo>
                      <a:lnTo>
                        <a:pt x="2230" y="2779"/>
                      </a:lnTo>
                      <a:lnTo>
                        <a:pt x="2239" y="2785"/>
                      </a:lnTo>
                      <a:lnTo>
                        <a:pt x="2247" y="2787"/>
                      </a:lnTo>
                      <a:lnTo>
                        <a:pt x="2247" y="2787"/>
                      </a:lnTo>
                      <a:lnTo>
                        <a:pt x="2269" y="2792"/>
                      </a:lnTo>
                      <a:lnTo>
                        <a:pt x="2279" y="2794"/>
                      </a:lnTo>
                      <a:lnTo>
                        <a:pt x="2287" y="2794"/>
                      </a:lnTo>
                      <a:lnTo>
                        <a:pt x="2291" y="2793"/>
                      </a:lnTo>
                      <a:lnTo>
                        <a:pt x="2294" y="2792"/>
                      </a:lnTo>
                      <a:lnTo>
                        <a:pt x="2298" y="2791"/>
                      </a:lnTo>
                      <a:lnTo>
                        <a:pt x="2300" y="2787"/>
                      </a:lnTo>
                      <a:lnTo>
                        <a:pt x="2302" y="2783"/>
                      </a:lnTo>
                      <a:lnTo>
                        <a:pt x="2303" y="2779"/>
                      </a:lnTo>
                      <a:lnTo>
                        <a:pt x="2303" y="2773"/>
                      </a:lnTo>
                      <a:lnTo>
                        <a:pt x="2302" y="2765"/>
                      </a:lnTo>
                      <a:lnTo>
                        <a:pt x="2302" y="2765"/>
                      </a:lnTo>
                      <a:lnTo>
                        <a:pt x="2298" y="2752"/>
                      </a:lnTo>
                      <a:lnTo>
                        <a:pt x="2296" y="2742"/>
                      </a:lnTo>
                      <a:lnTo>
                        <a:pt x="2292" y="2735"/>
                      </a:lnTo>
                      <a:lnTo>
                        <a:pt x="2291" y="2731"/>
                      </a:lnTo>
                      <a:lnTo>
                        <a:pt x="2291" y="2730"/>
                      </a:lnTo>
                      <a:lnTo>
                        <a:pt x="2292" y="2729"/>
                      </a:lnTo>
                      <a:lnTo>
                        <a:pt x="2297" y="2728"/>
                      </a:lnTo>
                      <a:lnTo>
                        <a:pt x="2319" y="2729"/>
                      </a:lnTo>
                      <a:lnTo>
                        <a:pt x="2319" y="2729"/>
                      </a:lnTo>
                      <a:lnTo>
                        <a:pt x="2334" y="2728"/>
                      </a:lnTo>
                      <a:lnTo>
                        <a:pt x="2345" y="2725"/>
                      </a:lnTo>
                      <a:lnTo>
                        <a:pt x="2355" y="2724"/>
                      </a:lnTo>
                      <a:lnTo>
                        <a:pt x="2362" y="2723"/>
                      </a:lnTo>
                      <a:lnTo>
                        <a:pt x="2368" y="2724"/>
                      </a:lnTo>
                      <a:lnTo>
                        <a:pt x="2370" y="2725"/>
                      </a:lnTo>
                      <a:lnTo>
                        <a:pt x="2372" y="2728"/>
                      </a:lnTo>
                      <a:lnTo>
                        <a:pt x="2376" y="2735"/>
                      </a:lnTo>
                      <a:lnTo>
                        <a:pt x="2378" y="2748"/>
                      </a:lnTo>
                      <a:lnTo>
                        <a:pt x="2378" y="2748"/>
                      </a:lnTo>
                      <a:lnTo>
                        <a:pt x="2383" y="2771"/>
                      </a:lnTo>
                      <a:lnTo>
                        <a:pt x="2387" y="2787"/>
                      </a:lnTo>
                      <a:lnTo>
                        <a:pt x="2391" y="2804"/>
                      </a:lnTo>
                      <a:lnTo>
                        <a:pt x="2400" y="2830"/>
                      </a:lnTo>
                      <a:lnTo>
                        <a:pt x="2400" y="2830"/>
                      </a:lnTo>
                      <a:lnTo>
                        <a:pt x="2406" y="2856"/>
                      </a:lnTo>
                      <a:lnTo>
                        <a:pt x="2407" y="2866"/>
                      </a:lnTo>
                      <a:lnTo>
                        <a:pt x="2407" y="2875"/>
                      </a:lnTo>
                      <a:lnTo>
                        <a:pt x="2406" y="2894"/>
                      </a:lnTo>
                      <a:lnTo>
                        <a:pt x="2402" y="2921"/>
                      </a:lnTo>
                      <a:lnTo>
                        <a:pt x="2402" y="2921"/>
                      </a:lnTo>
                      <a:lnTo>
                        <a:pt x="2401" y="2937"/>
                      </a:lnTo>
                      <a:lnTo>
                        <a:pt x="2401" y="2950"/>
                      </a:lnTo>
                      <a:lnTo>
                        <a:pt x="2402" y="2972"/>
                      </a:lnTo>
                      <a:lnTo>
                        <a:pt x="2401" y="2980"/>
                      </a:lnTo>
                      <a:lnTo>
                        <a:pt x="2399" y="2989"/>
                      </a:lnTo>
                      <a:lnTo>
                        <a:pt x="2395" y="2991"/>
                      </a:lnTo>
                      <a:lnTo>
                        <a:pt x="2393" y="2995"/>
                      </a:lnTo>
                      <a:lnTo>
                        <a:pt x="2383" y="3000"/>
                      </a:lnTo>
                      <a:lnTo>
                        <a:pt x="2383" y="3000"/>
                      </a:lnTo>
                      <a:lnTo>
                        <a:pt x="2373" y="3005"/>
                      </a:lnTo>
                      <a:lnTo>
                        <a:pt x="2366" y="3009"/>
                      </a:lnTo>
                      <a:lnTo>
                        <a:pt x="2361" y="3016"/>
                      </a:lnTo>
                      <a:lnTo>
                        <a:pt x="2358" y="3022"/>
                      </a:lnTo>
                      <a:lnTo>
                        <a:pt x="2351" y="3035"/>
                      </a:lnTo>
                      <a:lnTo>
                        <a:pt x="2348" y="3041"/>
                      </a:lnTo>
                      <a:lnTo>
                        <a:pt x="2343" y="3048"/>
                      </a:lnTo>
                      <a:lnTo>
                        <a:pt x="2343" y="3048"/>
                      </a:lnTo>
                      <a:lnTo>
                        <a:pt x="2338" y="3054"/>
                      </a:lnTo>
                      <a:lnTo>
                        <a:pt x="2333" y="3058"/>
                      </a:lnTo>
                      <a:lnTo>
                        <a:pt x="2325" y="3062"/>
                      </a:lnTo>
                      <a:lnTo>
                        <a:pt x="2320" y="3064"/>
                      </a:lnTo>
                      <a:lnTo>
                        <a:pt x="2315" y="3069"/>
                      </a:lnTo>
                      <a:lnTo>
                        <a:pt x="2309" y="3076"/>
                      </a:lnTo>
                      <a:lnTo>
                        <a:pt x="2302" y="3088"/>
                      </a:lnTo>
                      <a:lnTo>
                        <a:pt x="2302" y="3088"/>
                      </a:lnTo>
                      <a:lnTo>
                        <a:pt x="2287" y="3114"/>
                      </a:lnTo>
                      <a:lnTo>
                        <a:pt x="2276" y="3138"/>
                      </a:lnTo>
                      <a:lnTo>
                        <a:pt x="2271" y="3149"/>
                      </a:lnTo>
                      <a:lnTo>
                        <a:pt x="2268" y="3160"/>
                      </a:lnTo>
                      <a:lnTo>
                        <a:pt x="2265" y="3171"/>
                      </a:lnTo>
                      <a:lnTo>
                        <a:pt x="2265" y="3182"/>
                      </a:lnTo>
                      <a:lnTo>
                        <a:pt x="2265" y="3182"/>
                      </a:lnTo>
                      <a:lnTo>
                        <a:pt x="2265" y="3190"/>
                      </a:lnTo>
                      <a:lnTo>
                        <a:pt x="2266" y="3197"/>
                      </a:lnTo>
                      <a:lnTo>
                        <a:pt x="2269" y="3201"/>
                      </a:lnTo>
                      <a:lnTo>
                        <a:pt x="2273" y="3204"/>
                      </a:lnTo>
                      <a:lnTo>
                        <a:pt x="2276" y="3208"/>
                      </a:lnTo>
                      <a:lnTo>
                        <a:pt x="2280" y="3214"/>
                      </a:lnTo>
                      <a:lnTo>
                        <a:pt x="2285" y="3223"/>
                      </a:lnTo>
                      <a:lnTo>
                        <a:pt x="2290" y="3237"/>
                      </a:lnTo>
                      <a:lnTo>
                        <a:pt x="2290" y="3237"/>
                      </a:lnTo>
                      <a:lnTo>
                        <a:pt x="2291" y="3244"/>
                      </a:lnTo>
                      <a:lnTo>
                        <a:pt x="2292" y="3250"/>
                      </a:lnTo>
                      <a:lnTo>
                        <a:pt x="2291" y="3255"/>
                      </a:lnTo>
                      <a:lnTo>
                        <a:pt x="2290" y="3259"/>
                      </a:lnTo>
                      <a:lnTo>
                        <a:pt x="2288" y="3262"/>
                      </a:lnTo>
                      <a:lnTo>
                        <a:pt x="2286" y="3265"/>
                      </a:lnTo>
                      <a:lnTo>
                        <a:pt x="2280" y="3269"/>
                      </a:lnTo>
                      <a:lnTo>
                        <a:pt x="2273" y="3276"/>
                      </a:lnTo>
                      <a:lnTo>
                        <a:pt x="2266" y="3282"/>
                      </a:lnTo>
                      <a:lnTo>
                        <a:pt x="2264" y="3286"/>
                      </a:lnTo>
                      <a:lnTo>
                        <a:pt x="2262" y="3291"/>
                      </a:lnTo>
                      <a:lnTo>
                        <a:pt x="2260" y="3297"/>
                      </a:lnTo>
                      <a:lnTo>
                        <a:pt x="2259" y="3305"/>
                      </a:lnTo>
                      <a:lnTo>
                        <a:pt x="2259" y="3305"/>
                      </a:lnTo>
                      <a:lnTo>
                        <a:pt x="2259" y="3313"/>
                      </a:lnTo>
                      <a:lnTo>
                        <a:pt x="2257" y="3320"/>
                      </a:lnTo>
                      <a:lnTo>
                        <a:pt x="2252" y="3334"/>
                      </a:lnTo>
                      <a:lnTo>
                        <a:pt x="2247" y="3346"/>
                      </a:lnTo>
                      <a:lnTo>
                        <a:pt x="2241" y="3357"/>
                      </a:lnTo>
                      <a:lnTo>
                        <a:pt x="2240" y="3362"/>
                      </a:lnTo>
                      <a:lnTo>
                        <a:pt x="2240" y="3367"/>
                      </a:lnTo>
                      <a:lnTo>
                        <a:pt x="2240" y="3372"/>
                      </a:lnTo>
                      <a:lnTo>
                        <a:pt x="2241" y="3376"/>
                      </a:lnTo>
                      <a:lnTo>
                        <a:pt x="2245" y="3381"/>
                      </a:lnTo>
                      <a:lnTo>
                        <a:pt x="2250" y="3385"/>
                      </a:lnTo>
                      <a:lnTo>
                        <a:pt x="2257" y="3390"/>
                      </a:lnTo>
                      <a:lnTo>
                        <a:pt x="2266" y="3395"/>
                      </a:lnTo>
                      <a:lnTo>
                        <a:pt x="2266" y="3395"/>
                      </a:lnTo>
                      <a:lnTo>
                        <a:pt x="2276" y="3399"/>
                      </a:lnTo>
                      <a:lnTo>
                        <a:pt x="2285" y="3404"/>
                      </a:lnTo>
                      <a:lnTo>
                        <a:pt x="2300" y="3416"/>
                      </a:lnTo>
                      <a:lnTo>
                        <a:pt x="2313" y="3429"/>
                      </a:lnTo>
                      <a:lnTo>
                        <a:pt x="2322" y="3441"/>
                      </a:lnTo>
                      <a:lnTo>
                        <a:pt x="2330" y="3453"/>
                      </a:lnTo>
                      <a:lnTo>
                        <a:pt x="2334" y="3464"/>
                      </a:lnTo>
                      <a:lnTo>
                        <a:pt x="2343" y="3482"/>
                      </a:lnTo>
                      <a:lnTo>
                        <a:pt x="2343" y="3482"/>
                      </a:lnTo>
                      <a:lnTo>
                        <a:pt x="2379" y="3550"/>
                      </a:lnTo>
                      <a:lnTo>
                        <a:pt x="2404" y="3595"/>
                      </a:lnTo>
                      <a:lnTo>
                        <a:pt x="2422" y="3630"/>
                      </a:lnTo>
                      <a:lnTo>
                        <a:pt x="2422" y="3630"/>
                      </a:lnTo>
                      <a:lnTo>
                        <a:pt x="2429" y="3641"/>
                      </a:lnTo>
                      <a:lnTo>
                        <a:pt x="2434" y="3647"/>
                      </a:lnTo>
                      <a:lnTo>
                        <a:pt x="2439" y="3650"/>
                      </a:lnTo>
                      <a:lnTo>
                        <a:pt x="2442" y="3652"/>
                      </a:lnTo>
                      <a:lnTo>
                        <a:pt x="2447" y="3655"/>
                      </a:lnTo>
                      <a:lnTo>
                        <a:pt x="2451" y="3658"/>
                      </a:lnTo>
                      <a:lnTo>
                        <a:pt x="2455" y="3667"/>
                      </a:lnTo>
                      <a:lnTo>
                        <a:pt x="2459" y="3680"/>
                      </a:lnTo>
                      <a:lnTo>
                        <a:pt x="2459" y="3680"/>
                      </a:lnTo>
                      <a:lnTo>
                        <a:pt x="2462" y="3695"/>
                      </a:lnTo>
                      <a:lnTo>
                        <a:pt x="2463" y="3708"/>
                      </a:lnTo>
                      <a:lnTo>
                        <a:pt x="2463" y="3719"/>
                      </a:lnTo>
                      <a:lnTo>
                        <a:pt x="2462" y="3728"/>
                      </a:lnTo>
                      <a:lnTo>
                        <a:pt x="2461" y="3735"/>
                      </a:lnTo>
                      <a:lnTo>
                        <a:pt x="2461" y="3740"/>
                      </a:lnTo>
                      <a:lnTo>
                        <a:pt x="2463" y="3745"/>
                      </a:lnTo>
                      <a:lnTo>
                        <a:pt x="2467" y="3749"/>
                      </a:lnTo>
                      <a:lnTo>
                        <a:pt x="2467" y="3749"/>
                      </a:lnTo>
                      <a:lnTo>
                        <a:pt x="2473" y="3754"/>
                      </a:lnTo>
                      <a:lnTo>
                        <a:pt x="2481" y="3762"/>
                      </a:lnTo>
                      <a:lnTo>
                        <a:pt x="2501" y="3782"/>
                      </a:lnTo>
                      <a:lnTo>
                        <a:pt x="2514" y="3794"/>
                      </a:lnTo>
                      <a:lnTo>
                        <a:pt x="2527" y="3806"/>
                      </a:lnTo>
                      <a:lnTo>
                        <a:pt x="2543" y="3817"/>
                      </a:lnTo>
                      <a:lnTo>
                        <a:pt x="2560" y="3828"/>
                      </a:lnTo>
                      <a:lnTo>
                        <a:pt x="2560" y="3828"/>
                      </a:lnTo>
                      <a:lnTo>
                        <a:pt x="2604" y="3850"/>
                      </a:lnTo>
                      <a:lnTo>
                        <a:pt x="2628" y="3865"/>
                      </a:lnTo>
                      <a:lnTo>
                        <a:pt x="2654" y="3881"/>
                      </a:lnTo>
                      <a:lnTo>
                        <a:pt x="2677" y="3896"/>
                      </a:lnTo>
                      <a:lnTo>
                        <a:pt x="2688" y="3905"/>
                      </a:lnTo>
                      <a:lnTo>
                        <a:pt x="2697" y="3913"/>
                      </a:lnTo>
                      <a:lnTo>
                        <a:pt x="2705" y="3922"/>
                      </a:lnTo>
                      <a:lnTo>
                        <a:pt x="2712" y="3932"/>
                      </a:lnTo>
                      <a:lnTo>
                        <a:pt x="2717" y="3940"/>
                      </a:lnTo>
                      <a:lnTo>
                        <a:pt x="2720" y="3949"/>
                      </a:lnTo>
                      <a:lnTo>
                        <a:pt x="2720" y="3949"/>
                      </a:lnTo>
                      <a:lnTo>
                        <a:pt x="2724" y="3971"/>
                      </a:lnTo>
                      <a:lnTo>
                        <a:pt x="2728" y="3997"/>
                      </a:lnTo>
                      <a:lnTo>
                        <a:pt x="2730" y="4030"/>
                      </a:lnTo>
                      <a:lnTo>
                        <a:pt x="2731" y="4064"/>
                      </a:lnTo>
                      <a:lnTo>
                        <a:pt x="2735" y="4130"/>
                      </a:lnTo>
                      <a:lnTo>
                        <a:pt x="2736" y="4158"/>
                      </a:lnTo>
                      <a:lnTo>
                        <a:pt x="2737" y="4178"/>
                      </a:lnTo>
                      <a:lnTo>
                        <a:pt x="2737" y="4178"/>
                      </a:lnTo>
                      <a:lnTo>
                        <a:pt x="2740" y="4194"/>
                      </a:lnTo>
                      <a:lnTo>
                        <a:pt x="2743" y="4207"/>
                      </a:lnTo>
                      <a:lnTo>
                        <a:pt x="2750" y="4233"/>
                      </a:lnTo>
                      <a:lnTo>
                        <a:pt x="2751" y="4246"/>
                      </a:lnTo>
                      <a:lnTo>
                        <a:pt x="2752" y="4260"/>
                      </a:lnTo>
                      <a:lnTo>
                        <a:pt x="2751" y="4274"/>
                      </a:lnTo>
                      <a:lnTo>
                        <a:pt x="2747" y="4291"/>
                      </a:lnTo>
                      <a:lnTo>
                        <a:pt x="2747" y="4291"/>
                      </a:lnTo>
                      <a:lnTo>
                        <a:pt x="2743" y="4307"/>
                      </a:lnTo>
                      <a:lnTo>
                        <a:pt x="2741" y="4320"/>
                      </a:lnTo>
                      <a:lnTo>
                        <a:pt x="2741" y="4333"/>
                      </a:lnTo>
                      <a:lnTo>
                        <a:pt x="2741" y="4344"/>
                      </a:lnTo>
                      <a:lnTo>
                        <a:pt x="2741" y="4365"/>
                      </a:lnTo>
                      <a:lnTo>
                        <a:pt x="2740" y="4379"/>
                      </a:lnTo>
                      <a:lnTo>
                        <a:pt x="2737" y="4395"/>
                      </a:lnTo>
                      <a:lnTo>
                        <a:pt x="2737" y="4395"/>
                      </a:lnTo>
                      <a:lnTo>
                        <a:pt x="2735" y="4413"/>
                      </a:lnTo>
                      <a:lnTo>
                        <a:pt x="2733" y="4429"/>
                      </a:lnTo>
                      <a:lnTo>
                        <a:pt x="2733" y="4446"/>
                      </a:lnTo>
                      <a:lnTo>
                        <a:pt x="2733" y="4460"/>
                      </a:lnTo>
                      <a:lnTo>
                        <a:pt x="2735" y="4474"/>
                      </a:lnTo>
                      <a:lnTo>
                        <a:pt x="2737" y="4484"/>
                      </a:lnTo>
                      <a:lnTo>
                        <a:pt x="2741" y="4495"/>
                      </a:lnTo>
                      <a:lnTo>
                        <a:pt x="2747" y="4504"/>
                      </a:lnTo>
                      <a:lnTo>
                        <a:pt x="2747" y="4504"/>
                      </a:lnTo>
                      <a:lnTo>
                        <a:pt x="2751" y="4508"/>
                      </a:lnTo>
                      <a:lnTo>
                        <a:pt x="2753" y="4514"/>
                      </a:lnTo>
                      <a:lnTo>
                        <a:pt x="2758" y="4527"/>
                      </a:lnTo>
                      <a:lnTo>
                        <a:pt x="2762" y="4546"/>
                      </a:lnTo>
                      <a:lnTo>
                        <a:pt x="2765" y="4568"/>
                      </a:lnTo>
                      <a:lnTo>
                        <a:pt x="2766" y="4594"/>
                      </a:lnTo>
                      <a:lnTo>
                        <a:pt x="2766" y="4623"/>
                      </a:lnTo>
                      <a:lnTo>
                        <a:pt x="2765" y="4653"/>
                      </a:lnTo>
                      <a:lnTo>
                        <a:pt x="2762" y="4686"/>
                      </a:lnTo>
                      <a:lnTo>
                        <a:pt x="2762" y="4686"/>
                      </a:lnTo>
                      <a:lnTo>
                        <a:pt x="2757" y="4742"/>
                      </a:lnTo>
                      <a:lnTo>
                        <a:pt x="2756" y="4764"/>
                      </a:lnTo>
                      <a:lnTo>
                        <a:pt x="2756" y="4782"/>
                      </a:lnTo>
                      <a:lnTo>
                        <a:pt x="2757" y="4799"/>
                      </a:lnTo>
                      <a:lnTo>
                        <a:pt x="2758" y="4815"/>
                      </a:lnTo>
                      <a:lnTo>
                        <a:pt x="2762" y="4831"/>
                      </a:lnTo>
                      <a:lnTo>
                        <a:pt x="2766" y="4847"/>
                      </a:lnTo>
                      <a:lnTo>
                        <a:pt x="2766" y="4847"/>
                      </a:lnTo>
                      <a:lnTo>
                        <a:pt x="2774" y="4871"/>
                      </a:lnTo>
                      <a:lnTo>
                        <a:pt x="2775" y="4877"/>
                      </a:lnTo>
                      <a:lnTo>
                        <a:pt x="2776" y="4882"/>
                      </a:lnTo>
                      <a:lnTo>
                        <a:pt x="2775" y="4894"/>
                      </a:lnTo>
                      <a:lnTo>
                        <a:pt x="2776" y="4906"/>
                      </a:lnTo>
                      <a:lnTo>
                        <a:pt x="2777" y="4922"/>
                      </a:lnTo>
                      <a:lnTo>
                        <a:pt x="2777" y="4922"/>
                      </a:lnTo>
                      <a:lnTo>
                        <a:pt x="2779" y="4943"/>
                      </a:lnTo>
                      <a:lnTo>
                        <a:pt x="2779" y="4962"/>
                      </a:lnTo>
                      <a:lnTo>
                        <a:pt x="2779" y="4998"/>
                      </a:lnTo>
                      <a:lnTo>
                        <a:pt x="2780" y="5012"/>
                      </a:lnTo>
                      <a:lnTo>
                        <a:pt x="2782" y="5024"/>
                      </a:lnTo>
                      <a:lnTo>
                        <a:pt x="2783" y="5028"/>
                      </a:lnTo>
                      <a:lnTo>
                        <a:pt x="2786" y="5031"/>
                      </a:lnTo>
                      <a:lnTo>
                        <a:pt x="2788" y="5032"/>
                      </a:lnTo>
                      <a:lnTo>
                        <a:pt x="2792" y="5034"/>
                      </a:lnTo>
                      <a:lnTo>
                        <a:pt x="2792" y="5034"/>
                      </a:lnTo>
                      <a:lnTo>
                        <a:pt x="2794" y="5034"/>
                      </a:lnTo>
                      <a:lnTo>
                        <a:pt x="2798" y="5030"/>
                      </a:lnTo>
                      <a:lnTo>
                        <a:pt x="2799" y="5025"/>
                      </a:lnTo>
                      <a:lnTo>
                        <a:pt x="2800" y="5019"/>
                      </a:lnTo>
                      <a:lnTo>
                        <a:pt x="2803" y="5004"/>
                      </a:lnTo>
                      <a:lnTo>
                        <a:pt x="2804" y="4989"/>
                      </a:lnTo>
                      <a:lnTo>
                        <a:pt x="2805" y="4974"/>
                      </a:lnTo>
                      <a:lnTo>
                        <a:pt x="2807" y="4966"/>
                      </a:lnTo>
                      <a:lnTo>
                        <a:pt x="2808" y="4963"/>
                      </a:lnTo>
                      <a:lnTo>
                        <a:pt x="2810" y="4963"/>
                      </a:lnTo>
                      <a:lnTo>
                        <a:pt x="2813" y="4966"/>
                      </a:lnTo>
                      <a:lnTo>
                        <a:pt x="2816" y="4972"/>
                      </a:lnTo>
                      <a:lnTo>
                        <a:pt x="2816" y="4972"/>
                      </a:lnTo>
                      <a:lnTo>
                        <a:pt x="2827" y="4992"/>
                      </a:lnTo>
                      <a:lnTo>
                        <a:pt x="2833" y="5004"/>
                      </a:lnTo>
                      <a:lnTo>
                        <a:pt x="2838" y="5023"/>
                      </a:lnTo>
                      <a:lnTo>
                        <a:pt x="2845" y="5060"/>
                      </a:lnTo>
                      <a:lnTo>
                        <a:pt x="2845" y="5060"/>
                      </a:lnTo>
                      <a:lnTo>
                        <a:pt x="2851" y="5085"/>
                      </a:lnTo>
                      <a:lnTo>
                        <a:pt x="2859" y="5104"/>
                      </a:lnTo>
                      <a:lnTo>
                        <a:pt x="2870" y="5131"/>
                      </a:lnTo>
                      <a:lnTo>
                        <a:pt x="2872" y="5141"/>
                      </a:lnTo>
                      <a:lnTo>
                        <a:pt x="2872" y="5144"/>
                      </a:lnTo>
                      <a:lnTo>
                        <a:pt x="2871" y="5147"/>
                      </a:lnTo>
                      <a:lnTo>
                        <a:pt x="2868" y="5149"/>
                      </a:lnTo>
                      <a:lnTo>
                        <a:pt x="2866" y="5152"/>
                      </a:lnTo>
                      <a:lnTo>
                        <a:pt x="2861" y="5153"/>
                      </a:lnTo>
                      <a:lnTo>
                        <a:pt x="2855" y="5154"/>
                      </a:lnTo>
                      <a:lnTo>
                        <a:pt x="2855" y="5154"/>
                      </a:lnTo>
                      <a:lnTo>
                        <a:pt x="2843" y="5155"/>
                      </a:lnTo>
                      <a:lnTo>
                        <a:pt x="2832" y="5155"/>
                      </a:lnTo>
                      <a:lnTo>
                        <a:pt x="2815" y="5154"/>
                      </a:lnTo>
                      <a:lnTo>
                        <a:pt x="2809" y="5154"/>
                      </a:lnTo>
                      <a:lnTo>
                        <a:pt x="2808" y="5155"/>
                      </a:lnTo>
                      <a:lnTo>
                        <a:pt x="2807" y="5158"/>
                      </a:lnTo>
                      <a:lnTo>
                        <a:pt x="2807" y="5160"/>
                      </a:lnTo>
                      <a:lnTo>
                        <a:pt x="2808" y="5164"/>
                      </a:lnTo>
                      <a:lnTo>
                        <a:pt x="2811" y="5173"/>
                      </a:lnTo>
                      <a:lnTo>
                        <a:pt x="2811" y="5173"/>
                      </a:lnTo>
                      <a:lnTo>
                        <a:pt x="2815" y="5179"/>
                      </a:lnTo>
                      <a:lnTo>
                        <a:pt x="2819" y="5184"/>
                      </a:lnTo>
                      <a:lnTo>
                        <a:pt x="2824" y="5187"/>
                      </a:lnTo>
                      <a:lnTo>
                        <a:pt x="2828" y="5189"/>
                      </a:lnTo>
                      <a:lnTo>
                        <a:pt x="2839" y="5193"/>
                      </a:lnTo>
                      <a:lnTo>
                        <a:pt x="2850" y="5195"/>
                      </a:lnTo>
                      <a:lnTo>
                        <a:pt x="2859" y="5199"/>
                      </a:lnTo>
                      <a:lnTo>
                        <a:pt x="2861" y="5201"/>
                      </a:lnTo>
                      <a:lnTo>
                        <a:pt x="2864" y="5204"/>
                      </a:lnTo>
                      <a:lnTo>
                        <a:pt x="2864" y="5209"/>
                      </a:lnTo>
                      <a:lnTo>
                        <a:pt x="2862" y="5213"/>
                      </a:lnTo>
                      <a:lnTo>
                        <a:pt x="2860" y="5220"/>
                      </a:lnTo>
                      <a:lnTo>
                        <a:pt x="2855" y="5228"/>
                      </a:lnTo>
                      <a:lnTo>
                        <a:pt x="2855" y="5228"/>
                      </a:lnTo>
                      <a:lnTo>
                        <a:pt x="2845" y="5243"/>
                      </a:lnTo>
                      <a:lnTo>
                        <a:pt x="2838" y="5251"/>
                      </a:lnTo>
                      <a:lnTo>
                        <a:pt x="2832" y="5256"/>
                      </a:lnTo>
                      <a:lnTo>
                        <a:pt x="2828" y="5258"/>
                      </a:lnTo>
                      <a:lnTo>
                        <a:pt x="2827" y="5261"/>
                      </a:lnTo>
                      <a:lnTo>
                        <a:pt x="2828" y="5264"/>
                      </a:lnTo>
                      <a:lnTo>
                        <a:pt x="2841" y="5283"/>
                      </a:lnTo>
                      <a:lnTo>
                        <a:pt x="2841" y="5283"/>
                      </a:lnTo>
                      <a:lnTo>
                        <a:pt x="2849" y="5296"/>
                      </a:lnTo>
                      <a:lnTo>
                        <a:pt x="2855" y="5308"/>
                      </a:lnTo>
                      <a:lnTo>
                        <a:pt x="2864" y="5331"/>
                      </a:lnTo>
                      <a:lnTo>
                        <a:pt x="2868" y="5342"/>
                      </a:lnTo>
                      <a:lnTo>
                        <a:pt x="2873" y="5352"/>
                      </a:lnTo>
                      <a:lnTo>
                        <a:pt x="2881" y="5364"/>
                      </a:lnTo>
                      <a:lnTo>
                        <a:pt x="2890" y="5376"/>
                      </a:lnTo>
                      <a:lnTo>
                        <a:pt x="2890" y="5376"/>
                      </a:lnTo>
                      <a:lnTo>
                        <a:pt x="2895" y="5381"/>
                      </a:lnTo>
                      <a:lnTo>
                        <a:pt x="2900" y="5386"/>
                      </a:lnTo>
                      <a:lnTo>
                        <a:pt x="2905" y="5388"/>
                      </a:lnTo>
                      <a:lnTo>
                        <a:pt x="2908" y="5390"/>
                      </a:lnTo>
                      <a:lnTo>
                        <a:pt x="2912" y="5390"/>
                      </a:lnTo>
                      <a:lnTo>
                        <a:pt x="2915" y="5390"/>
                      </a:lnTo>
                      <a:lnTo>
                        <a:pt x="2921" y="5388"/>
                      </a:lnTo>
                      <a:lnTo>
                        <a:pt x="2925" y="5387"/>
                      </a:lnTo>
                      <a:lnTo>
                        <a:pt x="2928" y="5387"/>
                      </a:lnTo>
                      <a:lnTo>
                        <a:pt x="2929" y="5387"/>
                      </a:lnTo>
                      <a:lnTo>
                        <a:pt x="2932" y="5388"/>
                      </a:lnTo>
                      <a:lnTo>
                        <a:pt x="2934" y="5391"/>
                      </a:lnTo>
                      <a:lnTo>
                        <a:pt x="2939" y="5401"/>
                      </a:lnTo>
                      <a:lnTo>
                        <a:pt x="2939" y="5401"/>
                      </a:lnTo>
                      <a:lnTo>
                        <a:pt x="2949" y="5422"/>
                      </a:lnTo>
                      <a:lnTo>
                        <a:pt x="2953" y="5439"/>
                      </a:lnTo>
                      <a:lnTo>
                        <a:pt x="2958" y="5453"/>
                      </a:lnTo>
                      <a:lnTo>
                        <a:pt x="2964" y="5465"/>
                      </a:lnTo>
                      <a:lnTo>
                        <a:pt x="2964" y="5465"/>
                      </a:lnTo>
                      <a:lnTo>
                        <a:pt x="2967" y="5467"/>
                      </a:lnTo>
                      <a:lnTo>
                        <a:pt x="2970" y="5471"/>
                      </a:lnTo>
                      <a:lnTo>
                        <a:pt x="2983" y="5478"/>
                      </a:lnTo>
                      <a:lnTo>
                        <a:pt x="2997" y="5486"/>
                      </a:lnTo>
                      <a:lnTo>
                        <a:pt x="3015" y="5493"/>
                      </a:lnTo>
                      <a:lnTo>
                        <a:pt x="3053" y="5506"/>
                      </a:lnTo>
                      <a:lnTo>
                        <a:pt x="3069" y="5514"/>
                      </a:lnTo>
                      <a:lnTo>
                        <a:pt x="3082" y="5520"/>
                      </a:lnTo>
                      <a:lnTo>
                        <a:pt x="3082" y="5520"/>
                      </a:lnTo>
                      <a:lnTo>
                        <a:pt x="3108" y="5532"/>
                      </a:lnTo>
                      <a:lnTo>
                        <a:pt x="3135" y="5546"/>
                      </a:lnTo>
                      <a:lnTo>
                        <a:pt x="3166" y="5559"/>
                      </a:lnTo>
                      <a:lnTo>
                        <a:pt x="3182" y="5565"/>
                      </a:lnTo>
                      <a:lnTo>
                        <a:pt x="3195" y="5568"/>
                      </a:lnTo>
                      <a:lnTo>
                        <a:pt x="3195" y="5568"/>
                      </a:lnTo>
                      <a:lnTo>
                        <a:pt x="3202" y="5569"/>
                      </a:lnTo>
                      <a:lnTo>
                        <a:pt x="3208" y="5569"/>
                      </a:lnTo>
                      <a:lnTo>
                        <a:pt x="3214" y="5569"/>
                      </a:lnTo>
                      <a:lnTo>
                        <a:pt x="3220" y="5568"/>
                      </a:lnTo>
                      <a:lnTo>
                        <a:pt x="3231" y="5565"/>
                      </a:lnTo>
                      <a:lnTo>
                        <a:pt x="3241" y="5560"/>
                      </a:lnTo>
                      <a:lnTo>
                        <a:pt x="3259" y="5549"/>
                      </a:lnTo>
                      <a:lnTo>
                        <a:pt x="3266" y="5545"/>
                      </a:lnTo>
                      <a:lnTo>
                        <a:pt x="3274" y="5544"/>
                      </a:lnTo>
                      <a:lnTo>
                        <a:pt x="3274" y="5544"/>
                      </a:lnTo>
                      <a:lnTo>
                        <a:pt x="3282" y="5543"/>
                      </a:lnTo>
                      <a:lnTo>
                        <a:pt x="3291" y="5542"/>
                      </a:lnTo>
                      <a:lnTo>
                        <a:pt x="3304" y="5538"/>
                      </a:lnTo>
                      <a:lnTo>
                        <a:pt x="3309" y="5537"/>
                      </a:lnTo>
                      <a:lnTo>
                        <a:pt x="3310" y="5534"/>
                      </a:lnTo>
                      <a:lnTo>
                        <a:pt x="3307" y="5534"/>
                      </a:lnTo>
                      <a:lnTo>
                        <a:pt x="3299" y="5534"/>
                      </a:lnTo>
                      <a:lnTo>
                        <a:pt x="3299" y="5534"/>
                      </a:lnTo>
                      <a:lnTo>
                        <a:pt x="3288" y="5534"/>
                      </a:lnTo>
                      <a:lnTo>
                        <a:pt x="3279" y="5533"/>
                      </a:lnTo>
                      <a:lnTo>
                        <a:pt x="3270" y="5532"/>
                      </a:lnTo>
                      <a:lnTo>
                        <a:pt x="3260" y="5529"/>
                      </a:lnTo>
                      <a:lnTo>
                        <a:pt x="3252" y="5525"/>
                      </a:lnTo>
                      <a:lnTo>
                        <a:pt x="3241" y="5520"/>
                      </a:lnTo>
                      <a:lnTo>
                        <a:pt x="3216" y="5504"/>
                      </a:lnTo>
                      <a:lnTo>
                        <a:pt x="3216" y="5504"/>
                      </a:lnTo>
                      <a:lnTo>
                        <a:pt x="3201" y="5495"/>
                      </a:lnTo>
                      <a:lnTo>
                        <a:pt x="3188" y="5489"/>
                      </a:lnTo>
                      <a:lnTo>
                        <a:pt x="3166" y="5477"/>
                      </a:lnTo>
                      <a:lnTo>
                        <a:pt x="3157" y="5471"/>
                      </a:lnTo>
                      <a:lnTo>
                        <a:pt x="3149" y="5464"/>
                      </a:lnTo>
                      <a:lnTo>
                        <a:pt x="3141" y="5455"/>
                      </a:lnTo>
                      <a:lnTo>
                        <a:pt x="3137" y="5446"/>
                      </a:lnTo>
                      <a:lnTo>
                        <a:pt x="3137" y="5446"/>
                      </a:lnTo>
                      <a:lnTo>
                        <a:pt x="3133" y="5439"/>
                      </a:lnTo>
                      <a:lnTo>
                        <a:pt x="3128" y="5432"/>
                      </a:lnTo>
                      <a:lnTo>
                        <a:pt x="3117" y="5418"/>
                      </a:lnTo>
                      <a:lnTo>
                        <a:pt x="3091" y="5386"/>
                      </a:lnTo>
                      <a:lnTo>
                        <a:pt x="3081" y="5371"/>
                      </a:lnTo>
                      <a:lnTo>
                        <a:pt x="3077" y="5365"/>
                      </a:lnTo>
                      <a:lnTo>
                        <a:pt x="3074" y="5359"/>
                      </a:lnTo>
                      <a:lnTo>
                        <a:pt x="3074" y="5354"/>
                      </a:lnTo>
                      <a:lnTo>
                        <a:pt x="3074" y="5351"/>
                      </a:lnTo>
                      <a:lnTo>
                        <a:pt x="3077" y="5348"/>
                      </a:lnTo>
                      <a:lnTo>
                        <a:pt x="3082" y="5346"/>
                      </a:lnTo>
                      <a:lnTo>
                        <a:pt x="3082" y="5346"/>
                      </a:lnTo>
                      <a:lnTo>
                        <a:pt x="3094" y="5346"/>
                      </a:lnTo>
                      <a:lnTo>
                        <a:pt x="3104" y="5346"/>
                      </a:lnTo>
                      <a:lnTo>
                        <a:pt x="3120" y="5347"/>
                      </a:lnTo>
                      <a:lnTo>
                        <a:pt x="3123" y="5347"/>
                      </a:lnTo>
                      <a:lnTo>
                        <a:pt x="3126" y="5346"/>
                      </a:lnTo>
                      <a:lnTo>
                        <a:pt x="3127" y="5343"/>
                      </a:lnTo>
                      <a:lnTo>
                        <a:pt x="3127" y="5337"/>
                      </a:lnTo>
                      <a:lnTo>
                        <a:pt x="3127" y="5326"/>
                      </a:lnTo>
                      <a:lnTo>
                        <a:pt x="3127" y="5326"/>
                      </a:lnTo>
                      <a:lnTo>
                        <a:pt x="3124" y="5314"/>
                      </a:lnTo>
                      <a:lnTo>
                        <a:pt x="3124" y="5305"/>
                      </a:lnTo>
                      <a:lnTo>
                        <a:pt x="3124" y="5297"/>
                      </a:lnTo>
                      <a:lnTo>
                        <a:pt x="3127" y="5290"/>
                      </a:lnTo>
                      <a:lnTo>
                        <a:pt x="3129" y="5284"/>
                      </a:lnTo>
                      <a:lnTo>
                        <a:pt x="3132" y="5278"/>
                      </a:lnTo>
                      <a:lnTo>
                        <a:pt x="3141" y="5268"/>
                      </a:lnTo>
                      <a:lnTo>
                        <a:pt x="3141" y="5268"/>
                      </a:lnTo>
                      <a:lnTo>
                        <a:pt x="3146" y="5263"/>
                      </a:lnTo>
                      <a:lnTo>
                        <a:pt x="3151" y="5260"/>
                      </a:lnTo>
                      <a:lnTo>
                        <a:pt x="3157" y="5255"/>
                      </a:lnTo>
                      <a:lnTo>
                        <a:pt x="3160" y="5252"/>
                      </a:lnTo>
                      <a:lnTo>
                        <a:pt x="3161" y="5250"/>
                      </a:lnTo>
                      <a:lnTo>
                        <a:pt x="3162" y="5245"/>
                      </a:lnTo>
                      <a:lnTo>
                        <a:pt x="3161" y="5238"/>
                      </a:lnTo>
                      <a:lnTo>
                        <a:pt x="3161" y="5238"/>
                      </a:lnTo>
                      <a:lnTo>
                        <a:pt x="3158" y="5224"/>
                      </a:lnTo>
                      <a:lnTo>
                        <a:pt x="3156" y="5220"/>
                      </a:lnTo>
                      <a:lnTo>
                        <a:pt x="3154" y="5216"/>
                      </a:lnTo>
                      <a:lnTo>
                        <a:pt x="3149" y="5212"/>
                      </a:lnTo>
                      <a:lnTo>
                        <a:pt x="3141" y="5211"/>
                      </a:lnTo>
                      <a:lnTo>
                        <a:pt x="3133" y="5210"/>
                      </a:lnTo>
                      <a:lnTo>
                        <a:pt x="3122" y="5209"/>
                      </a:lnTo>
                      <a:lnTo>
                        <a:pt x="3122" y="5209"/>
                      </a:lnTo>
                      <a:lnTo>
                        <a:pt x="3110" y="5207"/>
                      </a:lnTo>
                      <a:lnTo>
                        <a:pt x="3100" y="5206"/>
                      </a:lnTo>
                      <a:lnTo>
                        <a:pt x="3092" y="5205"/>
                      </a:lnTo>
                      <a:lnTo>
                        <a:pt x="3086" y="5201"/>
                      </a:lnTo>
                      <a:lnTo>
                        <a:pt x="3082" y="5198"/>
                      </a:lnTo>
                      <a:lnTo>
                        <a:pt x="3080" y="5192"/>
                      </a:lnTo>
                      <a:lnTo>
                        <a:pt x="3077" y="5184"/>
                      </a:lnTo>
                      <a:lnTo>
                        <a:pt x="3077" y="5173"/>
                      </a:lnTo>
                      <a:lnTo>
                        <a:pt x="3077" y="5173"/>
                      </a:lnTo>
                      <a:lnTo>
                        <a:pt x="3076" y="5164"/>
                      </a:lnTo>
                      <a:lnTo>
                        <a:pt x="3074" y="5156"/>
                      </a:lnTo>
                      <a:lnTo>
                        <a:pt x="3069" y="5144"/>
                      </a:lnTo>
                      <a:lnTo>
                        <a:pt x="3069" y="5141"/>
                      </a:lnTo>
                      <a:lnTo>
                        <a:pt x="3070" y="5138"/>
                      </a:lnTo>
                      <a:lnTo>
                        <a:pt x="3071" y="5137"/>
                      </a:lnTo>
                      <a:lnTo>
                        <a:pt x="3077" y="5133"/>
                      </a:lnTo>
                      <a:lnTo>
                        <a:pt x="3087" y="5130"/>
                      </a:lnTo>
                      <a:lnTo>
                        <a:pt x="3087" y="5130"/>
                      </a:lnTo>
                      <a:lnTo>
                        <a:pt x="3099" y="5127"/>
                      </a:lnTo>
                      <a:lnTo>
                        <a:pt x="3108" y="5127"/>
                      </a:lnTo>
                      <a:lnTo>
                        <a:pt x="3120" y="5130"/>
                      </a:lnTo>
                      <a:lnTo>
                        <a:pt x="3122" y="5130"/>
                      </a:lnTo>
                      <a:lnTo>
                        <a:pt x="3123" y="5128"/>
                      </a:lnTo>
                      <a:lnTo>
                        <a:pt x="3126" y="5124"/>
                      </a:lnTo>
                      <a:lnTo>
                        <a:pt x="3126" y="5115"/>
                      </a:lnTo>
                      <a:lnTo>
                        <a:pt x="3127" y="5100"/>
                      </a:lnTo>
                      <a:lnTo>
                        <a:pt x="3127" y="5100"/>
                      </a:lnTo>
                      <a:lnTo>
                        <a:pt x="3126" y="5085"/>
                      </a:lnTo>
                      <a:lnTo>
                        <a:pt x="3123" y="5074"/>
                      </a:lnTo>
                      <a:lnTo>
                        <a:pt x="3120" y="5066"/>
                      </a:lnTo>
                      <a:lnTo>
                        <a:pt x="3117" y="5062"/>
                      </a:lnTo>
                      <a:lnTo>
                        <a:pt x="3116" y="5058"/>
                      </a:lnTo>
                      <a:lnTo>
                        <a:pt x="3116" y="5056"/>
                      </a:lnTo>
                      <a:lnTo>
                        <a:pt x="3120" y="5052"/>
                      </a:lnTo>
                      <a:lnTo>
                        <a:pt x="3127" y="5046"/>
                      </a:lnTo>
                      <a:lnTo>
                        <a:pt x="3127" y="5046"/>
                      </a:lnTo>
                      <a:lnTo>
                        <a:pt x="3140" y="5034"/>
                      </a:lnTo>
                      <a:lnTo>
                        <a:pt x="3149" y="5026"/>
                      </a:lnTo>
                      <a:lnTo>
                        <a:pt x="3154" y="5021"/>
                      </a:lnTo>
                      <a:lnTo>
                        <a:pt x="3158" y="5014"/>
                      </a:lnTo>
                      <a:lnTo>
                        <a:pt x="3158" y="5014"/>
                      </a:lnTo>
                      <a:lnTo>
                        <a:pt x="3158" y="5012"/>
                      </a:lnTo>
                      <a:lnTo>
                        <a:pt x="3158" y="5009"/>
                      </a:lnTo>
                      <a:lnTo>
                        <a:pt x="3156" y="5007"/>
                      </a:lnTo>
                      <a:lnTo>
                        <a:pt x="3152" y="5006"/>
                      </a:lnTo>
                      <a:lnTo>
                        <a:pt x="3143" y="5002"/>
                      </a:lnTo>
                      <a:lnTo>
                        <a:pt x="3131" y="4998"/>
                      </a:lnTo>
                      <a:lnTo>
                        <a:pt x="3118" y="4994"/>
                      </a:lnTo>
                      <a:lnTo>
                        <a:pt x="3108" y="4989"/>
                      </a:lnTo>
                      <a:lnTo>
                        <a:pt x="3103" y="4986"/>
                      </a:lnTo>
                      <a:lnTo>
                        <a:pt x="3100" y="4984"/>
                      </a:lnTo>
                      <a:lnTo>
                        <a:pt x="3098" y="4980"/>
                      </a:lnTo>
                      <a:lnTo>
                        <a:pt x="3097" y="4977"/>
                      </a:lnTo>
                      <a:lnTo>
                        <a:pt x="3097" y="4977"/>
                      </a:lnTo>
                      <a:lnTo>
                        <a:pt x="3095" y="4969"/>
                      </a:lnTo>
                      <a:lnTo>
                        <a:pt x="3092" y="4963"/>
                      </a:lnTo>
                      <a:lnTo>
                        <a:pt x="3084" y="4953"/>
                      </a:lnTo>
                      <a:lnTo>
                        <a:pt x="3081" y="4949"/>
                      </a:lnTo>
                      <a:lnTo>
                        <a:pt x="3081" y="4947"/>
                      </a:lnTo>
                      <a:lnTo>
                        <a:pt x="3081" y="4946"/>
                      </a:lnTo>
                      <a:lnTo>
                        <a:pt x="3082" y="4945"/>
                      </a:lnTo>
                      <a:lnTo>
                        <a:pt x="3084" y="4944"/>
                      </a:lnTo>
                      <a:lnTo>
                        <a:pt x="3092" y="4943"/>
                      </a:lnTo>
                      <a:lnTo>
                        <a:pt x="3092" y="4943"/>
                      </a:lnTo>
                      <a:lnTo>
                        <a:pt x="3101" y="4943"/>
                      </a:lnTo>
                      <a:lnTo>
                        <a:pt x="3110" y="4944"/>
                      </a:lnTo>
                      <a:lnTo>
                        <a:pt x="3124" y="4950"/>
                      </a:lnTo>
                      <a:lnTo>
                        <a:pt x="3131" y="4952"/>
                      </a:lnTo>
                      <a:lnTo>
                        <a:pt x="3138" y="4955"/>
                      </a:lnTo>
                      <a:lnTo>
                        <a:pt x="3146" y="4955"/>
                      </a:lnTo>
                      <a:lnTo>
                        <a:pt x="3156" y="4952"/>
                      </a:lnTo>
                      <a:lnTo>
                        <a:pt x="3156" y="4952"/>
                      </a:lnTo>
                      <a:lnTo>
                        <a:pt x="3166" y="4950"/>
                      </a:lnTo>
                      <a:lnTo>
                        <a:pt x="3175" y="4949"/>
                      </a:lnTo>
                      <a:lnTo>
                        <a:pt x="3189" y="4949"/>
                      </a:lnTo>
                      <a:lnTo>
                        <a:pt x="3192" y="4946"/>
                      </a:lnTo>
                      <a:lnTo>
                        <a:pt x="3194" y="4945"/>
                      </a:lnTo>
                      <a:lnTo>
                        <a:pt x="3195" y="4943"/>
                      </a:lnTo>
                      <a:lnTo>
                        <a:pt x="3194" y="4935"/>
                      </a:lnTo>
                      <a:lnTo>
                        <a:pt x="3190" y="4922"/>
                      </a:lnTo>
                      <a:lnTo>
                        <a:pt x="3190" y="4922"/>
                      </a:lnTo>
                      <a:lnTo>
                        <a:pt x="3185" y="4909"/>
                      </a:lnTo>
                      <a:lnTo>
                        <a:pt x="3179" y="4898"/>
                      </a:lnTo>
                      <a:lnTo>
                        <a:pt x="3169" y="4879"/>
                      </a:lnTo>
                      <a:lnTo>
                        <a:pt x="3167" y="4872"/>
                      </a:lnTo>
                      <a:lnTo>
                        <a:pt x="3166" y="4866"/>
                      </a:lnTo>
                      <a:lnTo>
                        <a:pt x="3167" y="4860"/>
                      </a:lnTo>
                      <a:lnTo>
                        <a:pt x="3171" y="4854"/>
                      </a:lnTo>
                      <a:lnTo>
                        <a:pt x="3171" y="4854"/>
                      </a:lnTo>
                      <a:lnTo>
                        <a:pt x="3174" y="4851"/>
                      </a:lnTo>
                      <a:lnTo>
                        <a:pt x="3178" y="4849"/>
                      </a:lnTo>
                      <a:lnTo>
                        <a:pt x="3183" y="4849"/>
                      </a:lnTo>
                      <a:lnTo>
                        <a:pt x="3188" y="4849"/>
                      </a:lnTo>
                      <a:lnTo>
                        <a:pt x="3199" y="4851"/>
                      </a:lnTo>
                      <a:lnTo>
                        <a:pt x="3213" y="4855"/>
                      </a:lnTo>
                      <a:lnTo>
                        <a:pt x="3229" y="4857"/>
                      </a:lnTo>
                      <a:lnTo>
                        <a:pt x="3237" y="4857"/>
                      </a:lnTo>
                      <a:lnTo>
                        <a:pt x="3246" y="4857"/>
                      </a:lnTo>
                      <a:lnTo>
                        <a:pt x="3254" y="4856"/>
                      </a:lnTo>
                      <a:lnTo>
                        <a:pt x="3264" y="4853"/>
                      </a:lnTo>
                      <a:lnTo>
                        <a:pt x="3274" y="4849"/>
                      </a:lnTo>
                      <a:lnTo>
                        <a:pt x="3283" y="4844"/>
                      </a:lnTo>
                      <a:lnTo>
                        <a:pt x="3283" y="4844"/>
                      </a:lnTo>
                      <a:lnTo>
                        <a:pt x="3317" y="4822"/>
                      </a:lnTo>
                      <a:lnTo>
                        <a:pt x="3328" y="4814"/>
                      </a:lnTo>
                      <a:lnTo>
                        <a:pt x="3337" y="4806"/>
                      </a:lnTo>
                      <a:lnTo>
                        <a:pt x="3343" y="4799"/>
                      </a:lnTo>
                      <a:lnTo>
                        <a:pt x="3348" y="4791"/>
                      </a:lnTo>
                      <a:lnTo>
                        <a:pt x="3350" y="4782"/>
                      </a:lnTo>
                      <a:lnTo>
                        <a:pt x="3351" y="4771"/>
                      </a:lnTo>
                      <a:lnTo>
                        <a:pt x="3351" y="4771"/>
                      </a:lnTo>
                      <a:lnTo>
                        <a:pt x="3353" y="4761"/>
                      </a:lnTo>
                      <a:lnTo>
                        <a:pt x="3355" y="4755"/>
                      </a:lnTo>
                      <a:lnTo>
                        <a:pt x="3358" y="4752"/>
                      </a:lnTo>
                      <a:lnTo>
                        <a:pt x="3360" y="4749"/>
                      </a:lnTo>
                      <a:lnTo>
                        <a:pt x="3360" y="4748"/>
                      </a:lnTo>
                      <a:lnTo>
                        <a:pt x="3359" y="4746"/>
                      </a:lnTo>
                      <a:lnTo>
                        <a:pt x="3343" y="4735"/>
                      </a:lnTo>
                      <a:lnTo>
                        <a:pt x="3343" y="4735"/>
                      </a:lnTo>
                      <a:lnTo>
                        <a:pt x="3338" y="4731"/>
                      </a:lnTo>
                      <a:lnTo>
                        <a:pt x="3333" y="4727"/>
                      </a:lnTo>
                      <a:lnTo>
                        <a:pt x="3331" y="4723"/>
                      </a:lnTo>
                      <a:lnTo>
                        <a:pt x="3328" y="4719"/>
                      </a:lnTo>
                      <a:lnTo>
                        <a:pt x="3326" y="4712"/>
                      </a:lnTo>
                      <a:lnTo>
                        <a:pt x="3325" y="4704"/>
                      </a:lnTo>
                      <a:lnTo>
                        <a:pt x="3325" y="4697"/>
                      </a:lnTo>
                      <a:lnTo>
                        <a:pt x="3322" y="4691"/>
                      </a:lnTo>
                      <a:lnTo>
                        <a:pt x="3320" y="4687"/>
                      </a:lnTo>
                      <a:lnTo>
                        <a:pt x="3317" y="4685"/>
                      </a:lnTo>
                      <a:lnTo>
                        <a:pt x="3314" y="4681"/>
                      </a:lnTo>
                      <a:lnTo>
                        <a:pt x="3309" y="4679"/>
                      </a:lnTo>
                      <a:lnTo>
                        <a:pt x="3309" y="4679"/>
                      </a:lnTo>
                      <a:lnTo>
                        <a:pt x="3291" y="4668"/>
                      </a:lnTo>
                      <a:lnTo>
                        <a:pt x="3285" y="4664"/>
                      </a:lnTo>
                      <a:lnTo>
                        <a:pt x="3281" y="4659"/>
                      </a:lnTo>
                      <a:lnTo>
                        <a:pt x="3277" y="4655"/>
                      </a:lnTo>
                      <a:lnTo>
                        <a:pt x="3275" y="4647"/>
                      </a:lnTo>
                      <a:lnTo>
                        <a:pt x="3269" y="4627"/>
                      </a:lnTo>
                      <a:lnTo>
                        <a:pt x="3269" y="4627"/>
                      </a:lnTo>
                      <a:lnTo>
                        <a:pt x="3264" y="4607"/>
                      </a:lnTo>
                      <a:lnTo>
                        <a:pt x="3263" y="4596"/>
                      </a:lnTo>
                      <a:lnTo>
                        <a:pt x="3264" y="4593"/>
                      </a:lnTo>
                      <a:lnTo>
                        <a:pt x="3264" y="4593"/>
                      </a:lnTo>
                      <a:lnTo>
                        <a:pt x="3264" y="4593"/>
                      </a:lnTo>
                      <a:lnTo>
                        <a:pt x="3266" y="4601"/>
                      </a:lnTo>
                      <a:lnTo>
                        <a:pt x="3269" y="4610"/>
                      </a:lnTo>
                      <a:lnTo>
                        <a:pt x="3274" y="4619"/>
                      </a:lnTo>
                      <a:lnTo>
                        <a:pt x="3279" y="4630"/>
                      </a:lnTo>
                      <a:lnTo>
                        <a:pt x="3285" y="4641"/>
                      </a:lnTo>
                      <a:lnTo>
                        <a:pt x="3293" y="4648"/>
                      </a:lnTo>
                      <a:lnTo>
                        <a:pt x="3297" y="4651"/>
                      </a:lnTo>
                      <a:lnTo>
                        <a:pt x="3302" y="4653"/>
                      </a:lnTo>
                      <a:lnTo>
                        <a:pt x="3302" y="4653"/>
                      </a:lnTo>
                      <a:lnTo>
                        <a:pt x="3311" y="4657"/>
                      </a:lnTo>
                      <a:lnTo>
                        <a:pt x="3320" y="4661"/>
                      </a:lnTo>
                      <a:lnTo>
                        <a:pt x="3337" y="4668"/>
                      </a:lnTo>
                      <a:lnTo>
                        <a:pt x="3347" y="4670"/>
                      </a:lnTo>
                      <a:lnTo>
                        <a:pt x="3359" y="4674"/>
                      </a:lnTo>
                      <a:lnTo>
                        <a:pt x="3372" y="4675"/>
                      </a:lnTo>
                      <a:lnTo>
                        <a:pt x="3388" y="4676"/>
                      </a:lnTo>
                      <a:lnTo>
                        <a:pt x="3388" y="4676"/>
                      </a:lnTo>
                      <a:lnTo>
                        <a:pt x="3396" y="4675"/>
                      </a:lnTo>
                      <a:lnTo>
                        <a:pt x="3405" y="4674"/>
                      </a:lnTo>
                      <a:lnTo>
                        <a:pt x="3412" y="4670"/>
                      </a:lnTo>
                      <a:lnTo>
                        <a:pt x="3421" y="4667"/>
                      </a:lnTo>
                      <a:lnTo>
                        <a:pt x="3428" y="4662"/>
                      </a:lnTo>
                      <a:lnTo>
                        <a:pt x="3434" y="4657"/>
                      </a:lnTo>
                      <a:lnTo>
                        <a:pt x="3447" y="4645"/>
                      </a:lnTo>
                      <a:lnTo>
                        <a:pt x="3458" y="4631"/>
                      </a:lnTo>
                      <a:lnTo>
                        <a:pt x="3467" y="4617"/>
                      </a:lnTo>
                      <a:lnTo>
                        <a:pt x="3473" y="4604"/>
                      </a:lnTo>
                      <a:lnTo>
                        <a:pt x="3476" y="4593"/>
                      </a:lnTo>
                      <a:lnTo>
                        <a:pt x="3476" y="4593"/>
                      </a:lnTo>
                      <a:lnTo>
                        <a:pt x="3478" y="4582"/>
                      </a:lnTo>
                      <a:lnTo>
                        <a:pt x="3481" y="4573"/>
                      </a:lnTo>
                      <a:lnTo>
                        <a:pt x="3484" y="4566"/>
                      </a:lnTo>
                      <a:lnTo>
                        <a:pt x="3487" y="4559"/>
                      </a:lnTo>
                      <a:lnTo>
                        <a:pt x="3496" y="4546"/>
                      </a:lnTo>
                      <a:lnTo>
                        <a:pt x="3506" y="4533"/>
                      </a:lnTo>
                      <a:lnTo>
                        <a:pt x="3506" y="4533"/>
                      </a:lnTo>
                      <a:lnTo>
                        <a:pt x="3510" y="4527"/>
                      </a:lnTo>
                      <a:lnTo>
                        <a:pt x="3513" y="4525"/>
                      </a:lnTo>
                      <a:lnTo>
                        <a:pt x="3518" y="4520"/>
                      </a:lnTo>
                      <a:lnTo>
                        <a:pt x="3524" y="4510"/>
                      </a:lnTo>
                      <a:lnTo>
                        <a:pt x="3535" y="4483"/>
                      </a:lnTo>
                      <a:lnTo>
                        <a:pt x="3535" y="4483"/>
                      </a:lnTo>
                      <a:lnTo>
                        <a:pt x="3543" y="4466"/>
                      </a:lnTo>
                      <a:lnTo>
                        <a:pt x="3549" y="4454"/>
                      </a:lnTo>
                      <a:lnTo>
                        <a:pt x="3560" y="4435"/>
                      </a:lnTo>
                      <a:lnTo>
                        <a:pt x="3570" y="4420"/>
                      </a:lnTo>
                      <a:lnTo>
                        <a:pt x="3575" y="4412"/>
                      </a:lnTo>
                      <a:lnTo>
                        <a:pt x="3580" y="4399"/>
                      </a:lnTo>
                      <a:lnTo>
                        <a:pt x="3580" y="4399"/>
                      </a:lnTo>
                      <a:lnTo>
                        <a:pt x="3584" y="4390"/>
                      </a:lnTo>
                      <a:lnTo>
                        <a:pt x="3589" y="4384"/>
                      </a:lnTo>
                      <a:lnTo>
                        <a:pt x="3594" y="4379"/>
                      </a:lnTo>
                      <a:lnTo>
                        <a:pt x="3595" y="4376"/>
                      </a:lnTo>
                      <a:lnTo>
                        <a:pt x="3597" y="4371"/>
                      </a:lnTo>
                      <a:lnTo>
                        <a:pt x="3594" y="4351"/>
                      </a:lnTo>
                      <a:lnTo>
                        <a:pt x="3594" y="4351"/>
                      </a:lnTo>
                      <a:lnTo>
                        <a:pt x="3593" y="4334"/>
                      </a:lnTo>
                      <a:lnTo>
                        <a:pt x="3592" y="4319"/>
                      </a:lnTo>
                      <a:lnTo>
                        <a:pt x="3593" y="4292"/>
                      </a:lnTo>
                      <a:lnTo>
                        <a:pt x="3594" y="4257"/>
                      </a:lnTo>
                      <a:lnTo>
                        <a:pt x="3594" y="4257"/>
                      </a:lnTo>
                      <a:lnTo>
                        <a:pt x="3594" y="4252"/>
                      </a:lnTo>
                      <a:lnTo>
                        <a:pt x="3593" y="4249"/>
                      </a:lnTo>
                      <a:lnTo>
                        <a:pt x="3592" y="4245"/>
                      </a:lnTo>
                      <a:lnTo>
                        <a:pt x="3593" y="4243"/>
                      </a:lnTo>
                      <a:lnTo>
                        <a:pt x="3595" y="4239"/>
                      </a:lnTo>
                      <a:lnTo>
                        <a:pt x="3600" y="4234"/>
                      </a:lnTo>
                      <a:lnTo>
                        <a:pt x="3623" y="4217"/>
                      </a:lnTo>
                      <a:lnTo>
                        <a:pt x="3623" y="4217"/>
                      </a:lnTo>
                      <a:lnTo>
                        <a:pt x="3655" y="4197"/>
                      </a:lnTo>
                      <a:lnTo>
                        <a:pt x="3684" y="4178"/>
                      </a:lnTo>
                      <a:lnTo>
                        <a:pt x="3709" y="4164"/>
                      </a:lnTo>
                      <a:lnTo>
                        <a:pt x="3720" y="4158"/>
                      </a:lnTo>
                      <a:lnTo>
                        <a:pt x="3733" y="4153"/>
                      </a:lnTo>
                      <a:lnTo>
                        <a:pt x="3733" y="4153"/>
                      </a:lnTo>
                      <a:lnTo>
                        <a:pt x="3745" y="4150"/>
                      </a:lnTo>
                      <a:lnTo>
                        <a:pt x="3759" y="4148"/>
                      </a:lnTo>
                      <a:lnTo>
                        <a:pt x="3775" y="4145"/>
                      </a:lnTo>
                      <a:lnTo>
                        <a:pt x="3791" y="4142"/>
                      </a:lnTo>
                      <a:lnTo>
                        <a:pt x="3808" y="4137"/>
                      </a:lnTo>
                      <a:lnTo>
                        <a:pt x="3825" y="4131"/>
                      </a:lnTo>
                      <a:lnTo>
                        <a:pt x="3832" y="4126"/>
                      </a:lnTo>
                      <a:lnTo>
                        <a:pt x="3841" y="4121"/>
                      </a:lnTo>
                      <a:lnTo>
                        <a:pt x="3847" y="4115"/>
                      </a:lnTo>
                      <a:lnTo>
                        <a:pt x="3854" y="4109"/>
                      </a:lnTo>
                      <a:lnTo>
                        <a:pt x="3854" y="4109"/>
                      </a:lnTo>
                      <a:lnTo>
                        <a:pt x="3864" y="4096"/>
                      </a:lnTo>
                      <a:lnTo>
                        <a:pt x="3870" y="4085"/>
                      </a:lnTo>
                      <a:lnTo>
                        <a:pt x="3872" y="4076"/>
                      </a:lnTo>
                      <a:lnTo>
                        <a:pt x="3872" y="4067"/>
                      </a:lnTo>
                      <a:lnTo>
                        <a:pt x="3873" y="4056"/>
                      </a:lnTo>
                      <a:lnTo>
                        <a:pt x="3876" y="4043"/>
                      </a:lnTo>
                      <a:lnTo>
                        <a:pt x="3881" y="4026"/>
                      </a:lnTo>
                      <a:lnTo>
                        <a:pt x="3890" y="4006"/>
                      </a:lnTo>
                      <a:lnTo>
                        <a:pt x="3890" y="4006"/>
                      </a:lnTo>
                      <a:lnTo>
                        <a:pt x="3901" y="3981"/>
                      </a:lnTo>
                      <a:lnTo>
                        <a:pt x="3910" y="3960"/>
                      </a:lnTo>
                      <a:lnTo>
                        <a:pt x="3918" y="3938"/>
                      </a:lnTo>
                      <a:lnTo>
                        <a:pt x="3924" y="3917"/>
                      </a:lnTo>
                      <a:lnTo>
                        <a:pt x="3928" y="3896"/>
                      </a:lnTo>
                      <a:lnTo>
                        <a:pt x="3930" y="3876"/>
                      </a:lnTo>
                      <a:lnTo>
                        <a:pt x="3932" y="3854"/>
                      </a:lnTo>
                      <a:lnTo>
                        <a:pt x="3929" y="3833"/>
                      </a:lnTo>
                      <a:lnTo>
                        <a:pt x="3929" y="3833"/>
                      </a:lnTo>
                      <a:lnTo>
                        <a:pt x="3927" y="3813"/>
                      </a:lnTo>
                      <a:lnTo>
                        <a:pt x="3923" y="3797"/>
                      </a:lnTo>
                      <a:lnTo>
                        <a:pt x="3918" y="3771"/>
                      </a:lnTo>
                      <a:lnTo>
                        <a:pt x="3916" y="3760"/>
                      </a:lnTo>
                      <a:lnTo>
                        <a:pt x="3916" y="3748"/>
                      </a:lnTo>
                      <a:lnTo>
                        <a:pt x="3917" y="3735"/>
                      </a:lnTo>
                      <a:lnTo>
                        <a:pt x="3919" y="3719"/>
                      </a:lnTo>
                      <a:lnTo>
                        <a:pt x="3919" y="3719"/>
                      </a:lnTo>
                      <a:lnTo>
                        <a:pt x="3924" y="3695"/>
                      </a:lnTo>
                      <a:lnTo>
                        <a:pt x="3925" y="3689"/>
                      </a:lnTo>
                      <a:lnTo>
                        <a:pt x="3927" y="3686"/>
                      </a:lnTo>
                      <a:lnTo>
                        <a:pt x="3929" y="3686"/>
                      </a:lnTo>
                      <a:lnTo>
                        <a:pt x="3932" y="3689"/>
                      </a:lnTo>
                      <a:lnTo>
                        <a:pt x="3934" y="3691"/>
                      </a:lnTo>
                      <a:lnTo>
                        <a:pt x="3939" y="3695"/>
                      </a:lnTo>
                      <a:lnTo>
                        <a:pt x="3939" y="3695"/>
                      </a:lnTo>
                      <a:lnTo>
                        <a:pt x="3944" y="3698"/>
                      </a:lnTo>
                      <a:lnTo>
                        <a:pt x="3945" y="3701"/>
                      </a:lnTo>
                      <a:lnTo>
                        <a:pt x="3946" y="3703"/>
                      </a:lnTo>
                      <a:lnTo>
                        <a:pt x="3947" y="3704"/>
                      </a:lnTo>
                      <a:lnTo>
                        <a:pt x="3950" y="3696"/>
                      </a:lnTo>
                      <a:lnTo>
                        <a:pt x="3958" y="3670"/>
                      </a:lnTo>
                      <a:lnTo>
                        <a:pt x="3958" y="3670"/>
                      </a:lnTo>
                      <a:lnTo>
                        <a:pt x="3967" y="3653"/>
                      </a:lnTo>
                      <a:lnTo>
                        <a:pt x="3976" y="3639"/>
                      </a:lnTo>
                      <a:lnTo>
                        <a:pt x="3986" y="3625"/>
                      </a:lnTo>
                      <a:lnTo>
                        <a:pt x="3997" y="3613"/>
                      </a:lnTo>
                      <a:lnTo>
                        <a:pt x="4008" y="3601"/>
                      </a:lnTo>
                      <a:lnTo>
                        <a:pt x="4019" y="3587"/>
                      </a:lnTo>
                      <a:lnTo>
                        <a:pt x="4029" y="3571"/>
                      </a:lnTo>
                      <a:lnTo>
                        <a:pt x="4037" y="3551"/>
                      </a:lnTo>
                      <a:lnTo>
                        <a:pt x="4037" y="3551"/>
                      </a:lnTo>
                      <a:lnTo>
                        <a:pt x="4046" y="3533"/>
                      </a:lnTo>
                      <a:lnTo>
                        <a:pt x="4054" y="3519"/>
                      </a:lnTo>
                      <a:lnTo>
                        <a:pt x="4069" y="3498"/>
                      </a:lnTo>
                      <a:lnTo>
                        <a:pt x="4074" y="3488"/>
                      </a:lnTo>
                      <a:lnTo>
                        <a:pt x="4077" y="3478"/>
                      </a:lnTo>
                      <a:lnTo>
                        <a:pt x="4078" y="3468"/>
                      </a:lnTo>
                      <a:lnTo>
                        <a:pt x="4077" y="3453"/>
                      </a:lnTo>
                      <a:lnTo>
                        <a:pt x="4077" y="3453"/>
                      </a:lnTo>
                      <a:lnTo>
                        <a:pt x="4075" y="3440"/>
                      </a:lnTo>
                      <a:lnTo>
                        <a:pt x="4074" y="3429"/>
                      </a:lnTo>
                      <a:lnTo>
                        <a:pt x="4074" y="3414"/>
                      </a:lnTo>
                      <a:lnTo>
                        <a:pt x="4074" y="3409"/>
                      </a:lnTo>
                      <a:lnTo>
                        <a:pt x="4072" y="3402"/>
                      </a:lnTo>
                      <a:lnTo>
                        <a:pt x="4071" y="3395"/>
                      </a:lnTo>
                      <a:lnTo>
                        <a:pt x="4067" y="3384"/>
                      </a:lnTo>
                      <a:lnTo>
                        <a:pt x="4067" y="3384"/>
                      </a:lnTo>
                      <a:lnTo>
                        <a:pt x="4060" y="3365"/>
                      </a:lnTo>
                      <a:lnTo>
                        <a:pt x="4058" y="3359"/>
                      </a:lnTo>
                      <a:lnTo>
                        <a:pt x="4055" y="3355"/>
                      </a:lnTo>
                      <a:lnTo>
                        <a:pt x="4052" y="3351"/>
                      </a:lnTo>
                      <a:lnTo>
                        <a:pt x="4048" y="3347"/>
                      </a:lnTo>
                      <a:lnTo>
                        <a:pt x="4042" y="3345"/>
                      </a:lnTo>
                      <a:lnTo>
                        <a:pt x="4035" y="3342"/>
                      </a:lnTo>
                      <a:lnTo>
                        <a:pt x="4035" y="3342"/>
                      </a:lnTo>
                      <a:lnTo>
                        <a:pt x="4012" y="3334"/>
                      </a:lnTo>
                      <a:lnTo>
                        <a:pt x="3986" y="3324"/>
                      </a:lnTo>
                      <a:lnTo>
                        <a:pt x="3963" y="3314"/>
                      </a:lnTo>
                      <a:lnTo>
                        <a:pt x="3955" y="3310"/>
                      </a:lnTo>
                      <a:lnTo>
                        <a:pt x="3949" y="3305"/>
                      </a:lnTo>
                      <a:lnTo>
                        <a:pt x="3949" y="3305"/>
                      </a:lnTo>
                      <a:lnTo>
                        <a:pt x="3938" y="3290"/>
                      </a:lnTo>
                      <a:lnTo>
                        <a:pt x="3929" y="3279"/>
                      </a:lnTo>
                      <a:lnTo>
                        <a:pt x="3918" y="3267"/>
                      </a:lnTo>
                      <a:lnTo>
                        <a:pt x="3907" y="3256"/>
                      </a:lnTo>
                      <a:lnTo>
                        <a:pt x="3895" y="3248"/>
                      </a:lnTo>
                      <a:lnTo>
                        <a:pt x="3889" y="3244"/>
                      </a:lnTo>
                      <a:lnTo>
                        <a:pt x="3883" y="3242"/>
                      </a:lnTo>
                      <a:lnTo>
                        <a:pt x="3877" y="3240"/>
                      </a:lnTo>
                      <a:lnTo>
                        <a:pt x="3870" y="3242"/>
                      </a:lnTo>
                      <a:lnTo>
                        <a:pt x="3870" y="3242"/>
                      </a:lnTo>
                      <a:lnTo>
                        <a:pt x="3857" y="3243"/>
                      </a:lnTo>
                      <a:lnTo>
                        <a:pt x="3847" y="3243"/>
                      </a:lnTo>
                      <a:lnTo>
                        <a:pt x="3824" y="3242"/>
                      </a:lnTo>
                      <a:lnTo>
                        <a:pt x="3802" y="3238"/>
                      </a:lnTo>
                      <a:lnTo>
                        <a:pt x="3776" y="3237"/>
                      </a:lnTo>
                      <a:lnTo>
                        <a:pt x="3776" y="3237"/>
                      </a:lnTo>
                      <a:lnTo>
                        <a:pt x="3763" y="3235"/>
                      </a:lnTo>
                      <a:lnTo>
                        <a:pt x="3752" y="3237"/>
                      </a:lnTo>
                      <a:lnTo>
                        <a:pt x="3730" y="3237"/>
                      </a:lnTo>
                      <a:lnTo>
                        <a:pt x="3722" y="3237"/>
                      </a:lnTo>
                      <a:lnTo>
                        <a:pt x="3713" y="3234"/>
                      </a:lnTo>
                      <a:lnTo>
                        <a:pt x="3706" y="3229"/>
                      </a:lnTo>
                      <a:lnTo>
                        <a:pt x="3697" y="3221"/>
                      </a:lnTo>
                      <a:lnTo>
                        <a:pt x="3697" y="3221"/>
                      </a:lnTo>
                      <a:lnTo>
                        <a:pt x="3692" y="3214"/>
                      </a:lnTo>
                      <a:lnTo>
                        <a:pt x="3690" y="3206"/>
                      </a:lnTo>
                      <a:lnTo>
                        <a:pt x="3689" y="3201"/>
                      </a:lnTo>
                      <a:lnTo>
                        <a:pt x="3689" y="3198"/>
                      </a:lnTo>
                      <a:lnTo>
                        <a:pt x="3688" y="3194"/>
                      </a:lnTo>
                      <a:lnTo>
                        <a:pt x="3684" y="3190"/>
                      </a:lnTo>
                      <a:lnTo>
                        <a:pt x="3678" y="3187"/>
                      </a:lnTo>
                      <a:lnTo>
                        <a:pt x="3668" y="3182"/>
                      </a:lnTo>
                      <a:lnTo>
                        <a:pt x="3668" y="3182"/>
                      </a:lnTo>
                      <a:lnTo>
                        <a:pt x="3649" y="3172"/>
                      </a:lnTo>
                      <a:lnTo>
                        <a:pt x="3637" y="3165"/>
                      </a:lnTo>
                      <a:lnTo>
                        <a:pt x="3626" y="3159"/>
                      </a:lnTo>
                      <a:lnTo>
                        <a:pt x="3609" y="3153"/>
                      </a:lnTo>
                      <a:lnTo>
                        <a:pt x="3609" y="3153"/>
                      </a:lnTo>
                      <a:lnTo>
                        <a:pt x="3599" y="3148"/>
                      </a:lnTo>
                      <a:lnTo>
                        <a:pt x="3593" y="3144"/>
                      </a:lnTo>
                      <a:lnTo>
                        <a:pt x="3583" y="3138"/>
                      </a:lnTo>
                      <a:lnTo>
                        <a:pt x="3580" y="3138"/>
                      </a:lnTo>
                      <a:lnTo>
                        <a:pt x="3576" y="3138"/>
                      </a:lnTo>
                      <a:lnTo>
                        <a:pt x="3571" y="3142"/>
                      </a:lnTo>
                      <a:lnTo>
                        <a:pt x="3565" y="3148"/>
                      </a:lnTo>
                      <a:lnTo>
                        <a:pt x="3565" y="3148"/>
                      </a:lnTo>
                      <a:lnTo>
                        <a:pt x="3550" y="3161"/>
                      </a:lnTo>
                      <a:lnTo>
                        <a:pt x="3538" y="3171"/>
                      </a:lnTo>
                      <a:lnTo>
                        <a:pt x="3533" y="3173"/>
                      </a:lnTo>
                      <a:lnTo>
                        <a:pt x="3532" y="3173"/>
                      </a:lnTo>
                      <a:lnTo>
                        <a:pt x="3531" y="3173"/>
                      </a:lnTo>
                      <a:lnTo>
                        <a:pt x="3530" y="3172"/>
                      </a:lnTo>
                      <a:lnTo>
                        <a:pt x="3530" y="3170"/>
                      </a:lnTo>
                      <a:lnTo>
                        <a:pt x="3530" y="3163"/>
                      </a:lnTo>
                      <a:lnTo>
                        <a:pt x="3530" y="3163"/>
                      </a:lnTo>
                      <a:lnTo>
                        <a:pt x="3533" y="3153"/>
                      </a:lnTo>
                      <a:lnTo>
                        <a:pt x="3538" y="3146"/>
                      </a:lnTo>
                      <a:lnTo>
                        <a:pt x="3548" y="3133"/>
                      </a:lnTo>
                      <a:lnTo>
                        <a:pt x="3552" y="3129"/>
                      </a:lnTo>
                      <a:lnTo>
                        <a:pt x="3552" y="3127"/>
                      </a:lnTo>
                      <a:lnTo>
                        <a:pt x="3552" y="3125"/>
                      </a:lnTo>
                      <a:lnTo>
                        <a:pt x="3550" y="3124"/>
                      </a:lnTo>
                      <a:lnTo>
                        <a:pt x="3548" y="3124"/>
                      </a:lnTo>
                      <a:lnTo>
                        <a:pt x="3540" y="3122"/>
                      </a:lnTo>
                      <a:lnTo>
                        <a:pt x="3540" y="3122"/>
                      </a:lnTo>
                      <a:lnTo>
                        <a:pt x="3529" y="3122"/>
                      </a:lnTo>
                      <a:lnTo>
                        <a:pt x="3519" y="3120"/>
                      </a:lnTo>
                      <a:lnTo>
                        <a:pt x="3508" y="3115"/>
                      </a:lnTo>
                      <a:lnTo>
                        <a:pt x="3498" y="3112"/>
                      </a:lnTo>
                      <a:lnTo>
                        <a:pt x="3491" y="3105"/>
                      </a:lnTo>
                      <a:lnTo>
                        <a:pt x="3484" y="3099"/>
                      </a:lnTo>
                      <a:lnTo>
                        <a:pt x="3479" y="3095"/>
                      </a:lnTo>
                      <a:lnTo>
                        <a:pt x="3476" y="3088"/>
                      </a:lnTo>
                      <a:lnTo>
                        <a:pt x="3476" y="3088"/>
                      </a:lnTo>
                      <a:lnTo>
                        <a:pt x="3473" y="3075"/>
                      </a:lnTo>
                      <a:lnTo>
                        <a:pt x="3469" y="3048"/>
                      </a:lnTo>
                      <a:lnTo>
                        <a:pt x="3469" y="3048"/>
                      </a:lnTo>
                      <a:lnTo>
                        <a:pt x="3468" y="3043"/>
                      </a:lnTo>
                      <a:lnTo>
                        <a:pt x="3466" y="3037"/>
                      </a:lnTo>
                      <a:lnTo>
                        <a:pt x="3463" y="3034"/>
                      </a:lnTo>
                      <a:lnTo>
                        <a:pt x="3461" y="3030"/>
                      </a:lnTo>
                      <a:lnTo>
                        <a:pt x="3453" y="3024"/>
                      </a:lnTo>
                      <a:lnTo>
                        <a:pt x="3446" y="3020"/>
                      </a:lnTo>
                      <a:lnTo>
                        <a:pt x="3440" y="3016"/>
                      </a:lnTo>
                      <a:lnTo>
                        <a:pt x="3435" y="3011"/>
                      </a:lnTo>
                      <a:lnTo>
                        <a:pt x="3433" y="3007"/>
                      </a:lnTo>
                      <a:lnTo>
                        <a:pt x="3432" y="3003"/>
                      </a:lnTo>
                      <a:lnTo>
                        <a:pt x="3432" y="2999"/>
                      </a:lnTo>
                      <a:lnTo>
                        <a:pt x="3432" y="2992"/>
                      </a:lnTo>
                      <a:lnTo>
                        <a:pt x="3432" y="2992"/>
                      </a:lnTo>
                      <a:lnTo>
                        <a:pt x="3434" y="2982"/>
                      </a:lnTo>
                      <a:lnTo>
                        <a:pt x="3439" y="2969"/>
                      </a:lnTo>
                      <a:lnTo>
                        <a:pt x="3446" y="2949"/>
                      </a:lnTo>
                      <a:lnTo>
                        <a:pt x="3449" y="2940"/>
                      </a:lnTo>
                      <a:lnTo>
                        <a:pt x="3449" y="2937"/>
                      </a:lnTo>
                      <a:lnTo>
                        <a:pt x="3447" y="2933"/>
                      </a:lnTo>
                      <a:lnTo>
                        <a:pt x="3446" y="2930"/>
                      </a:lnTo>
                      <a:lnTo>
                        <a:pt x="3444" y="2928"/>
                      </a:lnTo>
                      <a:lnTo>
                        <a:pt x="3441" y="2926"/>
                      </a:lnTo>
                      <a:lnTo>
                        <a:pt x="3436" y="2924"/>
                      </a:lnTo>
                      <a:lnTo>
                        <a:pt x="3436" y="2924"/>
                      </a:lnTo>
                      <a:lnTo>
                        <a:pt x="3422" y="2920"/>
                      </a:lnTo>
                      <a:lnTo>
                        <a:pt x="3411" y="2913"/>
                      </a:lnTo>
                      <a:lnTo>
                        <a:pt x="3383" y="2892"/>
                      </a:lnTo>
                      <a:lnTo>
                        <a:pt x="3383" y="2892"/>
                      </a:lnTo>
                      <a:lnTo>
                        <a:pt x="3372" y="2883"/>
                      </a:lnTo>
                      <a:lnTo>
                        <a:pt x="3364" y="2875"/>
                      </a:lnTo>
                      <a:lnTo>
                        <a:pt x="3349" y="2860"/>
                      </a:lnTo>
                      <a:lnTo>
                        <a:pt x="3342" y="2854"/>
                      </a:lnTo>
                      <a:lnTo>
                        <a:pt x="3334" y="2850"/>
                      </a:lnTo>
                      <a:lnTo>
                        <a:pt x="3326" y="2848"/>
                      </a:lnTo>
                      <a:lnTo>
                        <a:pt x="3316" y="2847"/>
                      </a:lnTo>
                      <a:lnTo>
                        <a:pt x="3316" y="2847"/>
                      </a:lnTo>
                      <a:lnTo>
                        <a:pt x="3299" y="2847"/>
                      </a:lnTo>
                      <a:lnTo>
                        <a:pt x="3288" y="2845"/>
                      </a:lnTo>
                      <a:lnTo>
                        <a:pt x="3275" y="2845"/>
                      </a:lnTo>
                      <a:lnTo>
                        <a:pt x="3254" y="2847"/>
                      </a:lnTo>
                      <a:lnTo>
                        <a:pt x="3254" y="2847"/>
                      </a:lnTo>
                      <a:lnTo>
                        <a:pt x="3241" y="2848"/>
                      </a:lnTo>
                      <a:lnTo>
                        <a:pt x="3233" y="2850"/>
                      </a:lnTo>
                      <a:lnTo>
                        <a:pt x="3219" y="2853"/>
                      </a:lnTo>
                      <a:lnTo>
                        <a:pt x="3213" y="2854"/>
                      </a:lnTo>
                      <a:lnTo>
                        <a:pt x="3208" y="2852"/>
                      </a:lnTo>
                      <a:lnTo>
                        <a:pt x="3202" y="2848"/>
                      </a:lnTo>
                      <a:lnTo>
                        <a:pt x="3195" y="2842"/>
                      </a:lnTo>
                      <a:lnTo>
                        <a:pt x="3195" y="2842"/>
                      </a:lnTo>
                      <a:lnTo>
                        <a:pt x="3173" y="2820"/>
                      </a:lnTo>
                      <a:lnTo>
                        <a:pt x="3163" y="2809"/>
                      </a:lnTo>
                      <a:lnTo>
                        <a:pt x="3151" y="2792"/>
                      </a:lnTo>
                      <a:lnTo>
                        <a:pt x="3151" y="2792"/>
                      </a:lnTo>
                      <a:lnTo>
                        <a:pt x="3135" y="2770"/>
                      </a:lnTo>
                      <a:lnTo>
                        <a:pt x="3127" y="2760"/>
                      </a:lnTo>
                      <a:lnTo>
                        <a:pt x="3117" y="2752"/>
                      </a:lnTo>
                      <a:lnTo>
                        <a:pt x="3109" y="2743"/>
                      </a:lnTo>
                      <a:lnTo>
                        <a:pt x="3099" y="2736"/>
                      </a:lnTo>
                      <a:lnTo>
                        <a:pt x="3091" y="2731"/>
                      </a:lnTo>
                      <a:lnTo>
                        <a:pt x="3082" y="2729"/>
                      </a:lnTo>
                      <a:lnTo>
                        <a:pt x="3082" y="2729"/>
                      </a:lnTo>
                      <a:lnTo>
                        <a:pt x="3075" y="2728"/>
                      </a:lnTo>
                      <a:lnTo>
                        <a:pt x="3070" y="2728"/>
                      </a:lnTo>
                      <a:lnTo>
                        <a:pt x="3064" y="2728"/>
                      </a:lnTo>
                      <a:lnTo>
                        <a:pt x="3061" y="2728"/>
                      </a:lnTo>
                      <a:lnTo>
                        <a:pt x="3060" y="2725"/>
                      </a:lnTo>
                      <a:lnTo>
                        <a:pt x="3058" y="2713"/>
                      </a:lnTo>
                      <a:lnTo>
                        <a:pt x="3058" y="2713"/>
                      </a:lnTo>
                      <a:lnTo>
                        <a:pt x="3055" y="2704"/>
                      </a:lnTo>
                      <a:lnTo>
                        <a:pt x="3053" y="2697"/>
                      </a:lnTo>
                      <a:lnTo>
                        <a:pt x="3049" y="2691"/>
                      </a:lnTo>
                      <a:lnTo>
                        <a:pt x="3046" y="2686"/>
                      </a:lnTo>
                      <a:lnTo>
                        <a:pt x="3040" y="2681"/>
                      </a:lnTo>
                      <a:lnTo>
                        <a:pt x="3033" y="2677"/>
                      </a:lnTo>
                      <a:lnTo>
                        <a:pt x="3026" y="2673"/>
                      </a:lnTo>
                      <a:lnTo>
                        <a:pt x="3018" y="2669"/>
                      </a:lnTo>
                      <a:lnTo>
                        <a:pt x="3018" y="2669"/>
                      </a:lnTo>
                      <a:lnTo>
                        <a:pt x="3010" y="2666"/>
                      </a:lnTo>
                      <a:lnTo>
                        <a:pt x="3004" y="2662"/>
                      </a:lnTo>
                      <a:lnTo>
                        <a:pt x="3002" y="2658"/>
                      </a:lnTo>
                      <a:lnTo>
                        <a:pt x="2999" y="2655"/>
                      </a:lnTo>
                      <a:lnTo>
                        <a:pt x="2999" y="2652"/>
                      </a:lnTo>
                      <a:lnTo>
                        <a:pt x="3001" y="2649"/>
                      </a:lnTo>
                      <a:lnTo>
                        <a:pt x="3003" y="2645"/>
                      </a:lnTo>
                      <a:lnTo>
                        <a:pt x="3003" y="2645"/>
                      </a:lnTo>
                      <a:lnTo>
                        <a:pt x="3008" y="2638"/>
                      </a:lnTo>
                      <a:lnTo>
                        <a:pt x="3010" y="2632"/>
                      </a:lnTo>
                      <a:lnTo>
                        <a:pt x="3012" y="2627"/>
                      </a:lnTo>
                      <a:lnTo>
                        <a:pt x="3012" y="2623"/>
                      </a:lnTo>
                      <a:lnTo>
                        <a:pt x="3010" y="2622"/>
                      </a:lnTo>
                      <a:lnTo>
                        <a:pt x="3009" y="2621"/>
                      </a:lnTo>
                      <a:lnTo>
                        <a:pt x="3007" y="2621"/>
                      </a:lnTo>
                      <a:lnTo>
                        <a:pt x="3004" y="2621"/>
                      </a:lnTo>
                      <a:lnTo>
                        <a:pt x="2997" y="2624"/>
                      </a:lnTo>
                      <a:lnTo>
                        <a:pt x="2997" y="2624"/>
                      </a:lnTo>
                      <a:lnTo>
                        <a:pt x="2984" y="2634"/>
                      </a:lnTo>
                      <a:lnTo>
                        <a:pt x="2973" y="2640"/>
                      </a:lnTo>
                      <a:lnTo>
                        <a:pt x="2967" y="2641"/>
                      </a:lnTo>
                      <a:lnTo>
                        <a:pt x="2959" y="2643"/>
                      </a:lnTo>
                      <a:lnTo>
                        <a:pt x="2939" y="2645"/>
                      </a:lnTo>
                      <a:lnTo>
                        <a:pt x="2939" y="2645"/>
                      </a:lnTo>
                      <a:lnTo>
                        <a:pt x="2929" y="2646"/>
                      </a:lnTo>
                      <a:lnTo>
                        <a:pt x="2923" y="2649"/>
                      </a:lnTo>
                      <a:lnTo>
                        <a:pt x="2918" y="2653"/>
                      </a:lnTo>
                      <a:lnTo>
                        <a:pt x="2916" y="2657"/>
                      </a:lnTo>
                      <a:lnTo>
                        <a:pt x="2913" y="2660"/>
                      </a:lnTo>
                      <a:lnTo>
                        <a:pt x="2908" y="2661"/>
                      </a:lnTo>
                      <a:lnTo>
                        <a:pt x="2900" y="2661"/>
                      </a:lnTo>
                      <a:lnTo>
                        <a:pt x="2887" y="2657"/>
                      </a:lnTo>
                      <a:lnTo>
                        <a:pt x="2887" y="2657"/>
                      </a:lnTo>
                      <a:lnTo>
                        <a:pt x="2864" y="2649"/>
                      </a:lnTo>
                      <a:lnTo>
                        <a:pt x="2848" y="2645"/>
                      </a:lnTo>
                      <a:lnTo>
                        <a:pt x="2834" y="2645"/>
                      </a:lnTo>
                      <a:lnTo>
                        <a:pt x="2811" y="2645"/>
                      </a:lnTo>
                      <a:lnTo>
                        <a:pt x="2811" y="2645"/>
                      </a:lnTo>
                      <a:lnTo>
                        <a:pt x="2800" y="2645"/>
                      </a:lnTo>
                      <a:lnTo>
                        <a:pt x="2794" y="2646"/>
                      </a:lnTo>
                      <a:lnTo>
                        <a:pt x="2792" y="2647"/>
                      </a:lnTo>
                      <a:lnTo>
                        <a:pt x="2792" y="2649"/>
                      </a:lnTo>
                      <a:lnTo>
                        <a:pt x="2791" y="2647"/>
                      </a:lnTo>
                      <a:lnTo>
                        <a:pt x="2790" y="2645"/>
                      </a:lnTo>
                      <a:lnTo>
                        <a:pt x="2783" y="2639"/>
                      </a:lnTo>
                      <a:lnTo>
                        <a:pt x="2771" y="2629"/>
                      </a:lnTo>
                      <a:lnTo>
                        <a:pt x="2771" y="2629"/>
                      </a:lnTo>
                      <a:lnTo>
                        <a:pt x="2751" y="2612"/>
                      </a:lnTo>
                      <a:lnTo>
                        <a:pt x="2740" y="2604"/>
                      </a:lnTo>
                      <a:lnTo>
                        <a:pt x="2736" y="2601"/>
                      </a:lnTo>
                      <a:lnTo>
                        <a:pt x="2734" y="2600"/>
                      </a:lnTo>
                      <a:lnTo>
                        <a:pt x="2723" y="2600"/>
                      </a:lnTo>
                      <a:lnTo>
                        <a:pt x="2723" y="2600"/>
                      </a:lnTo>
                      <a:lnTo>
                        <a:pt x="2718" y="2599"/>
                      </a:lnTo>
                      <a:lnTo>
                        <a:pt x="2717" y="2598"/>
                      </a:lnTo>
                      <a:lnTo>
                        <a:pt x="2716" y="2596"/>
                      </a:lnTo>
                      <a:lnTo>
                        <a:pt x="2716" y="2593"/>
                      </a:lnTo>
                      <a:lnTo>
                        <a:pt x="2718" y="2588"/>
                      </a:lnTo>
                      <a:lnTo>
                        <a:pt x="2719" y="2584"/>
                      </a:lnTo>
                      <a:lnTo>
                        <a:pt x="2720" y="2582"/>
                      </a:lnTo>
                      <a:lnTo>
                        <a:pt x="2719" y="2581"/>
                      </a:lnTo>
                      <a:lnTo>
                        <a:pt x="2718" y="2579"/>
                      </a:lnTo>
                      <a:lnTo>
                        <a:pt x="2713" y="2581"/>
                      </a:lnTo>
                      <a:lnTo>
                        <a:pt x="2713" y="2581"/>
                      </a:lnTo>
                      <a:lnTo>
                        <a:pt x="2702" y="2583"/>
                      </a:lnTo>
                      <a:lnTo>
                        <a:pt x="2699" y="2585"/>
                      </a:lnTo>
                      <a:lnTo>
                        <a:pt x="2697" y="2588"/>
                      </a:lnTo>
                      <a:lnTo>
                        <a:pt x="2697" y="2589"/>
                      </a:lnTo>
                      <a:lnTo>
                        <a:pt x="2699" y="2595"/>
                      </a:lnTo>
                      <a:lnTo>
                        <a:pt x="2699" y="2595"/>
                      </a:lnTo>
                      <a:lnTo>
                        <a:pt x="2697" y="2600"/>
                      </a:lnTo>
                      <a:lnTo>
                        <a:pt x="2695" y="2601"/>
                      </a:lnTo>
                      <a:lnTo>
                        <a:pt x="2688" y="2605"/>
                      </a:lnTo>
                      <a:lnTo>
                        <a:pt x="2682" y="2609"/>
                      </a:lnTo>
                      <a:lnTo>
                        <a:pt x="2673" y="2615"/>
                      </a:lnTo>
                      <a:lnTo>
                        <a:pt x="2673" y="2615"/>
                      </a:lnTo>
                      <a:lnTo>
                        <a:pt x="2669" y="2618"/>
                      </a:lnTo>
                      <a:lnTo>
                        <a:pt x="2665" y="2621"/>
                      </a:lnTo>
                      <a:lnTo>
                        <a:pt x="2656" y="2622"/>
                      </a:lnTo>
                      <a:lnTo>
                        <a:pt x="2649" y="2623"/>
                      </a:lnTo>
                      <a:lnTo>
                        <a:pt x="2644" y="2622"/>
                      </a:lnTo>
                      <a:lnTo>
                        <a:pt x="2640" y="2623"/>
                      </a:lnTo>
                      <a:lnTo>
                        <a:pt x="2639" y="2624"/>
                      </a:lnTo>
                      <a:lnTo>
                        <a:pt x="2639" y="2626"/>
                      </a:lnTo>
                      <a:lnTo>
                        <a:pt x="2640" y="2633"/>
                      </a:lnTo>
                      <a:lnTo>
                        <a:pt x="2644" y="2645"/>
                      </a:lnTo>
                      <a:lnTo>
                        <a:pt x="2644" y="2645"/>
                      </a:lnTo>
                      <a:lnTo>
                        <a:pt x="2650" y="2658"/>
                      </a:lnTo>
                      <a:lnTo>
                        <a:pt x="2656" y="2670"/>
                      </a:lnTo>
                      <a:lnTo>
                        <a:pt x="2667" y="2690"/>
                      </a:lnTo>
                      <a:lnTo>
                        <a:pt x="2669" y="2696"/>
                      </a:lnTo>
                      <a:lnTo>
                        <a:pt x="2669" y="2698"/>
                      </a:lnTo>
                      <a:lnTo>
                        <a:pt x="2668" y="2701"/>
                      </a:lnTo>
                      <a:lnTo>
                        <a:pt x="2667" y="2702"/>
                      </a:lnTo>
                      <a:lnTo>
                        <a:pt x="2663" y="2703"/>
                      </a:lnTo>
                      <a:lnTo>
                        <a:pt x="2654" y="2703"/>
                      </a:lnTo>
                      <a:lnTo>
                        <a:pt x="2654" y="2703"/>
                      </a:lnTo>
                      <a:lnTo>
                        <a:pt x="2643" y="2703"/>
                      </a:lnTo>
                      <a:lnTo>
                        <a:pt x="2633" y="2704"/>
                      </a:lnTo>
                      <a:lnTo>
                        <a:pt x="2626" y="2706"/>
                      </a:lnTo>
                      <a:lnTo>
                        <a:pt x="2620" y="2706"/>
                      </a:lnTo>
                      <a:lnTo>
                        <a:pt x="2618" y="2704"/>
                      </a:lnTo>
                      <a:lnTo>
                        <a:pt x="2617" y="2703"/>
                      </a:lnTo>
                      <a:lnTo>
                        <a:pt x="2616" y="2700"/>
                      </a:lnTo>
                      <a:lnTo>
                        <a:pt x="2616" y="2691"/>
                      </a:lnTo>
                      <a:lnTo>
                        <a:pt x="2620" y="2679"/>
                      </a:lnTo>
                      <a:lnTo>
                        <a:pt x="2620" y="2679"/>
                      </a:lnTo>
                      <a:lnTo>
                        <a:pt x="2628" y="2646"/>
                      </a:lnTo>
                      <a:lnTo>
                        <a:pt x="2629" y="2640"/>
                      </a:lnTo>
                      <a:lnTo>
                        <a:pt x="2629" y="2629"/>
                      </a:lnTo>
                      <a:lnTo>
                        <a:pt x="2629" y="2629"/>
                      </a:lnTo>
                      <a:lnTo>
                        <a:pt x="2628" y="2623"/>
                      </a:lnTo>
                      <a:lnTo>
                        <a:pt x="2627" y="2618"/>
                      </a:lnTo>
                      <a:lnTo>
                        <a:pt x="2623" y="2611"/>
                      </a:lnTo>
                      <a:lnTo>
                        <a:pt x="2623" y="2607"/>
                      </a:lnTo>
                      <a:lnTo>
                        <a:pt x="2626" y="2604"/>
                      </a:lnTo>
                      <a:lnTo>
                        <a:pt x="2631" y="2599"/>
                      </a:lnTo>
                      <a:lnTo>
                        <a:pt x="2638" y="2594"/>
                      </a:lnTo>
                      <a:lnTo>
                        <a:pt x="2638" y="2594"/>
                      </a:lnTo>
                      <a:lnTo>
                        <a:pt x="2657" y="2581"/>
                      </a:lnTo>
                      <a:lnTo>
                        <a:pt x="2671" y="2570"/>
                      </a:lnTo>
                      <a:lnTo>
                        <a:pt x="2674" y="2565"/>
                      </a:lnTo>
                      <a:lnTo>
                        <a:pt x="2674" y="2564"/>
                      </a:lnTo>
                      <a:lnTo>
                        <a:pt x="2673" y="2564"/>
                      </a:lnTo>
                      <a:lnTo>
                        <a:pt x="2668" y="2564"/>
                      </a:lnTo>
                      <a:lnTo>
                        <a:pt x="2658" y="2566"/>
                      </a:lnTo>
                      <a:lnTo>
                        <a:pt x="2658" y="2566"/>
                      </a:lnTo>
                      <a:lnTo>
                        <a:pt x="2646" y="2570"/>
                      </a:lnTo>
                      <a:lnTo>
                        <a:pt x="2637" y="2576"/>
                      </a:lnTo>
                      <a:lnTo>
                        <a:pt x="2628" y="2583"/>
                      </a:lnTo>
                      <a:lnTo>
                        <a:pt x="2622" y="2589"/>
                      </a:lnTo>
                      <a:lnTo>
                        <a:pt x="2616" y="2595"/>
                      </a:lnTo>
                      <a:lnTo>
                        <a:pt x="2610" y="2600"/>
                      </a:lnTo>
                      <a:lnTo>
                        <a:pt x="2605" y="2602"/>
                      </a:lnTo>
                      <a:lnTo>
                        <a:pt x="2603" y="2604"/>
                      </a:lnTo>
                      <a:lnTo>
                        <a:pt x="2599" y="2604"/>
                      </a:lnTo>
                      <a:lnTo>
                        <a:pt x="2599" y="2604"/>
                      </a:lnTo>
                      <a:lnTo>
                        <a:pt x="2588" y="2600"/>
                      </a:lnTo>
                      <a:lnTo>
                        <a:pt x="2582" y="2598"/>
                      </a:lnTo>
                      <a:lnTo>
                        <a:pt x="2576" y="2596"/>
                      </a:lnTo>
                      <a:lnTo>
                        <a:pt x="2570" y="2596"/>
                      </a:lnTo>
                      <a:lnTo>
                        <a:pt x="2563" y="2598"/>
                      </a:lnTo>
                      <a:lnTo>
                        <a:pt x="2554" y="2602"/>
                      </a:lnTo>
                      <a:lnTo>
                        <a:pt x="2546" y="2610"/>
                      </a:lnTo>
                      <a:lnTo>
                        <a:pt x="2546" y="2610"/>
                      </a:lnTo>
                      <a:lnTo>
                        <a:pt x="2538" y="2617"/>
                      </a:lnTo>
                      <a:lnTo>
                        <a:pt x="2533" y="2619"/>
                      </a:lnTo>
                      <a:lnTo>
                        <a:pt x="2530" y="2618"/>
                      </a:lnTo>
                      <a:lnTo>
                        <a:pt x="2529" y="2617"/>
                      </a:lnTo>
                      <a:lnTo>
                        <a:pt x="2527" y="2615"/>
                      </a:lnTo>
                      <a:lnTo>
                        <a:pt x="2525" y="2613"/>
                      </a:lnTo>
                      <a:lnTo>
                        <a:pt x="2521" y="2615"/>
                      </a:lnTo>
                      <a:lnTo>
                        <a:pt x="2515" y="2619"/>
                      </a:lnTo>
                      <a:lnTo>
                        <a:pt x="2515" y="2619"/>
                      </a:lnTo>
                      <a:lnTo>
                        <a:pt x="2508" y="2627"/>
                      </a:lnTo>
                      <a:lnTo>
                        <a:pt x="2500" y="2633"/>
                      </a:lnTo>
                      <a:lnTo>
                        <a:pt x="2485" y="2645"/>
                      </a:lnTo>
                      <a:lnTo>
                        <a:pt x="2479" y="2650"/>
                      </a:lnTo>
                      <a:lnTo>
                        <a:pt x="2475" y="2656"/>
                      </a:lnTo>
                      <a:lnTo>
                        <a:pt x="2473" y="2662"/>
                      </a:lnTo>
                      <a:lnTo>
                        <a:pt x="2473" y="2666"/>
                      </a:lnTo>
                      <a:lnTo>
                        <a:pt x="2474" y="2669"/>
                      </a:lnTo>
                      <a:lnTo>
                        <a:pt x="2474" y="2669"/>
                      </a:lnTo>
                      <a:lnTo>
                        <a:pt x="2478" y="2675"/>
                      </a:lnTo>
                      <a:lnTo>
                        <a:pt x="2480" y="2681"/>
                      </a:lnTo>
                      <a:lnTo>
                        <a:pt x="2483" y="2685"/>
                      </a:lnTo>
                      <a:lnTo>
                        <a:pt x="2484" y="2689"/>
                      </a:lnTo>
                      <a:lnTo>
                        <a:pt x="2484" y="2692"/>
                      </a:lnTo>
                      <a:lnTo>
                        <a:pt x="2481" y="2697"/>
                      </a:lnTo>
                      <a:lnTo>
                        <a:pt x="2475" y="2702"/>
                      </a:lnTo>
                      <a:lnTo>
                        <a:pt x="2467" y="2708"/>
                      </a:lnTo>
                      <a:lnTo>
                        <a:pt x="2467" y="2708"/>
                      </a:lnTo>
                      <a:lnTo>
                        <a:pt x="2458" y="2715"/>
                      </a:lnTo>
                      <a:lnTo>
                        <a:pt x="2453" y="2722"/>
                      </a:lnTo>
                      <a:lnTo>
                        <a:pt x="2452" y="2726"/>
                      </a:lnTo>
                      <a:lnTo>
                        <a:pt x="2452" y="2731"/>
                      </a:lnTo>
                      <a:lnTo>
                        <a:pt x="2453" y="2735"/>
                      </a:lnTo>
                      <a:lnTo>
                        <a:pt x="2452" y="2737"/>
                      </a:lnTo>
                      <a:lnTo>
                        <a:pt x="2449" y="2740"/>
                      </a:lnTo>
                      <a:lnTo>
                        <a:pt x="2442" y="2741"/>
                      </a:lnTo>
                      <a:lnTo>
                        <a:pt x="2442" y="2741"/>
                      </a:lnTo>
                      <a:lnTo>
                        <a:pt x="2435" y="2741"/>
                      </a:lnTo>
                      <a:lnTo>
                        <a:pt x="2430" y="2740"/>
                      </a:lnTo>
                      <a:lnTo>
                        <a:pt x="2428" y="2737"/>
                      </a:lnTo>
                      <a:lnTo>
                        <a:pt x="2424" y="2732"/>
                      </a:lnTo>
                      <a:lnTo>
                        <a:pt x="2422" y="2728"/>
                      </a:lnTo>
                      <a:lnTo>
                        <a:pt x="2416" y="2723"/>
                      </a:lnTo>
                      <a:lnTo>
                        <a:pt x="2406" y="2715"/>
                      </a:lnTo>
                      <a:lnTo>
                        <a:pt x="2393" y="2708"/>
                      </a:lnTo>
                      <a:lnTo>
                        <a:pt x="2393" y="2708"/>
                      </a:lnTo>
                      <a:lnTo>
                        <a:pt x="2366" y="2696"/>
                      </a:lnTo>
                      <a:lnTo>
                        <a:pt x="2350" y="2687"/>
                      </a:lnTo>
                      <a:lnTo>
                        <a:pt x="2344" y="2685"/>
                      </a:lnTo>
                      <a:lnTo>
                        <a:pt x="2339" y="2685"/>
                      </a:lnTo>
                      <a:lnTo>
                        <a:pt x="2334" y="2686"/>
                      </a:lnTo>
                      <a:lnTo>
                        <a:pt x="2328" y="2689"/>
                      </a:lnTo>
                      <a:lnTo>
                        <a:pt x="2328" y="2689"/>
                      </a:lnTo>
                      <a:lnTo>
                        <a:pt x="2314" y="2701"/>
                      </a:lnTo>
                      <a:lnTo>
                        <a:pt x="2305" y="2708"/>
                      </a:lnTo>
                      <a:lnTo>
                        <a:pt x="2294" y="2715"/>
                      </a:lnTo>
                      <a:lnTo>
                        <a:pt x="2283" y="2722"/>
                      </a:lnTo>
                      <a:lnTo>
                        <a:pt x="2273" y="2725"/>
                      </a:lnTo>
                      <a:lnTo>
                        <a:pt x="2266" y="2726"/>
                      </a:lnTo>
                      <a:lnTo>
                        <a:pt x="2262" y="2726"/>
                      </a:lnTo>
                      <a:lnTo>
                        <a:pt x="2256" y="2725"/>
                      </a:lnTo>
                      <a:lnTo>
                        <a:pt x="2250" y="2724"/>
                      </a:lnTo>
                      <a:lnTo>
                        <a:pt x="2250" y="2724"/>
                      </a:lnTo>
                      <a:lnTo>
                        <a:pt x="2233" y="2715"/>
                      </a:lnTo>
                      <a:lnTo>
                        <a:pt x="2226" y="2713"/>
                      </a:lnTo>
                      <a:lnTo>
                        <a:pt x="2220" y="2709"/>
                      </a:lnTo>
                      <a:lnTo>
                        <a:pt x="2216" y="2706"/>
                      </a:lnTo>
                      <a:lnTo>
                        <a:pt x="2209" y="2700"/>
                      </a:lnTo>
                      <a:lnTo>
                        <a:pt x="2196" y="2679"/>
                      </a:lnTo>
                      <a:lnTo>
                        <a:pt x="2196" y="2679"/>
                      </a:lnTo>
                      <a:lnTo>
                        <a:pt x="2188" y="2667"/>
                      </a:lnTo>
                      <a:lnTo>
                        <a:pt x="2179" y="2656"/>
                      </a:lnTo>
                      <a:lnTo>
                        <a:pt x="2172" y="2646"/>
                      </a:lnTo>
                      <a:lnTo>
                        <a:pt x="2167" y="2636"/>
                      </a:lnTo>
                      <a:lnTo>
                        <a:pt x="2163" y="2627"/>
                      </a:lnTo>
                      <a:lnTo>
                        <a:pt x="2161" y="2616"/>
                      </a:lnTo>
                      <a:lnTo>
                        <a:pt x="2162" y="2602"/>
                      </a:lnTo>
                      <a:lnTo>
                        <a:pt x="2166" y="2585"/>
                      </a:lnTo>
                      <a:lnTo>
                        <a:pt x="2166" y="2585"/>
                      </a:lnTo>
                      <a:lnTo>
                        <a:pt x="2173" y="2561"/>
                      </a:lnTo>
                      <a:lnTo>
                        <a:pt x="2175" y="2553"/>
                      </a:lnTo>
                      <a:lnTo>
                        <a:pt x="2177" y="2545"/>
                      </a:lnTo>
                      <a:lnTo>
                        <a:pt x="2182" y="2526"/>
                      </a:lnTo>
                      <a:lnTo>
                        <a:pt x="2182" y="2526"/>
                      </a:lnTo>
                      <a:lnTo>
                        <a:pt x="2185" y="2513"/>
                      </a:lnTo>
                      <a:lnTo>
                        <a:pt x="2190" y="2500"/>
                      </a:lnTo>
                      <a:lnTo>
                        <a:pt x="2197" y="2480"/>
                      </a:lnTo>
                      <a:lnTo>
                        <a:pt x="2200" y="2470"/>
                      </a:lnTo>
                      <a:lnTo>
                        <a:pt x="2201" y="2463"/>
                      </a:lnTo>
                      <a:lnTo>
                        <a:pt x="2200" y="2454"/>
                      </a:lnTo>
                      <a:lnTo>
                        <a:pt x="2196" y="2447"/>
                      </a:lnTo>
                      <a:lnTo>
                        <a:pt x="2196" y="2447"/>
                      </a:lnTo>
                      <a:lnTo>
                        <a:pt x="2191" y="2441"/>
                      </a:lnTo>
                      <a:lnTo>
                        <a:pt x="2189" y="2436"/>
                      </a:lnTo>
                      <a:lnTo>
                        <a:pt x="2188" y="2429"/>
                      </a:lnTo>
                      <a:lnTo>
                        <a:pt x="2186" y="2426"/>
                      </a:lnTo>
                      <a:lnTo>
                        <a:pt x="2183" y="2424"/>
                      </a:lnTo>
                      <a:lnTo>
                        <a:pt x="2179" y="2421"/>
                      </a:lnTo>
                      <a:lnTo>
                        <a:pt x="2171" y="2418"/>
                      </a:lnTo>
                      <a:lnTo>
                        <a:pt x="2171" y="2418"/>
                      </a:lnTo>
                      <a:lnTo>
                        <a:pt x="2162" y="2414"/>
                      </a:lnTo>
                      <a:lnTo>
                        <a:pt x="2156" y="2409"/>
                      </a:lnTo>
                      <a:lnTo>
                        <a:pt x="2149" y="2406"/>
                      </a:lnTo>
                      <a:lnTo>
                        <a:pt x="2143" y="2403"/>
                      </a:lnTo>
                      <a:lnTo>
                        <a:pt x="2135" y="2401"/>
                      </a:lnTo>
                      <a:lnTo>
                        <a:pt x="2126" y="2400"/>
                      </a:lnTo>
                      <a:lnTo>
                        <a:pt x="2116" y="2401"/>
                      </a:lnTo>
                      <a:lnTo>
                        <a:pt x="2103" y="2403"/>
                      </a:lnTo>
                      <a:lnTo>
                        <a:pt x="2103" y="2403"/>
                      </a:lnTo>
                      <a:lnTo>
                        <a:pt x="2074" y="2408"/>
                      </a:lnTo>
                      <a:lnTo>
                        <a:pt x="2049" y="2412"/>
                      </a:lnTo>
                      <a:lnTo>
                        <a:pt x="2030" y="2413"/>
                      </a:lnTo>
                      <a:lnTo>
                        <a:pt x="2019" y="2413"/>
                      </a:lnTo>
                      <a:lnTo>
                        <a:pt x="2019" y="2413"/>
                      </a:lnTo>
                      <a:lnTo>
                        <a:pt x="2014" y="2414"/>
                      </a:lnTo>
                      <a:lnTo>
                        <a:pt x="2008" y="2415"/>
                      </a:lnTo>
                      <a:lnTo>
                        <a:pt x="1997" y="2419"/>
                      </a:lnTo>
                      <a:lnTo>
                        <a:pt x="1992" y="2419"/>
                      </a:lnTo>
                      <a:lnTo>
                        <a:pt x="1991" y="2418"/>
                      </a:lnTo>
                      <a:lnTo>
                        <a:pt x="1990" y="2417"/>
                      </a:lnTo>
                      <a:lnTo>
                        <a:pt x="1990" y="2415"/>
                      </a:lnTo>
                      <a:lnTo>
                        <a:pt x="1990" y="2412"/>
                      </a:lnTo>
                      <a:lnTo>
                        <a:pt x="1993" y="2403"/>
                      </a:lnTo>
                      <a:lnTo>
                        <a:pt x="1993" y="2403"/>
                      </a:lnTo>
                      <a:lnTo>
                        <a:pt x="2000" y="2393"/>
                      </a:lnTo>
                      <a:lnTo>
                        <a:pt x="2004" y="2387"/>
                      </a:lnTo>
                      <a:lnTo>
                        <a:pt x="2012" y="2379"/>
                      </a:lnTo>
                      <a:lnTo>
                        <a:pt x="2014" y="2375"/>
                      </a:lnTo>
                      <a:lnTo>
                        <a:pt x="2017" y="2372"/>
                      </a:lnTo>
                      <a:lnTo>
                        <a:pt x="2018" y="2367"/>
                      </a:lnTo>
                      <a:lnTo>
                        <a:pt x="2019" y="2358"/>
                      </a:lnTo>
                      <a:lnTo>
                        <a:pt x="2019" y="2358"/>
                      </a:lnTo>
                      <a:lnTo>
                        <a:pt x="2019" y="2344"/>
                      </a:lnTo>
                      <a:lnTo>
                        <a:pt x="2021" y="2333"/>
                      </a:lnTo>
                      <a:lnTo>
                        <a:pt x="2023" y="2324"/>
                      </a:lnTo>
                      <a:lnTo>
                        <a:pt x="2024" y="2314"/>
                      </a:lnTo>
                      <a:lnTo>
                        <a:pt x="2024" y="2314"/>
                      </a:lnTo>
                      <a:lnTo>
                        <a:pt x="2024" y="2310"/>
                      </a:lnTo>
                      <a:lnTo>
                        <a:pt x="2026" y="2305"/>
                      </a:lnTo>
                      <a:lnTo>
                        <a:pt x="2030" y="2302"/>
                      </a:lnTo>
                      <a:lnTo>
                        <a:pt x="2033" y="2299"/>
                      </a:lnTo>
                      <a:lnTo>
                        <a:pt x="2038" y="2295"/>
                      </a:lnTo>
                      <a:lnTo>
                        <a:pt x="2042" y="2291"/>
                      </a:lnTo>
                      <a:lnTo>
                        <a:pt x="2046" y="2287"/>
                      </a:lnTo>
                      <a:lnTo>
                        <a:pt x="2048" y="2279"/>
                      </a:lnTo>
                      <a:lnTo>
                        <a:pt x="2048" y="2279"/>
                      </a:lnTo>
                      <a:lnTo>
                        <a:pt x="2050" y="2262"/>
                      </a:lnTo>
                      <a:lnTo>
                        <a:pt x="2054" y="2244"/>
                      </a:lnTo>
                      <a:lnTo>
                        <a:pt x="2057" y="2227"/>
                      </a:lnTo>
                      <a:lnTo>
                        <a:pt x="2059" y="2220"/>
                      </a:lnTo>
                      <a:lnTo>
                        <a:pt x="2063" y="2216"/>
                      </a:lnTo>
                      <a:lnTo>
                        <a:pt x="2063" y="2216"/>
                      </a:lnTo>
                      <a:lnTo>
                        <a:pt x="2074" y="2204"/>
                      </a:lnTo>
                      <a:lnTo>
                        <a:pt x="2087" y="2187"/>
                      </a:lnTo>
                      <a:lnTo>
                        <a:pt x="2093" y="2178"/>
                      </a:lnTo>
                      <a:lnTo>
                        <a:pt x="2098" y="2170"/>
                      </a:lnTo>
                      <a:lnTo>
                        <a:pt x="2099" y="2165"/>
                      </a:lnTo>
                      <a:lnTo>
                        <a:pt x="2099" y="2163"/>
                      </a:lnTo>
                      <a:lnTo>
                        <a:pt x="2098" y="2161"/>
                      </a:lnTo>
                      <a:lnTo>
                        <a:pt x="2098" y="2161"/>
                      </a:lnTo>
                      <a:lnTo>
                        <a:pt x="2087" y="2157"/>
                      </a:lnTo>
                      <a:lnTo>
                        <a:pt x="2074" y="2150"/>
                      </a:lnTo>
                      <a:lnTo>
                        <a:pt x="2066" y="2149"/>
                      </a:lnTo>
                      <a:lnTo>
                        <a:pt x="2059" y="2148"/>
                      </a:lnTo>
                      <a:lnTo>
                        <a:pt x="2050" y="2149"/>
                      </a:lnTo>
                      <a:lnTo>
                        <a:pt x="2043" y="2152"/>
                      </a:lnTo>
                      <a:lnTo>
                        <a:pt x="2043" y="2152"/>
                      </a:lnTo>
                      <a:lnTo>
                        <a:pt x="2030" y="2158"/>
                      </a:lnTo>
                      <a:lnTo>
                        <a:pt x="2015" y="2164"/>
                      </a:lnTo>
                      <a:lnTo>
                        <a:pt x="1998" y="2169"/>
                      </a:lnTo>
                      <a:lnTo>
                        <a:pt x="1976" y="2174"/>
                      </a:lnTo>
                      <a:lnTo>
                        <a:pt x="1976" y="2174"/>
                      </a:lnTo>
                      <a:lnTo>
                        <a:pt x="1966" y="2177"/>
                      </a:lnTo>
                      <a:lnTo>
                        <a:pt x="1957" y="2183"/>
                      </a:lnTo>
                      <a:lnTo>
                        <a:pt x="1951" y="2189"/>
                      </a:lnTo>
                      <a:lnTo>
                        <a:pt x="1947" y="2198"/>
                      </a:lnTo>
                      <a:lnTo>
                        <a:pt x="1945" y="2205"/>
                      </a:lnTo>
                      <a:lnTo>
                        <a:pt x="1942" y="2214"/>
                      </a:lnTo>
                      <a:lnTo>
                        <a:pt x="1940" y="2231"/>
                      </a:lnTo>
                      <a:lnTo>
                        <a:pt x="1940" y="2231"/>
                      </a:lnTo>
                      <a:lnTo>
                        <a:pt x="1935" y="2245"/>
                      </a:lnTo>
                      <a:lnTo>
                        <a:pt x="1929" y="2259"/>
                      </a:lnTo>
                      <a:lnTo>
                        <a:pt x="1924" y="2265"/>
                      </a:lnTo>
                      <a:lnTo>
                        <a:pt x="1921" y="2271"/>
                      </a:lnTo>
                      <a:lnTo>
                        <a:pt x="1916" y="2276"/>
                      </a:lnTo>
                      <a:lnTo>
                        <a:pt x="1910" y="2279"/>
                      </a:lnTo>
                      <a:lnTo>
                        <a:pt x="1910" y="2279"/>
                      </a:lnTo>
                      <a:lnTo>
                        <a:pt x="1905" y="2282"/>
                      </a:lnTo>
                      <a:lnTo>
                        <a:pt x="1899" y="2283"/>
                      </a:lnTo>
                      <a:lnTo>
                        <a:pt x="1894" y="2283"/>
                      </a:lnTo>
                      <a:lnTo>
                        <a:pt x="1888" y="2282"/>
                      </a:lnTo>
                      <a:lnTo>
                        <a:pt x="1877" y="2279"/>
                      </a:lnTo>
                      <a:lnTo>
                        <a:pt x="1871" y="2278"/>
                      </a:lnTo>
                      <a:lnTo>
                        <a:pt x="1866" y="2279"/>
                      </a:lnTo>
                      <a:lnTo>
                        <a:pt x="1866" y="2279"/>
                      </a:lnTo>
                      <a:lnTo>
                        <a:pt x="1845" y="2287"/>
                      </a:lnTo>
                      <a:lnTo>
                        <a:pt x="1834" y="2290"/>
                      </a:lnTo>
                      <a:lnTo>
                        <a:pt x="1821" y="2294"/>
                      </a:lnTo>
                      <a:lnTo>
                        <a:pt x="1821" y="2294"/>
                      </a:lnTo>
                      <a:lnTo>
                        <a:pt x="1815" y="2296"/>
                      </a:lnTo>
                      <a:lnTo>
                        <a:pt x="1808" y="2300"/>
                      </a:lnTo>
                      <a:lnTo>
                        <a:pt x="1796" y="2306"/>
                      </a:lnTo>
                      <a:lnTo>
                        <a:pt x="1791" y="2308"/>
                      </a:lnTo>
                      <a:lnTo>
                        <a:pt x="1786" y="2308"/>
                      </a:lnTo>
                      <a:lnTo>
                        <a:pt x="1781" y="2307"/>
                      </a:lnTo>
                      <a:lnTo>
                        <a:pt x="1775" y="2302"/>
                      </a:lnTo>
                      <a:lnTo>
                        <a:pt x="1775" y="2302"/>
                      </a:lnTo>
                      <a:lnTo>
                        <a:pt x="1771" y="2296"/>
                      </a:lnTo>
                      <a:lnTo>
                        <a:pt x="1767" y="2293"/>
                      </a:lnTo>
                      <a:lnTo>
                        <a:pt x="1757" y="2288"/>
                      </a:lnTo>
                      <a:lnTo>
                        <a:pt x="1748" y="2283"/>
                      </a:lnTo>
                      <a:lnTo>
                        <a:pt x="1743" y="2279"/>
                      </a:lnTo>
                      <a:lnTo>
                        <a:pt x="1737" y="2274"/>
                      </a:lnTo>
                      <a:lnTo>
                        <a:pt x="1737" y="2274"/>
                      </a:lnTo>
                      <a:lnTo>
                        <a:pt x="1729" y="2265"/>
                      </a:lnTo>
                      <a:lnTo>
                        <a:pt x="1724" y="2254"/>
                      </a:lnTo>
                      <a:lnTo>
                        <a:pt x="1719" y="2244"/>
                      </a:lnTo>
                      <a:lnTo>
                        <a:pt x="1713" y="2231"/>
                      </a:lnTo>
                      <a:lnTo>
                        <a:pt x="1713" y="2231"/>
                      </a:lnTo>
                      <a:lnTo>
                        <a:pt x="1703" y="2208"/>
                      </a:lnTo>
                      <a:lnTo>
                        <a:pt x="1691" y="2174"/>
                      </a:lnTo>
                      <a:lnTo>
                        <a:pt x="1685" y="2157"/>
                      </a:lnTo>
                      <a:lnTo>
                        <a:pt x="1682" y="2141"/>
                      </a:lnTo>
                      <a:lnTo>
                        <a:pt x="1679" y="2127"/>
                      </a:lnTo>
                      <a:lnTo>
                        <a:pt x="1679" y="2116"/>
                      </a:lnTo>
                      <a:lnTo>
                        <a:pt x="1679" y="2116"/>
                      </a:lnTo>
                      <a:lnTo>
                        <a:pt x="1680" y="2108"/>
                      </a:lnTo>
                      <a:lnTo>
                        <a:pt x="1684" y="2097"/>
                      </a:lnTo>
                      <a:lnTo>
                        <a:pt x="1691" y="2073"/>
                      </a:lnTo>
                      <a:lnTo>
                        <a:pt x="1697" y="2047"/>
                      </a:lnTo>
                      <a:lnTo>
                        <a:pt x="1699" y="2036"/>
                      </a:lnTo>
                      <a:lnTo>
                        <a:pt x="1699" y="2028"/>
                      </a:lnTo>
                      <a:lnTo>
                        <a:pt x="1699" y="2028"/>
                      </a:lnTo>
                      <a:lnTo>
                        <a:pt x="1699" y="2020"/>
                      </a:lnTo>
                      <a:lnTo>
                        <a:pt x="1701" y="2012"/>
                      </a:lnTo>
                      <a:lnTo>
                        <a:pt x="1705" y="2005"/>
                      </a:lnTo>
                      <a:lnTo>
                        <a:pt x="1709" y="1996"/>
                      </a:lnTo>
                      <a:lnTo>
                        <a:pt x="1720" y="1982"/>
                      </a:lnTo>
                      <a:lnTo>
                        <a:pt x="1725" y="1975"/>
                      </a:lnTo>
                      <a:lnTo>
                        <a:pt x="1728" y="1969"/>
                      </a:lnTo>
                      <a:lnTo>
                        <a:pt x="1728" y="1969"/>
                      </a:lnTo>
                      <a:lnTo>
                        <a:pt x="1730" y="1965"/>
                      </a:lnTo>
                      <a:lnTo>
                        <a:pt x="1731" y="1963"/>
                      </a:lnTo>
                      <a:lnTo>
                        <a:pt x="1731" y="1963"/>
                      </a:lnTo>
                      <a:lnTo>
                        <a:pt x="1728" y="1934"/>
                      </a:lnTo>
                      <a:lnTo>
                        <a:pt x="1728" y="1934"/>
                      </a:lnTo>
                      <a:lnTo>
                        <a:pt x="1726" y="1920"/>
                      </a:lnTo>
                      <a:lnTo>
                        <a:pt x="1728" y="1906"/>
                      </a:lnTo>
                      <a:lnTo>
                        <a:pt x="1730" y="1895"/>
                      </a:lnTo>
                      <a:lnTo>
                        <a:pt x="1734" y="1887"/>
                      </a:lnTo>
                      <a:lnTo>
                        <a:pt x="1740" y="1878"/>
                      </a:lnTo>
                      <a:lnTo>
                        <a:pt x="1746" y="1872"/>
                      </a:lnTo>
                      <a:lnTo>
                        <a:pt x="1753" y="1866"/>
                      </a:lnTo>
                      <a:lnTo>
                        <a:pt x="1763" y="1860"/>
                      </a:lnTo>
                      <a:lnTo>
                        <a:pt x="1763" y="1860"/>
                      </a:lnTo>
                      <a:lnTo>
                        <a:pt x="1773" y="1855"/>
                      </a:lnTo>
                      <a:lnTo>
                        <a:pt x="1782" y="1852"/>
                      </a:lnTo>
                      <a:lnTo>
                        <a:pt x="1804" y="1844"/>
                      </a:lnTo>
                      <a:lnTo>
                        <a:pt x="1816" y="1841"/>
                      </a:lnTo>
                      <a:lnTo>
                        <a:pt x="1828" y="1836"/>
                      </a:lnTo>
                      <a:lnTo>
                        <a:pt x="1842" y="1828"/>
                      </a:lnTo>
                      <a:lnTo>
                        <a:pt x="1855" y="1819"/>
                      </a:lnTo>
                      <a:lnTo>
                        <a:pt x="1855" y="1819"/>
                      </a:lnTo>
                      <a:lnTo>
                        <a:pt x="1868" y="1810"/>
                      </a:lnTo>
                      <a:lnTo>
                        <a:pt x="1882" y="1802"/>
                      </a:lnTo>
                      <a:lnTo>
                        <a:pt x="1896" y="1796"/>
                      </a:lnTo>
                      <a:lnTo>
                        <a:pt x="1910" y="1791"/>
                      </a:lnTo>
                      <a:lnTo>
                        <a:pt x="1922" y="1788"/>
                      </a:lnTo>
                      <a:lnTo>
                        <a:pt x="1933" y="1786"/>
                      </a:lnTo>
                      <a:lnTo>
                        <a:pt x="1942" y="1786"/>
                      </a:lnTo>
                      <a:lnTo>
                        <a:pt x="1951" y="1787"/>
                      </a:lnTo>
                      <a:lnTo>
                        <a:pt x="1951" y="1787"/>
                      </a:lnTo>
                      <a:lnTo>
                        <a:pt x="1957" y="1788"/>
                      </a:lnTo>
                      <a:lnTo>
                        <a:pt x="1962" y="1788"/>
                      </a:lnTo>
                      <a:lnTo>
                        <a:pt x="1970" y="1788"/>
                      </a:lnTo>
                      <a:lnTo>
                        <a:pt x="1974" y="1790"/>
                      </a:lnTo>
                      <a:lnTo>
                        <a:pt x="1979" y="1793"/>
                      </a:lnTo>
                      <a:lnTo>
                        <a:pt x="1986" y="1798"/>
                      </a:lnTo>
                      <a:lnTo>
                        <a:pt x="1993" y="1807"/>
                      </a:lnTo>
                      <a:lnTo>
                        <a:pt x="1993" y="1807"/>
                      </a:lnTo>
                      <a:lnTo>
                        <a:pt x="2002" y="1814"/>
                      </a:lnTo>
                      <a:lnTo>
                        <a:pt x="2009" y="1818"/>
                      </a:lnTo>
                      <a:lnTo>
                        <a:pt x="2015" y="1818"/>
                      </a:lnTo>
                      <a:lnTo>
                        <a:pt x="2020" y="1816"/>
                      </a:lnTo>
                      <a:lnTo>
                        <a:pt x="2031" y="1810"/>
                      </a:lnTo>
                      <a:lnTo>
                        <a:pt x="2036" y="1808"/>
                      </a:lnTo>
                      <a:lnTo>
                        <a:pt x="2043" y="1807"/>
                      </a:lnTo>
                      <a:lnTo>
                        <a:pt x="2043" y="1807"/>
                      </a:lnTo>
                      <a:lnTo>
                        <a:pt x="2055" y="1808"/>
                      </a:lnTo>
                      <a:lnTo>
                        <a:pt x="2064" y="1808"/>
                      </a:lnTo>
                      <a:lnTo>
                        <a:pt x="2066" y="1808"/>
                      </a:lnTo>
                      <a:lnTo>
                        <a:pt x="2067" y="1807"/>
                      </a:lnTo>
                      <a:lnTo>
                        <a:pt x="2067" y="1803"/>
                      </a:lnTo>
                      <a:lnTo>
                        <a:pt x="2066" y="1798"/>
                      </a:lnTo>
                      <a:lnTo>
                        <a:pt x="2066" y="1798"/>
                      </a:lnTo>
                      <a:lnTo>
                        <a:pt x="2065" y="1794"/>
                      </a:lnTo>
                      <a:lnTo>
                        <a:pt x="2064" y="1792"/>
                      </a:lnTo>
                      <a:lnTo>
                        <a:pt x="2058" y="1788"/>
                      </a:lnTo>
                      <a:lnTo>
                        <a:pt x="2050" y="1786"/>
                      </a:lnTo>
                      <a:lnTo>
                        <a:pt x="2042" y="1784"/>
                      </a:lnTo>
                      <a:lnTo>
                        <a:pt x="2036" y="1782"/>
                      </a:lnTo>
                      <a:lnTo>
                        <a:pt x="2032" y="1780"/>
                      </a:lnTo>
                      <a:lnTo>
                        <a:pt x="2032" y="1779"/>
                      </a:lnTo>
                      <a:lnTo>
                        <a:pt x="2033" y="1777"/>
                      </a:lnTo>
                      <a:lnTo>
                        <a:pt x="2038" y="1775"/>
                      </a:lnTo>
                      <a:lnTo>
                        <a:pt x="2038" y="1775"/>
                      </a:lnTo>
                      <a:lnTo>
                        <a:pt x="2055" y="1769"/>
                      </a:lnTo>
                      <a:lnTo>
                        <a:pt x="2071" y="1764"/>
                      </a:lnTo>
                      <a:lnTo>
                        <a:pt x="2078" y="1762"/>
                      </a:lnTo>
                      <a:lnTo>
                        <a:pt x="2087" y="1760"/>
                      </a:lnTo>
                      <a:lnTo>
                        <a:pt x="2097" y="1760"/>
                      </a:lnTo>
                      <a:lnTo>
                        <a:pt x="2108" y="1762"/>
                      </a:lnTo>
                      <a:lnTo>
                        <a:pt x="2108" y="1762"/>
                      </a:lnTo>
                      <a:lnTo>
                        <a:pt x="2112" y="1763"/>
                      </a:lnTo>
                      <a:lnTo>
                        <a:pt x="2117" y="1762"/>
                      </a:lnTo>
                      <a:lnTo>
                        <a:pt x="2126" y="1759"/>
                      </a:lnTo>
                      <a:lnTo>
                        <a:pt x="2133" y="1756"/>
                      </a:lnTo>
                      <a:lnTo>
                        <a:pt x="2140" y="1752"/>
                      </a:lnTo>
                      <a:lnTo>
                        <a:pt x="2148" y="1750"/>
                      </a:lnTo>
                      <a:lnTo>
                        <a:pt x="2152" y="1748"/>
                      </a:lnTo>
                      <a:lnTo>
                        <a:pt x="2156" y="1748"/>
                      </a:lnTo>
                      <a:lnTo>
                        <a:pt x="2161" y="1748"/>
                      </a:lnTo>
                      <a:lnTo>
                        <a:pt x="2166" y="1751"/>
                      </a:lnTo>
                      <a:lnTo>
                        <a:pt x="2172" y="1753"/>
                      </a:lnTo>
                      <a:lnTo>
                        <a:pt x="2179" y="1757"/>
                      </a:lnTo>
                      <a:lnTo>
                        <a:pt x="2179" y="1757"/>
                      </a:lnTo>
                      <a:lnTo>
                        <a:pt x="2199" y="1771"/>
                      </a:lnTo>
                      <a:lnTo>
                        <a:pt x="2208" y="1779"/>
                      </a:lnTo>
                      <a:lnTo>
                        <a:pt x="2213" y="1784"/>
                      </a:lnTo>
                      <a:lnTo>
                        <a:pt x="2220" y="1786"/>
                      </a:lnTo>
                      <a:lnTo>
                        <a:pt x="2220" y="1786"/>
                      </a:lnTo>
                      <a:lnTo>
                        <a:pt x="2223" y="1787"/>
                      </a:lnTo>
                      <a:lnTo>
                        <a:pt x="2226" y="1787"/>
                      </a:lnTo>
                      <a:lnTo>
                        <a:pt x="2233" y="1785"/>
                      </a:lnTo>
                      <a:lnTo>
                        <a:pt x="2245" y="1776"/>
                      </a:lnTo>
                      <a:lnTo>
                        <a:pt x="2252" y="1773"/>
                      </a:lnTo>
                      <a:lnTo>
                        <a:pt x="2258" y="1771"/>
                      </a:lnTo>
                      <a:lnTo>
                        <a:pt x="2262" y="1771"/>
                      </a:lnTo>
                      <a:lnTo>
                        <a:pt x="2265" y="1771"/>
                      </a:lnTo>
                      <a:lnTo>
                        <a:pt x="2269" y="1773"/>
                      </a:lnTo>
                      <a:lnTo>
                        <a:pt x="2271" y="1775"/>
                      </a:lnTo>
                      <a:lnTo>
                        <a:pt x="2271" y="1775"/>
                      </a:lnTo>
                      <a:lnTo>
                        <a:pt x="2286" y="1788"/>
                      </a:lnTo>
                      <a:lnTo>
                        <a:pt x="2293" y="1796"/>
                      </a:lnTo>
                      <a:lnTo>
                        <a:pt x="2299" y="1803"/>
                      </a:lnTo>
                      <a:lnTo>
                        <a:pt x="2304" y="1811"/>
                      </a:lnTo>
                      <a:lnTo>
                        <a:pt x="2308" y="1820"/>
                      </a:lnTo>
                      <a:lnTo>
                        <a:pt x="2309" y="1830"/>
                      </a:lnTo>
                      <a:lnTo>
                        <a:pt x="2309" y="1841"/>
                      </a:lnTo>
                      <a:lnTo>
                        <a:pt x="2309" y="1841"/>
                      </a:lnTo>
                      <a:lnTo>
                        <a:pt x="2307" y="1850"/>
                      </a:lnTo>
                      <a:lnTo>
                        <a:pt x="2304" y="1856"/>
                      </a:lnTo>
                      <a:lnTo>
                        <a:pt x="2298" y="1865"/>
                      </a:lnTo>
                      <a:lnTo>
                        <a:pt x="2297" y="1870"/>
                      </a:lnTo>
                      <a:lnTo>
                        <a:pt x="2296" y="1875"/>
                      </a:lnTo>
                      <a:lnTo>
                        <a:pt x="2297" y="1881"/>
                      </a:lnTo>
                      <a:lnTo>
                        <a:pt x="2299" y="1890"/>
                      </a:lnTo>
                      <a:lnTo>
                        <a:pt x="2299" y="1890"/>
                      </a:lnTo>
                      <a:lnTo>
                        <a:pt x="2305" y="1912"/>
                      </a:lnTo>
                      <a:lnTo>
                        <a:pt x="2311" y="1932"/>
                      </a:lnTo>
                      <a:lnTo>
                        <a:pt x="2317" y="1949"/>
                      </a:lnTo>
                      <a:lnTo>
                        <a:pt x="2320" y="1955"/>
                      </a:lnTo>
                      <a:lnTo>
                        <a:pt x="2324" y="1960"/>
                      </a:lnTo>
                      <a:lnTo>
                        <a:pt x="2324" y="1960"/>
                      </a:lnTo>
                      <a:lnTo>
                        <a:pt x="2327" y="1963"/>
                      </a:lnTo>
                      <a:lnTo>
                        <a:pt x="2328" y="1967"/>
                      </a:lnTo>
                      <a:lnTo>
                        <a:pt x="2331" y="1975"/>
                      </a:lnTo>
                      <a:lnTo>
                        <a:pt x="2333" y="1983"/>
                      </a:lnTo>
                      <a:lnTo>
                        <a:pt x="2336" y="1986"/>
                      </a:lnTo>
                      <a:lnTo>
                        <a:pt x="2338" y="1989"/>
                      </a:lnTo>
                      <a:lnTo>
                        <a:pt x="2338" y="1989"/>
                      </a:lnTo>
                      <a:lnTo>
                        <a:pt x="2348" y="1994"/>
                      </a:lnTo>
                      <a:lnTo>
                        <a:pt x="2354" y="1996"/>
                      </a:lnTo>
                      <a:lnTo>
                        <a:pt x="2361" y="1997"/>
                      </a:lnTo>
                      <a:lnTo>
                        <a:pt x="2367" y="1999"/>
                      </a:lnTo>
                      <a:lnTo>
                        <a:pt x="2373" y="1996"/>
                      </a:lnTo>
                      <a:lnTo>
                        <a:pt x="2376" y="1994"/>
                      </a:lnTo>
                      <a:lnTo>
                        <a:pt x="2379" y="1991"/>
                      </a:lnTo>
                      <a:lnTo>
                        <a:pt x="2383" y="1983"/>
                      </a:lnTo>
                      <a:lnTo>
                        <a:pt x="2383" y="1983"/>
                      </a:lnTo>
                      <a:lnTo>
                        <a:pt x="2390" y="1969"/>
                      </a:lnTo>
                      <a:lnTo>
                        <a:pt x="2394" y="1962"/>
                      </a:lnTo>
                      <a:lnTo>
                        <a:pt x="2395" y="1957"/>
                      </a:lnTo>
                      <a:lnTo>
                        <a:pt x="2395" y="1951"/>
                      </a:lnTo>
                      <a:lnTo>
                        <a:pt x="2393" y="1929"/>
                      </a:lnTo>
                      <a:lnTo>
                        <a:pt x="2393" y="1929"/>
                      </a:lnTo>
                      <a:lnTo>
                        <a:pt x="2389" y="1905"/>
                      </a:lnTo>
                      <a:lnTo>
                        <a:pt x="2385" y="1887"/>
                      </a:lnTo>
                      <a:lnTo>
                        <a:pt x="2382" y="1867"/>
                      </a:lnTo>
                      <a:lnTo>
                        <a:pt x="2378" y="1841"/>
                      </a:lnTo>
                      <a:lnTo>
                        <a:pt x="2378" y="1841"/>
                      </a:lnTo>
                      <a:lnTo>
                        <a:pt x="2375" y="1814"/>
                      </a:lnTo>
                      <a:lnTo>
                        <a:pt x="2372" y="1796"/>
                      </a:lnTo>
                      <a:lnTo>
                        <a:pt x="2371" y="1779"/>
                      </a:lnTo>
                      <a:lnTo>
                        <a:pt x="2373" y="1757"/>
                      </a:lnTo>
                      <a:lnTo>
                        <a:pt x="2373" y="1757"/>
                      </a:lnTo>
                      <a:lnTo>
                        <a:pt x="2376" y="1745"/>
                      </a:lnTo>
                      <a:lnTo>
                        <a:pt x="2378" y="1734"/>
                      </a:lnTo>
                      <a:lnTo>
                        <a:pt x="2382" y="1725"/>
                      </a:lnTo>
                      <a:lnTo>
                        <a:pt x="2385" y="1717"/>
                      </a:lnTo>
                      <a:lnTo>
                        <a:pt x="2391" y="1708"/>
                      </a:lnTo>
                      <a:lnTo>
                        <a:pt x="2399" y="1700"/>
                      </a:lnTo>
                      <a:lnTo>
                        <a:pt x="2407" y="1692"/>
                      </a:lnTo>
                      <a:lnTo>
                        <a:pt x="2417" y="1683"/>
                      </a:lnTo>
                      <a:lnTo>
                        <a:pt x="2417" y="1683"/>
                      </a:lnTo>
                      <a:lnTo>
                        <a:pt x="2428" y="1673"/>
                      </a:lnTo>
                      <a:lnTo>
                        <a:pt x="2439" y="1662"/>
                      </a:lnTo>
                      <a:lnTo>
                        <a:pt x="2459" y="1640"/>
                      </a:lnTo>
                      <a:lnTo>
                        <a:pt x="2470" y="1630"/>
                      </a:lnTo>
                      <a:lnTo>
                        <a:pt x="2481" y="1621"/>
                      </a:lnTo>
                      <a:lnTo>
                        <a:pt x="2493" y="1615"/>
                      </a:lnTo>
                      <a:lnTo>
                        <a:pt x="2506" y="1609"/>
                      </a:lnTo>
                      <a:lnTo>
                        <a:pt x="2506" y="1609"/>
                      </a:lnTo>
                      <a:lnTo>
                        <a:pt x="2518" y="1605"/>
                      </a:lnTo>
                      <a:lnTo>
                        <a:pt x="2526" y="1601"/>
                      </a:lnTo>
                      <a:lnTo>
                        <a:pt x="2532" y="1596"/>
                      </a:lnTo>
                      <a:lnTo>
                        <a:pt x="2537" y="1592"/>
                      </a:lnTo>
                      <a:lnTo>
                        <a:pt x="2548" y="1583"/>
                      </a:lnTo>
                      <a:lnTo>
                        <a:pt x="2555" y="1578"/>
                      </a:lnTo>
                      <a:lnTo>
                        <a:pt x="2565" y="1575"/>
                      </a:lnTo>
                      <a:lnTo>
                        <a:pt x="2565" y="1575"/>
                      </a:lnTo>
                      <a:lnTo>
                        <a:pt x="2587" y="1567"/>
                      </a:lnTo>
                      <a:lnTo>
                        <a:pt x="2598" y="1562"/>
                      </a:lnTo>
                      <a:lnTo>
                        <a:pt x="2608" y="1558"/>
                      </a:lnTo>
                      <a:lnTo>
                        <a:pt x="2616" y="1553"/>
                      </a:lnTo>
                      <a:lnTo>
                        <a:pt x="2623" y="1547"/>
                      </a:lnTo>
                      <a:lnTo>
                        <a:pt x="2629" y="1539"/>
                      </a:lnTo>
                      <a:lnTo>
                        <a:pt x="2634" y="1530"/>
                      </a:lnTo>
                      <a:lnTo>
                        <a:pt x="2634" y="1530"/>
                      </a:lnTo>
                      <a:lnTo>
                        <a:pt x="2640" y="1517"/>
                      </a:lnTo>
                      <a:lnTo>
                        <a:pt x="2644" y="1510"/>
                      </a:lnTo>
                      <a:lnTo>
                        <a:pt x="2644" y="1507"/>
                      </a:lnTo>
                      <a:lnTo>
                        <a:pt x="2644" y="1502"/>
                      </a:lnTo>
                      <a:lnTo>
                        <a:pt x="2639" y="1486"/>
                      </a:lnTo>
                      <a:lnTo>
                        <a:pt x="2639" y="1486"/>
                      </a:lnTo>
                      <a:lnTo>
                        <a:pt x="2634" y="1471"/>
                      </a:lnTo>
                      <a:lnTo>
                        <a:pt x="2633" y="1468"/>
                      </a:lnTo>
                      <a:lnTo>
                        <a:pt x="2633" y="1465"/>
                      </a:lnTo>
                      <a:lnTo>
                        <a:pt x="2635" y="1457"/>
                      </a:lnTo>
                      <a:lnTo>
                        <a:pt x="2639" y="1436"/>
                      </a:lnTo>
                      <a:lnTo>
                        <a:pt x="2639" y="1436"/>
                      </a:lnTo>
                      <a:lnTo>
                        <a:pt x="2641" y="1414"/>
                      </a:lnTo>
                      <a:lnTo>
                        <a:pt x="2644" y="1402"/>
                      </a:lnTo>
                      <a:lnTo>
                        <a:pt x="2648" y="1394"/>
                      </a:lnTo>
                      <a:lnTo>
                        <a:pt x="2654" y="1383"/>
                      </a:lnTo>
                      <a:lnTo>
                        <a:pt x="2654" y="1383"/>
                      </a:lnTo>
                      <a:lnTo>
                        <a:pt x="2657" y="1375"/>
                      </a:lnTo>
                      <a:lnTo>
                        <a:pt x="2662" y="1369"/>
                      </a:lnTo>
                      <a:lnTo>
                        <a:pt x="2667" y="1366"/>
                      </a:lnTo>
                      <a:lnTo>
                        <a:pt x="2671" y="1362"/>
                      </a:lnTo>
                      <a:lnTo>
                        <a:pt x="2674" y="1362"/>
                      </a:lnTo>
                      <a:lnTo>
                        <a:pt x="2675" y="1363"/>
                      </a:lnTo>
                      <a:lnTo>
                        <a:pt x="2675" y="1367"/>
                      </a:lnTo>
                      <a:lnTo>
                        <a:pt x="2673" y="1373"/>
                      </a:lnTo>
                      <a:lnTo>
                        <a:pt x="2673" y="1373"/>
                      </a:lnTo>
                      <a:lnTo>
                        <a:pt x="2672" y="1375"/>
                      </a:lnTo>
                      <a:lnTo>
                        <a:pt x="2672" y="1379"/>
                      </a:lnTo>
                      <a:lnTo>
                        <a:pt x="2672" y="1381"/>
                      </a:lnTo>
                      <a:lnTo>
                        <a:pt x="2673" y="1384"/>
                      </a:lnTo>
                      <a:lnTo>
                        <a:pt x="2677" y="1387"/>
                      </a:lnTo>
                      <a:lnTo>
                        <a:pt x="2680" y="1391"/>
                      </a:lnTo>
                      <a:lnTo>
                        <a:pt x="2684" y="1395"/>
                      </a:lnTo>
                      <a:lnTo>
                        <a:pt x="2684" y="1397"/>
                      </a:lnTo>
                      <a:lnTo>
                        <a:pt x="2684" y="1400"/>
                      </a:lnTo>
                      <a:lnTo>
                        <a:pt x="2684" y="1403"/>
                      </a:lnTo>
                      <a:lnTo>
                        <a:pt x="2682" y="1407"/>
                      </a:lnTo>
                      <a:lnTo>
                        <a:pt x="2673" y="1417"/>
                      </a:lnTo>
                      <a:lnTo>
                        <a:pt x="2673" y="1417"/>
                      </a:lnTo>
                      <a:lnTo>
                        <a:pt x="2665" y="1426"/>
                      </a:lnTo>
                      <a:lnTo>
                        <a:pt x="2658" y="1435"/>
                      </a:lnTo>
                      <a:lnTo>
                        <a:pt x="2656" y="1441"/>
                      </a:lnTo>
                      <a:lnTo>
                        <a:pt x="2656" y="1445"/>
                      </a:lnTo>
                      <a:lnTo>
                        <a:pt x="2657" y="1447"/>
                      </a:lnTo>
                      <a:lnTo>
                        <a:pt x="2658" y="1448"/>
                      </a:lnTo>
                      <a:lnTo>
                        <a:pt x="2661" y="1448"/>
                      </a:lnTo>
                      <a:lnTo>
                        <a:pt x="2663" y="1446"/>
                      </a:lnTo>
                      <a:lnTo>
                        <a:pt x="2663" y="1446"/>
                      </a:lnTo>
                      <a:lnTo>
                        <a:pt x="2665" y="1445"/>
                      </a:lnTo>
                      <a:lnTo>
                        <a:pt x="2666" y="1442"/>
                      </a:lnTo>
                      <a:lnTo>
                        <a:pt x="2666" y="1437"/>
                      </a:lnTo>
                      <a:lnTo>
                        <a:pt x="2666" y="1435"/>
                      </a:lnTo>
                      <a:lnTo>
                        <a:pt x="2668" y="1431"/>
                      </a:lnTo>
                      <a:lnTo>
                        <a:pt x="2672" y="1426"/>
                      </a:lnTo>
                      <a:lnTo>
                        <a:pt x="2678" y="1421"/>
                      </a:lnTo>
                      <a:lnTo>
                        <a:pt x="2678" y="1421"/>
                      </a:lnTo>
                      <a:lnTo>
                        <a:pt x="2691" y="1412"/>
                      </a:lnTo>
                      <a:lnTo>
                        <a:pt x="2696" y="1408"/>
                      </a:lnTo>
                      <a:lnTo>
                        <a:pt x="2700" y="1403"/>
                      </a:lnTo>
                      <a:lnTo>
                        <a:pt x="2702" y="1400"/>
                      </a:lnTo>
                      <a:lnTo>
                        <a:pt x="2703" y="1395"/>
                      </a:lnTo>
                      <a:lnTo>
                        <a:pt x="2705" y="1389"/>
                      </a:lnTo>
                      <a:lnTo>
                        <a:pt x="2703" y="1383"/>
                      </a:lnTo>
                      <a:lnTo>
                        <a:pt x="2703" y="1383"/>
                      </a:lnTo>
                      <a:lnTo>
                        <a:pt x="2701" y="1375"/>
                      </a:lnTo>
                      <a:lnTo>
                        <a:pt x="2699" y="1369"/>
                      </a:lnTo>
                      <a:lnTo>
                        <a:pt x="2694" y="1361"/>
                      </a:lnTo>
                      <a:lnTo>
                        <a:pt x="2692" y="1359"/>
                      </a:lnTo>
                      <a:lnTo>
                        <a:pt x="2694" y="1358"/>
                      </a:lnTo>
                      <a:lnTo>
                        <a:pt x="2703" y="1362"/>
                      </a:lnTo>
                      <a:lnTo>
                        <a:pt x="2703" y="1362"/>
                      </a:lnTo>
                      <a:lnTo>
                        <a:pt x="2714" y="1368"/>
                      </a:lnTo>
                      <a:lnTo>
                        <a:pt x="2719" y="1370"/>
                      </a:lnTo>
                      <a:lnTo>
                        <a:pt x="2723" y="1370"/>
                      </a:lnTo>
                      <a:lnTo>
                        <a:pt x="2726" y="1369"/>
                      </a:lnTo>
                      <a:lnTo>
                        <a:pt x="2730" y="1366"/>
                      </a:lnTo>
                      <a:lnTo>
                        <a:pt x="2742" y="1352"/>
                      </a:lnTo>
                      <a:lnTo>
                        <a:pt x="2742" y="1352"/>
                      </a:lnTo>
                      <a:lnTo>
                        <a:pt x="2754" y="1336"/>
                      </a:lnTo>
                      <a:lnTo>
                        <a:pt x="2760" y="1325"/>
                      </a:lnTo>
                      <a:lnTo>
                        <a:pt x="2766" y="1308"/>
                      </a:lnTo>
                      <a:lnTo>
                        <a:pt x="2766" y="1308"/>
                      </a:lnTo>
                      <a:lnTo>
                        <a:pt x="2768" y="1305"/>
                      </a:lnTo>
                      <a:lnTo>
                        <a:pt x="2768" y="1302"/>
                      </a:lnTo>
                      <a:lnTo>
                        <a:pt x="2768" y="1300"/>
                      </a:lnTo>
                      <a:lnTo>
                        <a:pt x="2769" y="1299"/>
                      </a:lnTo>
                      <a:lnTo>
                        <a:pt x="2771" y="1296"/>
                      </a:lnTo>
                      <a:lnTo>
                        <a:pt x="2776" y="1294"/>
                      </a:lnTo>
                      <a:lnTo>
                        <a:pt x="2797" y="1289"/>
                      </a:lnTo>
                      <a:lnTo>
                        <a:pt x="2797" y="1289"/>
                      </a:lnTo>
                      <a:lnTo>
                        <a:pt x="2820" y="1282"/>
                      </a:lnTo>
                      <a:lnTo>
                        <a:pt x="2836" y="1276"/>
                      </a:lnTo>
                      <a:lnTo>
                        <a:pt x="2851" y="1271"/>
                      </a:lnTo>
                      <a:lnTo>
                        <a:pt x="2876" y="1264"/>
                      </a:lnTo>
                      <a:lnTo>
                        <a:pt x="2876" y="1264"/>
                      </a:lnTo>
                      <a:lnTo>
                        <a:pt x="2889" y="1261"/>
                      </a:lnTo>
                      <a:lnTo>
                        <a:pt x="2900" y="1260"/>
                      </a:lnTo>
                      <a:lnTo>
                        <a:pt x="2910" y="1261"/>
                      </a:lnTo>
                      <a:lnTo>
                        <a:pt x="2917" y="1261"/>
                      </a:lnTo>
                      <a:lnTo>
                        <a:pt x="2927" y="1262"/>
                      </a:lnTo>
                      <a:lnTo>
                        <a:pt x="2929" y="1261"/>
                      </a:lnTo>
                      <a:lnTo>
                        <a:pt x="2929" y="1259"/>
                      </a:lnTo>
                      <a:lnTo>
                        <a:pt x="2929" y="1259"/>
                      </a:lnTo>
                      <a:lnTo>
                        <a:pt x="2929" y="1257"/>
                      </a:lnTo>
                      <a:lnTo>
                        <a:pt x="2928" y="1262"/>
                      </a:lnTo>
                      <a:lnTo>
                        <a:pt x="2925" y="1264"/>
                      </a:lnTo>
                      <a:lnTo>
                        <a:pt x="2923" y="1264"/>
                      </a:lnTo>
                      <a:lnTo>
                        <a:pt x="2919" y="1261"/>
                      </a:lnTo>
                      <a:lnTo>
                        <a:pt x="2915" y="1254"/>
                      </a:lnTo>
                      <a:lnTo>
                        <a:pt x="2915" y="1254"/>
                      </a:lnTo>
                      <a:lnTo>
                        <a:pt x="2910" y="1246"/>
                      </a:lnTo>
                      <a:lnTo>
                        <a:pt x="2905" y="1240"/>
                      </a:lnTo>
                      <a:lnTo>
                        <a:pt x="2901" y="1236"/>
                      </a:lnTo>
                      <a:lnTo>
                        <a:pt x="2899" y="1232"/>
                      </a:lnTo>
                      <a:lnTo>
                        <a:pt x="2899" y="1228"/>
                      </a:lnTo>
                      <a:lnTo>
                        <a:pt x="2900" y="1223"/>
                      </a:lnTo>
                      <a:lnTo>
                        <a:pt x="2904" y="1217"/>
                      </a:lnTo>
                      <a:lnTo>
                        <a:pt x="2910" y="1210"/>
                      </a:lnTo>
                      <a:lnTo>
                        <a:pt x="2910" y="1210"/>
                      </a:lnTo>
                      <a:lnTo>
                        <a:pt x="2923" y="1192"/>
                      </a:lnTo>
                      <a:lnTo>
                        <a:pt x="2928" y="1183"/>
                      </a:lnTo>
                      <a:lnTo>
                        <a:pt x="2934" y="1176"/>
                      </a:lnTo>
                      <a:lnTo>
                        <a:pt x="2940" y="1170"/>
                      </a:lnTo>
                      <a:lnTo>
                        <a:pt x="2949" y="1165"/>
                      </a:lnTo>
                      <a:lnTo>
                        <a:pt x="2957" y="1163"/>
                      </a:lnTo>
                      <a:lnTo>
                        <a:pt x="2969" y="1160"/>
                      </a:lnTo>
                      <a:lnTo>
                        <a:pt x="2969" y="1160"/>
                      </a:lnTo>
                      <a:lnTo>
                        <a:pt x="2980" y="1159"/>
                      </a:lnTo>
                      <a:lnTo>
                        <a:pt x="2987" y="1155"/>
                      </a:lnTo>
                      <a:lnTo>
                        <a:pt x="2992" y="1152"/>
                      </a:lnTo>
                      <a:lnTo>
                        <a:pt x="2996" y="1147"/>
                      </a:lnTo>
                      <a:lnTo>
                        <a:pt x="2999" y="1143"/>
                      </a:lnTo>
                      <a:lnTo>
                        <a:pt x="3003" y="1140"/>
                      </a:lnTo>
                      <a:lnTo>
                        <a:pt x="3007" y="1137"/>
                      </a:lnTo>
                      <a:lnTo>
                        <a:pt x="3013" y="1136"/>
                      </a:lnTo>
                      <a:lnTo>
                        <a:pt x="3013" y="1136"/>
                      </a:lnTo>
                      <a:lnTo>
                        <a:pt x="3029" y="1136"/>
                      </a:lnTo>
                      <a:lnTo>
                        <a:pt x="3044" y="1135"/>
                      </a:lnTo>
                      <a:lnTo>
                        <a:pt x="3052" y="1133"/>
                      </a:lnTo>
                      <a:lnTo>
                        <a:pt x="3058" y="1131"/>
                      </a:lnTo>
                      <a:lnTo>
                        <a:pt x="3063" y="1129"/>
                      </a:lnTo>
                      <a:lnTo>
                        <a:pt x="3067" y="1126"/>
                      </a:lnTo>
                      <a:lnTo>
                        <a:pt x="3067" y="1126"/>
                      </a:lnTo>
                      <a:lnTo>
                        <a:pt x="3075" y="1119"/>
                      </a:lnTo>
                      <a:lnTo>
                        <a:pt x="3083" y="1112"/>
                      </a:lnTo>
                      <a:lnTo>
                        <a:pt x="3094" y="1107"/>
                      </a:lnTo>
                      <a:lnTo>
                        <a:pt x="3111" y="1101"/>
                      </a:lnTo>
                      <a:lnTo>
                        <a:pt x="3111" y="1101"/>
                      </a:lnTo>
                      <a:lnTo>
                        <a:pt x="3121" y="1098"/>
                      </a:lnTo>
                      <a:lnTo>
                        <a:pt x="3128" y="1095"/>
                      </a:lnTo>
                      <a:lnTo>
                        <a:pt x="3139" y="1087"/>
                      </a:lnTo>
                      <a:lnTo>
                        <a:pt x="3145" y="1085"/>
                      </a:lnTo>
                      <a:lnTo>
                        <a:pt x="3151" y="1084"/>
                      </a:lnTo>
                      <a:lnTo>
                        <a:pt x="3157" y="1084"/>
                      </a:lnTo>
                      <a:lnTo>
                        <a:pt x="3166" y="1086"/>
                      </a:lnTo>
                      <a:lnTo>
                        <a:pt x="3166" y="1086"/>
                      </a:lnTo>
                      <a:lnTo>
                        <a:pt x="3174" y="1090"/>
                      </a:lnTo>
                      <a:lnTo>
                        <a:pt x="3179" y="1093"/>
                      </a:lnTo>
                      <a:lnTo>
                        <a:pt x="3183" y="1097"/>
                      </a:lnTo>
                      <a:lnTo>
                        <a:pt x="3184" y="1099"/>
                      </a:lnTo>
                      <a:lnTo>
                        <a:pt x="3185" y="1102"/>
                      </a:lnTo>
                      <a:lnTo>
                        <a:pt x="3184" y="1104"/>
                      </a:lnTo>
                      <a:lnTo>
                        <a:pt x="3183" y="1106"/>
                      </a:lnTo>
                      <a:lnTo>
                        <a:pt x="3180" y="1106"/>
                      </a:lnTo>
                      <a:lnTo>
                        <a:pt x="3180" y="1106"/>
                      </a:lnTo>
                      <a:lnTo>
                        <a:pt x="3174" y="1107"/>
                      </a:lnTo>
                      <a:lnTo>
                        <a:pt x="3165" y="1109"/>
                      </a:lnTo>
                      <a:lnTo>
                        <a:pt x="3150" y="1113"/>
                      </a:lnTo>
                      <a:lnTo>
                        <a:pt x="3132" y="1121"/>
                      </a:lnTo>
                      <a:lnTo>
                        <a:pt x="3132" y="1121"/>
                      </a:lnTo>
                      <a:lnTo>
                        <a:pt x="3114" y="1130"/>
                      </a:lnTo>
                      <a:lnTo>
                        <a:pt x="3103" y="1137"/>
                      </a:lnTo>
                      <a:lnTo>
                        <a:pt x="3099" y="1141"/>
                      </a:lnTo>
                      <a:lnTo>
                        <a:pt x="3097" y="1143"/>
                      </a:lnTo>
                      <a:lnTo>
                        <a:pt x="3095" y="1147"/>
                      </a:lnTo>
                      <a:lnTo>
                        <a:pt x="3097" y="1151"/>
                      </a:lnTo>
                      <a:lnTo>
                        <a:pt x="3097" y="1151"/>
                      </a:lnTo>
                      <a:lnTo>
                        <a:pt x="3098" y="1154"/>
                      </a:lnTo>
                      <a:lnTo>
                        <a:pt x="3097" y="1158"/>
                      </a:lnTo>
                      <a:lnTo>
                        <a:pt x="3094" y="1164"/>
                      </a:lnTo>
                      <a:lnTo>
                        <a:pt x="3094" y="1166"/>
                      </a:lnTo>
                      <a:lnTo>
                        <a:pt x="3095" y="1169"/>
                      </a:lnTo>
                      <a:lnTo>
                        <a:pt x="3099" y="1170"/>
                      </a:lnTo>
                      <a:lnTo>
                        <a:pt x="3106" y="1170"/>
                      </a:lnTo>
                      <a:lnTo>
                        <a:pt x="3106" y="1170"/>
                      </a:lnTo>
                      <a:lnTo>
                        <a:pt x="3116" y="1170"/>
                      </a:lnTo>
                      <a:lnTo>
                        <a:pt x="3123" y="1168"/>
                      </a:lnTo>
                      <a:lnTo>
                        <a:pt x="3131" y="1165"/>
                      </a:lnTo>
                      <a:lnTo>
                        <a:pt x="3138" y="1161"/>
                      </a:lnTo>
                      <a:lnTo>
                        <a:pt x="3151" y="1154"/>
                      </a:lnTo>
                      <a:lnTo>
                        <a:pt x="3166" y="1146"/>
                      </a:lnTo>
                      <a:lnTo>
                        <a:pt x="3166" y="1146"/>
                      </a:lnTo>
                      <a:lnTo>
                        <a:pt x="3178" y="1138"/>
                      </a:lnTo>
                      <a:lnTo>
                        <a:pt x="3188" y="1133"/>
                      </a:lnTo>
                      <a:lnTo>
                        <a:pt x="3200" y="1127"/>
                      </a:lnTo>
                      <a:lnTo>
                        <a:pt x="3220" y="1121"/>
                      </a:lnTo>
                      <a:lnTo>
                        <a:pt x="3220" y="1121"/>
                      </a:lnTo>
                      <a:lnTo>
                        <a:pt x="3242" y="1114"/>
                      </a:lnTo>
                      <a:lnTo>
                        <a:pt x="3259" y="1108"/>
                      </a:lnTo>
                      <a:lnTo>
                        <a:pt x="3270" y="1103"/>
                      </a:lnTo>
                      <a:lnTo>
                        <a:pt x="3279" y="1096"/>
                      </a:lnTo>
                      <a:lnTo>
                        <a:pt x="3279" y="1096"/>
                      </a:lnTo>
                      <a:lnTo>
                        <a:pt x="3287" y="1090"/>
                      </a:lnTo>
                      <a:lnTo>
                        <a:pt x="3294" y="1085"/>
                      </a:lnTo>
                      <a:lnTo>
                        <a:pt x="3294" y="1084"/>
                      </a:lnTo>
                      <a:lnTo>
                        <a:pt x="3293" y="1082"/>
                      </a:lnTo>
                      <a:lnTo>
                        <a:pt x="3288" y="1081"/>
                      </a:lnTo>
                      <a:lnTo>
                        <a:pt x="3279" y="1081"/>
                      </a:lnTo>
                      <a:lnTo>
                        <a:pt x="3279" y="1081"/>
                      </a:lnTo>
                      <a:lnTo>
                        <a:pt x="3259" y="1081"/>
                      </a:lnTo>
                      <a:lnTo>
                        <a:pt x="3241" y="1080"/>
                      </a:lnTo>
                      <a:lnTo>
                        <a:pt x="3228" y="1078"/>
                      </a:lnTo>
                      <a:lnTo>
                        <a:pt x="3220" y="1075"/>
                      </a:lnTo>
                      <a:lnTo>
                        <a:pt x="3216" y="1072"/>
                      </a:lnTo>
                      <a:lnTo>
                        <a:pt x="3216" y="1072"/>
                      </a:lnTo>
                      <a:lnTo>
                        <a:pt x="3209" y="1069"/>
                      </a:lnTo>
                      <a:lnTo>
                        <a:pt x="3205" y="1069"/>
                      </a:lnTo>
                      <a:lnTo>
                        <a:pt x="3195" y="1070"/>
                      </a:lnTo>
                      <a:lnTo>
                        <a:pt x="3191" y="1069"/>
                      </a:lnTo>
                      <a:lnTo>
                        <a:pt x="3188" y="1065"/>
                      </a:lnTo>
                      <a:lnTo>
                        <a:pt x="3186" y="1059"/>
                      </a:lnTo>
                      <a:lnTo>
                        <a:pt x="3185" y="1047"/>
                      </a:lnTo>
                      <a:lnTo>
                        <a:pt x="3185" y="1047"/>
                      </a:lnTo>
                      <a:lnTo>
                        <a:pt x="3186" y="1034"/>
                      </a:lnTo>
                      <a:lnTo>
                        <a:pt x="3188" y="1024"/>
                      </a:lnTo>
                      <a:lnTo>
                        <a:pt x="3190" y="1011"/>
                      </a:lnTo>
                      <a:lnTo>
                        <a:pt x="3191" y="1003"/>
                      </a:lnTo>
                      <a:lnTo>
                        <a:pt x="3191" y="1001"/>
                      </a:lnTo>
                      <a:lnTo>
                        <a:pt x="3190" y="997"/>
                      </a:lnTo>
                      <a:lnTo>
                        <a:pt x="3190" y="997"/>
                      </a:lnTo>
                      <a:lnTo>
                        <a:pt x="3190" y="995"/>
                      </a:lnTo>
                      <a:lnTo>
                        <a:pt x="3191" y="995"/>
                      </a:lnTo>
                      <a:lnTo>
                        <a:pt x="3195" y="997"/>
                      </a:lnTo>
                      <a:lnTo>
                        <a:pt x="3195" y="999"/>
                      </a:lnTo>
                      <a:lnTo>
                        <a:pt x="3194" y="999"/>
                      </a:lnTo>
                      <a:lnTo>
                        <a:pt x="3189" y="996"/>
                      </a:lnTo>
                      <a:lnTo>
                        <a:pt x="3180" y="993"/>
                      </a:lnTo>
                      <a:lnTo>
                        <a:pt x="3180" y="993"/>
                      </a:lnTo>
                      <a:lnTo>
                        <a:pt x="3169" y="988"/>
                      </a:lnTo>
                      <a:lnTo>
                        <a:pt x="3158" y="985"/>
                      </a:lnTo>
                      <a:lnTo>
                        <a:pt x="3149" y="984"/>
                      </a:lnTo>
                      <a:lnTo>
                        <a:pt x="3141" y="984"/>
                      </a:lnTo>
                      <a:lnTo>
                        <a:pt x="3137" y="983"/>
                      </a:lnTo>
                      <a:lnTo>
                        <a:pt x="3135" y="983"/>
                      </a:lnTo>
                      <a:lnTo>
                        <a:pt x="3138" y="980"/>
                      </a:lnTo>
                      <a:lnTo>
                        <a:pt x="3146" y="978"/>
                      </a:lnTo>
                      <a:lnTo>
                        <a:pt x="3146" y="978"/>
                      </a:lnTo>
                      <a:lnTo>
                        <a:pt x="3162" y="973"/>
                      </a:lnTo>
                      <a:lnTo>
                        <a:pt x="3171" y="971"/>
                      </a:lnTo>
                      <a:lnTo>
                        <a:pt x="3179" y="969"/>
                      </a:lnTo>
                      <a:lnTo>
                        <a:pt x="3195" y="962"/>
                      </a:lnTo>
                      <a:lnTo>
                        <a:pt x="3195" y="962"/>
                      </a:lnTo>
                      <a:lnTo>
                        <a:pt x="3216" y="954"/>
                      </a:lnTo>
                      <a:lnTo>
                        <a:pt x="3229" y="949"/>
                      </a:lnTo>
                      <a:lnTo>
                        <a:pt x="3234" y="946"/>
                      </a:lnTo>
                      <a:lnTo>
                        <a:pt x="3235" y="944"/>
                      </a:lnTo>
                      <a:lnTo>
                        <a:pt x="3234" y="942"/>
                      </a:lnTo>
                      <a:lnTo>
                        <a:pt x="3230" y="938"/>
                      </a:lnTo>
                      <a:lnTo>
                        <a:pt x="3230" y="938"/>
                      </a:lnTo>
                      <a:lnTo>
                        <a:pt x="3220" y="932"/>
                      </a:lnTo>
                      <a:lnTo>
                        <a:pt x="3217" y="929"/>
                      </a:lnTo>
                      <a:lnTo>
                        <a:pt x="3213" y="928"/>
                      </a:lnTo>
                      <a:lnTo>
                        <a:pt x="3208" y="927"/>
                      </a:lnTo>
                      <a:lnTo>
                        <a:pt x="3203" y="927"/>
                      </a:lnTo>
                      <a:lnTo>
                        <a:pt x="3185" y="928"/>
                      </a:lnTo>
                      <a:lnTo>
                        <a:pt x="3185" y="928"/>
                      </a:lnTo>
                      <a:lnTo>
                        <a:pt x="3155" y="934"/>
                      </a:lnTo>
                      <a:lnTo>
                        <a:pt x="3143" y="938"/>
                      </a:lnTo>
                      <a:lnTo>
                        <a:pt x="3126" y="943"/>
                      </a:lnTo>
                      <a:lnTo>
                        <a:pt x="3126" y="943"/>
                      </a:lnTo>
                      <a:lnTo>
                        <a:pt x="3117" y="946"/>
                      </a:lnTo>
                      <a:lnTo>
                        <a:pt x="3110" y="950"/>
                      </a:lnTo>
                      <a:lnTo>
                        <a:pt x="3101" y="957"/>
                      </a:lnTo>
                      <a:lnTo>
                        <a:pt x="3097" y="961"/>
                      </a:lnTo>
                      <a:lnTo>
                        <a:pt x="3092" y="966"/>
                      </a:lnTo>
                      <a:lnTo>
                        <a:pt x="3083" y="969"/>
                      </a:lnTo>
                      <a:lnTo>
                        <a:pt x="3072" y="973"/>
                      </a:lnTo>
                      <a:lnTo>
                        <a:pt x="3072" y="973"/>
                      </a:lnTo>
                      <a:lnTo>
                        <a:pt x="3047" y="982"/>
                      </a:lnTo>
                      <a:lnTo>
                        <a:pt x="3024" y="990"/>
                      </a:lnTo>
                      <a:lnTo>
                        <a:pt x="3006" y="1000"/>
                      </a:lnTo>
                      <a:lnTo>
                        <a:pt x="2998" y="1003"/>
                      </a:lnTo>
                      <a:lnTo>
                        <a:pt x="2993" y="1007"/>
                      </a:lnTo>
                      <a:lnTo>
                        <a:pt x="2993" y="1007"/>
                      </a:lnTo>
                      <a:lnTo>
                        <a:pt x="2990" y="1012"/>
                      </a:lnTo>
                      <a:lnTo>
                        <a:pt x="2986" y="1018"/>
                      </a:lnTo>
                      <a:lnTo>
                        <a:pt x="2980" y="1031"/>
                      </a:lnTo>
                      <a:lnTo>
                        <a:pt x="2976" y="1038"/>
                      </a:lnTo>
                      <a:lnTo>
                        <a:pt x="2979" y="1028"/>
                      </a:lnTo>
                      <a:lnTo>
                        <a:pt x="2979" y="1028"/>
                      </a:lnTo>
                      <a:lnTo>
                        <a:pt x="2981" y="1017"/>
                      </a:lnTo>
                      <a:lnTo>
                        <a:pt x="2985" y="1006"/>
                      </a:lnTo>
                      <a:lnTo>
                        <a:pt x="2990" y="996"/>
                      </a:lnTo>
                      <a:lnTo>
                        <a:pt x="2995" y="988"/>
                      </a:lnTo>
                      <a:lnTo>
                        <a:pt x="3001" y="979"/>
                      </a:lnTo>
                      <a:lnTo>
                        <a:pt x="3009" y="973"/>
                      </a:lnTo>
                      <a:lnTo>
                        <a:pt x="3018" y="969"/>
                      </a:lnTo>
                      <a:lnTo>
                        <a:pt x="3023" y="968"/>
                      </a:lnTo>
                      <a:lnTo>
                        <a:pt x="3027" y="968"/>
                      </a:lnTo>
                      <a:lnTo>
                        <a:pt x="3027" y="968"/>
                      </a:lnTo>
                      <a:lnTo>
                        <a:pt x="3033" y="968"/>
                      </a:lnTo>
                      <a:lnTo>
                        <a:pt x="3037" y="967"/>
                      </a:lnTo>
                      <a:lnTo>
                        <a:pt x="3042" y="965"/>
                      </a:lnTo>
                      <a:lnTo>
                        <a:pt x="3044" y="962"/>
                      </a:lnTo>
                      <a:lnTo>
                        <a:pt x="3050" y="957"/>
                      </a:lnTo>
                      <a:lnTo>
                        <a:pt x="3057" y="950"/>
                      </a:lnTo>
                      <a:lnTo>
                        <a:pt x="3063" y="943"/>
                      </a:lnTo>
                      <a:lnTo>
                        <a:pt x="3070" y="937"/>
                      </a:lnTo>
                      <a:lnTo>
                        <a:pt x="3074" y="934"/>
                      </a:lnTo>
                      <a:lnTo>
                        <a:pt x="3080" y="932"/>
                      </a:lnTo>
                      <a:lnTo>
                        <a:pt x="3086" y="929"/>
                      </a:lnTo>
                      <a:lnTo>
                        <a:pt x="3092" y="928"/>
                      </a:lnTo>
                      <a:lnTo>
                        <a:pt x="3092" y="928"/>
                      </a:lnTo>
                      <a:lnTo>
                        <a:pt x="3105" y="926"/>
                      </a:lnTo>
                      <a:lnTo>
                        <a:pt x="3115" y="922"/>
                      </a:lnTo>
                      <a:lnTo>
                        <a:pt x="3123" y="918"/>
                      </a:lnTo>
                      <a:lnTo>
                        <a:pt x="3129" y="914"/>
                      </a:lnTo>
                      <a:lnTo>
                        <a:pt x="3141" y="903"/>
                      </a:lnTo>
                      <a:lnTo>
                        <a:pt x="3148" y="898"/>
                      </a:lnTo>
                      <a:lnTo>
                        <a:pt x="3156" y="894"/>
                      </a:lnTo>
                      <a:lnTo>
                        <a:pt x="3156" y="894"/>
                      </a:lnTo>
                      <a:lnTo>
                        <a:pt x="3166" y="889"/>
                      </a:lnTo>
                      <a:lnTo>
                        <a:pt x="3174" y="884"/>
                      </a:lnTo>
                      <a:lnTo>
                        <a:pt x="3194" y="875"/>
                      </a:lnTo>
                      <a:lnTo>
                        <a:pt x="3202" y="871"/>
                      </a:lnTo>
                      <a:lnTo>
                        <a:pt x="3212" y="869"/>
                      </a:lnTo>
                      <a:lnTo>
                        <a:pt x="3220" y="869"/>
                      </a:lnTo>
                      <a:lnTo>
                        <a:pt x="3225" y="870"/>
                      </a:lnTo>
                      <a:lnTo>
                        <a:pt x="3229" y="871"/>
                      </a:lnTo>
                      <a:lnTo>
                        <a:pt x="3229" y="871"/>
                      </a:lnTo>
                      <a:lnTo>
                        <a:pt x="3239" y="875"/>
                      </a:lnTo>
                      <a:lnTo>
                        <a:pt x="3248" y="877"/>
                      </a:lnTo>
                      <a:lnTo>
                        <a:pt x="3273" y="880"/>
                      </a:lnTo>
                      <a:lnTo>
                        <a:pt x="3296" y="882"/>
                      </a:lnTo>
                      <a:lnTo>
                        <a:pt x="3305" y="883"/>
                      </a:lnTo>
                      <a:lnTo>
                        <a:pt x="3314" y="884"/>
                      </a:lnTo>
                      <a:lnTo>
                        <a:pt x="3314" y="884"/>
                      </a:lnTo>
                      <a:lnTo>
                        <a:pt x="3331" y="889"/>
                      </a:lnTo>
                      <a:lnTo>
                        <a:pt x="3342" y="892"/>
                      </a:lnTo>
                      <a:lnTo>
                        <a:pt x="3353" y="893"/>
                      </a:lnTo>
                      <a:lnTo>
                        <a:pt x="3365" y="893"/>
                      </a:lnTo>
                      <a:lnTo>
                        <a:pt x="3377" y="892"/>
                      </a:lnTo>
                      <a:lnTo>
                        <a:pt x="3389" y="887"/>
                      </a:lnTo>
                      <a:lnTo>
                        <a:pt x="3396" y="883"/>
                      </a:lnTo>
                      <a:lnTo>
                        <a:pt x="3402" y="880"/>
                      </a:lnTo>
                      <a:lnTo>
                        <a:pt x="3402" y="880"/>
                      </a:lnTo>
                      <a:lnTo>
                        <a:pt x="3408" y="875"/>
                      </a:lnTo>
                      <a:lnTo>
                        <a:pt x="3413" y="870"/>
                      </a:lnTo>
                      <a:lnTo>
                        <a:pt x="3419" y="861"/>
                      </a:lnTo>
                      <a:lnTo>
                        <a:pt x="3430" y="844"/>
                      </a:lnTo>
                      <a:lnTo>
                        <a:pt x="3436" y="838"/>
                      </a:lnTo>
                      <a:lnTo>
                        <a:pt x="3440" y="835"/>
                      </a:lnTo>
                      <a:lnTo>
                        <a:pt x="3445" y="832"/>
                      </a:lnTo>
                      <a:lnTo>
                        <a:pt x="3451" y="830"/>
                      </a:lnTo>
                      <a:lnTo>
                        <a:pt x="3458" y="827"/>
                      </a:lnTo>
                      <a:lnTo>
                        <a:pt x="3478" y="825"/>
                      </a:lnTo>
                      <a:lnTo>
                        <a:pt x="3478" y="825"/>
                      </a:lnTo>
                      <a:lnTo>
                        <a:pt x="3499" y="824"/>
                      </a:lnTo>
                      <a:lnTo>
                        <a:pt x="3518" y="824"/>
                      </a:lnTo>
                      <a:lnTo>
                        <a:pt x="3532" y="822"/>
                      </a:lnTo>
                      <a:lnTo>
                        <a:pt x="3543" y="822"/>
                      </a:lnTo>
                      <a:lnTo>
                        <a:pt x="3553" y="820"/>
                      </a:lnTo>
                      <a:lnTo>
                        <a:pt x="3560" y="816"/>
                      </a:lnTo>
                      <a:lnTo>
                        <a:pt x="3563" y="813"/>
                      </a:lnTo>
                      <a:lnTo>
                        <a:pt x="3565" y="810"/>
                      </a:lnTo>
                      <a:lnTo>
                        <a:pt x="3570" y="801"/>
                      </a:lnTo>
                      <a:lnTo>
                        <a:pt x="3570" y="801"/>
                      </a:lnTo>
                      <a:lnTo>
                        <a:pt x="3574" y="791"/>
                      </a:lnTo>
                      <a:lnTo>
                        <a:pt x="3578" y="785"/>
                      </a:lnTo>
                      <a:lnTo>
                        <a:pt x="3586" y="776"/>
                      </a:lnTo>
                      <a:lnTo>
                        <a:pt x="3589" y="773"/>
                      </a:lnTo>
                      <a:lnTo>
                        <a:pt x="3589" y="769"/>
                      </a:lnTo>
                      <a:lnTo>
                        <a:pt x="3588" y="764"/>
                      </a:lnTo>
                      <a:lnTo>
                        <a:pt x="3584" y="756"/>
                      </a:lnTo>
                      <a:lnTo>
                        <a:pt x="3584" y="756"/>
                      </a:lnTo>
                      <a:lnTo>
                        <a:pt x="3580" y="748"/>
                      </a:lnTo>
                      <a:lnTo>
                        <a:pt x="3574" y="743"/>
                      </a:lnTo>
                      <a:lnTo>
                        <a:pt x="3570" y="741"/>
                      </a:lnTo>
                      <a:lnTo>
                        <a:pt x="3565" y="740"/>
                      </a:lnTo>
                      <a:lnTo>
                        <a:pt x="3560" y="740"/>
                      </a:lnTo>
                      <a:lnTo>
                        <a:pt x="3555" y="740"/>
                      </a:lnTo>
                      <a:lnTo>
                        <a:pt x="3546" y="741"/>
                      </a:lnTo>
                      <a:lnTo>
                        <a:pt x="3546" y="741"/>
                      </a:lnTo>
                      <a:lnTo>
                        <a:pt x="3543" y="741"/>
                      </a:lnTo>
                      <a:lnTo>
                        <a:pt x="3543" y="740"/>
                      </a:lnTo>
                      <a:lnTo>
                        <a:pt x="3546" y="736"/>
                      </a:lnTo>
                      <a:lnTo>
                        <a:pt x="3555" y="725"/>
                      </a:lnTo>
                      <a:lnTo>
                        <a:pt x="3560" y="720"/>
                      </a:lnTo>
                      <a:lnTo>
                        <a:pt x="3560" y="718"/>
                      </a:lnTo>
                      <a:lnTo>
                        <a:pt x="3560" y="716"/>
                      </a:lnTo>
                      <a:lnTo>
                        <a:pt x="3558" y="716"/>
                      </a:lnTo>
                      <a:lnTo>
                        <a:pt x="3554" y="714"/>
                      </a:lnTo>
                      <a:lnTo>
                        <a:pt x="3540" y="717"/>
                      </a:lnTo>
                      <a:lnTo>
                        <a:pt x="3540" y="717"/>
                      </a:lnTo>
                      <a:lnTo>
                        <a:pt x="3524" y="720"/>
                      </a:lnTo>
                      <a:lnTo>
                        <a:pt x="3510" y="725"/>
                      </a:lnTo>
                      <a:lnTo>
                        <a:pt x="3491" y="733"/>
                      </a:lnTo>
                      <a:lnTo>
                        <a:pt x="3476" y="739"/>
                      </a:lnTo>
                      <a:lnTo>
                        <a:pt x="3469" y="741"/>
                      </a:lnTo>
                      <a:lnTo>
                        <a:pt x="3462" y="741"/>
                      </a:lnTo>
                      <a:lnTo>
                        <a:pt x="3462" y="741"/>
                      </a:lnTo>
                      <a:lnTo>
                        <a:pt x="3445" y="740"/>
                      </a:lnTo>
                      <a:lnTo>
                        <a:pt x="3439" y="739"/>
                      </a:lnTo>
                      <a:lnTo>
                        <a:pt x="3436" y="737"/>
                      </a:lnTo>
                      <a:lnTo>
                        <a:pt x="3436" y="736"/>
                      </a:lnTo>
                      <a:lnTo>
                        <a:pt x="3438" y="734"/>
                      </a:lnTo>
                      <a:lnTo>
                        <a:pt x="3444" y="731"/>
                      </a:lnTo>
                      <a:lnTo>
                        <a:pt x="3455" y="726"/>
                      </a:lnTo>
                      <a:lnTo>
                        <a:pt x="3472" y="722"/>
                      </a:lnTo>
                      <a:lnTo>
                        <a:pt x="3472" y="722"/>
                      </a:lnTo>
                      <a:lnTo>
                        <a:pt x="3492" y="717"/>
                      </a:lnTo>
                      <a:lnTo>
                        <a:pt x="3512" y="714"/>
                      </a:lnTo>
                      <a:lnTo>
                        <a:pt x="3546" y="711"/>
                      </a:lnTo>
                      <a:lnTo>
                        <a:pt x="3557" y="709"/>
                      </a:lnTo>
                      <a:lnTo>
                        <a:pt x="3560" y="708"/>
                      </a:lnTo>
                      <a:lnTo>
                        <a:pt x="3561" y="707"/>
                      </a:lnTo>
                      <a:lnTo>
                        <a:pt x="3561" y="705"/>
                      </a:lnTo>
                      <a:lnTo>
                        <a:pt x="3560" y="703"/>
                      </a:lnTo>
                      <a:lnTo>
                        <a:pt x="3550" y="697"/>
                      </a:lnTo>
                      <a:lnTo>
                        <a:pt x="3550" y="697"/>
                      </a:lnTo>
                      <a:lnTo>
                        <a:pt x="3536" y="691"/>
                      </a:lnTo>
                      <a:lnTo>
                        <a:pt x="3524" y="688"/>
                      </a:lnTo>
                      <a:lnTo>
                        <a:pt x="3513" y="685"/>
                      </a:lnTo>
                      <a:lnTo>
                        <a:pt x="3504" y="684"/>
                      </a:lnTo>
                      <a:lnTo>
                        <a:pt x="3497" y="684"/>
                      </a:lnTo>
                      <a:lnTo>
                        <a:pt x="3490" y="682"/>
                      </a:lnTo>
                      <a:lnTo>
                        <a:pt x="3485" y="678"/>
                      </a:lnTo>
                      <a:lnTo>
                        <a:pt x="3481" y="672"/>
                      </a:lnTo>
                      <a:lnTo>
                        <a:pt x="3481" y="672"/>
                      </a:lnTo>
                      <a:lnTo>
                        <a:pt x="3478" y="663"/>
                      </a:lnTo>
                      <a:lnTo>
                        <a:pt x="3478" y="662"/>
                      </a:lnTo>
                      <a:lnTo>
                        <a:pt x="3475" y="661"/>
                      </a:lnTo>
                      <a:lnTo>
                        <a:pt x="3467" y="652"/>
                      </a:lnTo>
                      <a:lnTo>
                        <a:pt x="3467" y="652"/>
                      </a:lnTo>
                      <a:lnTo>
                        <a:pt x="3458" y="646"/>
                      </a:lnTo>
                      <a:lnTo>
                        <a:pt x="3451" y="640"/>
                      </a:lnTo>
                      <a:lnTo>
                        <a:pt x="3439" y="630"/>
                      </a:lnTo>
                      <a:lnTo>
                        <a:pt x="3434" y="626"/>
                      </a:lnTo>
                      <a:lnTo>
                        <a:pt x="3433" y="621"/>
                      </a:lnTo>
                      <a:lnTo>
                        <a:pt x="3433" y="615"/>
                      </a:lnTo>
                      <a:lnTo>
                        <a:pt x="3436" y="609"/>
                      </a:lnTo>
                      <a:lnTo>
                        <a:pt x="3436" y="609"/>
                      </a:lnTo>
                      <a:lnTo>
                        <a:pt x="3446" y="595"/>
                      </a:lnTo>
                      <a:lnTo>
                        <a:pt x="3453" y="587"/>
                      </a:lnTo>
                      <a:lnTo>
                        <a:pt x="3456" y="582"/>
                      </a:lnTo>
                      <a:lnTo>
                        <a:pt x="3457" y="578"/>
                      </a:lnTo>
                      <a:lnTo>
                        <a:pt x="3457" y="573"/>
                      </a:lnTo>
                      <a:lnTo>
                        <a:pt x="3456" y="569"/>
                      </a:lnTo>
                      <a:lnTo>
                        <a:pt x="3456" y="569"/>
                      </a:lnTo>
                      <a:lnTo>
                        <a:pt x="3455" y="562"/>
                      </a:lnTo>
                      <a:lnTo>
                        <a:pt x="3455" y="561"/>
                      </a:lnTo>
                      <a:lnTo>
                        <a:pt x="3453" y="554"/>
                      </a:lnTo>
                      <a:lnTo>
                        <a:pt x="3446" y="535"/>
                      </a:lnTo>
                      <a:lnTo>
                        <a:pt x="3446" y="535"/>
                      </a:lnTo>
                      <a:lnTo>
                        <a:pt x="3442" y="520"/>
                      </a:lnTo>
                      <a:lnTo>
                        <a:pt x="3439" y="508"/>
                      </a:lnTo>
                      <a:lnTo>
                        <a:pt x="3436" y="488"/>
                      </a:lnTo>
                      <a:lnTo>
                        <a:pt x="3435" y="481"/>
                      </a:lnTo>
                      <a:lnTo>
                        <a:pt x="3434" y="475"/>
                      </a:lnTo>
                      <a:lnTo>
                        <a:pt x="3432" y="469"/>
                      </a:lnTo>
                      <a:lnTo>
                        <a:pt x="3427" y="465"/>
                      </a:lnTo>
                      <a:lnTo>
                        <a:pt x="3427" y="465"/>
                      </a:lnTo>
                      <a:lnTo>
                        <a:pt x="3422" y="462"/>
                      </a:lnTo>
                      <a:lnTo>
                        <a:pt x="3419" y="458"/>
                      </a:lnTo>
                      <a:lnTo>
                        <a:pt x="3417" y="454"/>
                      </a:lnTo>
                      <a:lnTo>
                        <a:pt x="3415" y="453"/>
                      </a:lnTo>
                      <a:lnTo>
                        <a:pt x="3412" y="453"/>
                      </a:lnTo>
                      <a:lnTo>
                        <a:pt x="3410" y="456"/>
                      </a:lnTo>
                      <a:lnTo>
                        <a:pt x="3402" y="470"/>
                      </a:lnTo>
                      <a:lnTo>
                        <a:pt x="3402" y="470"/>
                      </a:lnTo>
                      <a:lnTo>
                        <a:pt x="3396" y="480"/>
                      </a:lnTo>
                      <a:lnTo>
                        <a:pt x="3391" y="487"/>
                      </a:lnTo>
                      <a:lnTo>
                        <a:pt x="3385" y="493"/>
                      </a:lnTo>
                      <a:lnTo>
                        <a:pt x="3381" y="498"/>
                      </a:lnTo>
                      <a:lnTo>
                        <a:pt x="3368" y="505"/>
                      </a:lnTo>
                      <a:lnTo>
                        <a:pt x="3364" y="509"/>
                      </a:lnTo>
                      <a:lnTo>
                        <a:pt x="3358" y="514"/>
                      </a:lnTo>
                      <a:lnTo>
                        <a:pt x="3358" y="514"/>
                      </a:lnTo>
                      <a:lnTo>
                        <a:pt x="3348" y="524"/>
                      </a:lnTo>
                      <a:lnTo>
                        <a:pt x="3341" y="528"/>
                      </a:lnTo>
                      <a:lnTo>
                        <a:pt x="3331" y="531"/>
                      </a:lnTo>
                      <a:lnTo>
                        <a:pt x="3319" y="535"/>
                      </a:lnTo>
                      <a:lnTo>
                        <a:pt x="3319" y="535"/>
                      </a:lnTo>
                      <a:lnTo>
                        <a:pt x="3291" y="542"/>
                      </a:lnTo>
                      <a:lnTo>
                        <a:pt x="3285" y="543"/>
                      </a:lnTo>
                      <a:lnTo>
                        <a:pt x="3280" y="543"/>
                      </a:lnTo>
                      <a:lnTo>
                        <a:pt x="3276" y="542"/>
                      </a:lnTo>
                      <a:lnTo>
                        <a:pt x="3274" y="539"/>
                      </a:lnTo>
                      <a:lnTo>
                        <a:pt x="3274" y="539"/>
                      </a:lnTo>
                      <a:lnTo>
                        <a:pt x="3273" y="537"/>
                      </a:lnTo>
                      <a:lnTo>
                        <a:pt x="3270" y="536"/>
                      </a:lnTo>
                      <a:lnTo>
                        <a:pt x="3266" y="537"/>
                      </a:lnTo>
                      <a:lnTo>
                        <a:pt x="3264" y="536"/>
                      </a:lnTo>
                      <a:lnTo>
                        <a:pt x="3260" y="533"/>
                      </a:lnTo>
                      <a:lnTo>
                        <a:pt x="3258" y="528"/>
                      </a:lnTo>
                      <a:lnTo>
                        <a:pt x="3254" y="520"/>
                      </a:lnTo>
                      <a:lnTo>
                        <a:pt x="3254" y="520"/>
                      </a:lnTo>
                      <a:lnTo>
                        <a:pt x="3252" y="510"/>
                      </a:lnTo>
                      <a:lnTo>
                        <a:pt x="3251" y="503"/>
                      </a:lnTo>
                      <a:lnTo>
                        <a:pt x="3252" y="497"/>
                      </a:lnTo>
                      <a:lnTo>
                        <a:pt x="3253" y="492"/>
                      </a:lnTo>
                      <a:lnTo>
                        <a:pt x="3257" y="482"/>
                      </a:lnTo>
                      <a:lnTo>
                        <a:pt x="3259" y="475"/>
                      </a:lnTo>
                      <a:lnTo>
                        <a:pt x="3259" y="465"/>
                      </a:lnTo>
                      <a:lnTo>
                        <a:pt x="3259" y="465"/>
                      </a:lnTo>
                      <a:lnTo>
                        <a:pt x="3260" y="456"/>
                      </a:lnTo>
                      <a:lnTo>
                        <a:pt x="3263" y="451"/>
                      </a:lnTo>
                      <a:lnTo>
                        <a:pt x="3266" y="448"/>
                      </a:lnTo>
                      <a:lnTo>
                        <a:pt x="3270" y="446"/>
                      </a:lnTo>
                      <a:lnTo>
                        <a:pt x="3273" y="446"/>
                      </a:lnTo>
                      <a:lnTo>
                        <a:pt x="3275" y="443"/>
                      </a:lnTo>
                      <a:lnTo>
                        <a:pt x="3276" y="441"/>
                      </a:lnTo>
                      <a:lnTo>
                        <a:pt x="3274" y="436"/>
                      </a:lnTo>
                      <a:lnTo>
                        <a:pt x="3274" y="436"/>
                      </a:lnTo>
                      <a:lnTo>
                        <a:pt x="3271" y="430"/>
                      </a:lnTo>
                      <a:lnTo>
                        <a:pt x="3269" y="428"/>
                      </a:lnTo>
                      <a:lnTo>
                        <a:pt x="3265" y="428"/>
                      </a:lnTo>
                      <a:lnTo>
                        <a:pt x="3263" y="428"/>
                      </a:lnTo>
                      <a:lnTo>
                        <a:pt x="3257" y="431"/>
                      </a:lnTo>
                      <a:lnTo>
                        <a:pt x="3253" y="431"/>
                      </a:lnTo>
                      <a:lnTo>
                        <a:pt x="3249" y="430"/>
                      </a:lnTo>
                      <a:lnTo>
                        <a:pt x="3249" y="430"/>
                      </a:lnTo>
                      <a:lnTo>
                        <a:pt x="3246" y="429"/>
                      </a:lnTo>
                      <a:lnTo>
                        <a:pt x="3241" y="429"/>
                      </a:lnTo>
                      <a:lnTo>
                        <a:pt x="3233" y="429"/>
                      </a:lnTo>
                      <a:lnTo>
                        <a:pt x="3229" y="429"/>
                      </a:lnTo>
                      <a:lnTo>
                        <a:pt x="3225" y="428"/>
                      </a:lnTo>
                      <a:lnTo>
                        <a:pt x="3223" y="425"/>
                      </a:lnTo>
                      <a:lnTo>
                        <a:pt x="3220" y="420"/>
                      </a:lnTo>
                      <a:lnTo>
                        <a:pt x="3220" y="420"/>
                      </a:lnTo>
                      <a:lnTo>
                        <a:pt x="3219" y="415"/>
                      </a:lnTo>
                      <a:lnTo>
                        <a:pt x="3218" y="411"/>
                      </a:lnTo>
                      <a:lnTo>
                        <a:pt x="3218" y="402"/>
                      </a:lnTo>
                      <a:lnTo>
                        <a:pt x="3217" y="397"/>
                      </a:lnTo>
                      <a:lnTo>
                        <a:pt x="3216" y="394"/>
                      </a:lnTo>
                      <a:lnTo>
                        <a:pt x="3212" y="390"/>
                      </a:lnTo>
                      <a:lnTo>
                        <a:pt x="3206" y="386"/>
                      </a:lnTo>
                      <a:lnTo>
                        <a:pt x="3206" y="386"/>
                      </a:lnTo>
                      <a:lnTo>
                        <a:pt x="3199" y="383"/>
                      </a:lnTo>
                      <a:lnTo>
                        <a:pt x="3194" y="379"/>
                      </a:lnTo>
                      <a:lnTo>
                        <a:pt x="3189" y="374"/>
                      </a:lnTo>
                      <a:lnTo>
                        <a:pt x="3185" y="370"/>
                      </a:lnTo>
                      <a:lnTo>
                        <a:pt x="3183" y="370"/>
                      </a:lnTo>
                      <a:lnTo>
                        <a:pt x="3180" y="372"/>
                      </a:lnTo>
                      <a:lnTo>
                        <a:pt x="3180" y="372"/>
                      </a:lnTo>
                      <a:lnTo>
                        <a:pt x="3175" y="374"/>
                      </a:lnTo>
                      <a:lnTo>
                        <a:pt x="3173" y="378"/>
                      </a:lnTo>
                      <a:lnTo>
                        <a:pt x="3171" y="379"/>
                      </a:lnTo>
                      <a:lnTo>
                        <a:pt x="3167" y="380"/>
                      </a:lnTo>
                      <a:lnTo>
                        <a:pt x="3156" y="381"/>
                      </a:lnTo>
                      <a:lnTo>
                        <a:pt x="3156" y="381"/>
                      </a:lnTo>
                      <a:lnTo>
                        <a:pt x="3149" y="381"/>
                      </a:lnTo>
                      <a:lnTo>
                        <a:pt x="3144" y="383"/>
                      </a:lnTo>
                      <a:lnTo>
                        <a:pt x="3134" y="385"/>
                      </a:lnTo>
                      <a:lnTo>
                        <a:pt x="3129" y="385"/>
                      </a:lnTo>
                      <a:lnTo>
                        <a:pt x="3124" y="385"/>
                      </a:lnTo>
                      <a:lnTo>
                        <a:pt x="3118" y="384"/>
                      </a:lnTo>
                      <a:lnTo>
                        <a:pt x="3111" y="381"/>
                      </a:lnTo>
                      <a:lnTo>
                        <a:pt x="3111" y="381"/>
                      </a:lnTo>
                      <a:lnTo>
                        <a:pt x="3099" y="373"/>
                      </a:lnTo>
                      <a:lnTo>
                        <a:pt x="3088" y="367"/>
                      </a:lnTo>
                      <a:lnTo>
                        <a:pt x="3083" y="364"/>
                      </a:lnTo>
                      <a:lnTo>
                        <a:pt x="3077" y="363"/>
                      </a:lnTo>
                      <a:lnTo>
                        <a:pt x="3072" y="364"/>
                      </a:lnTo>
                      <a:lnTo>
                        <a:pt x="3067" y="367"/>
                      </a:lnTo>
                      <a:lnTo>
                        <a:pt x="3067" y="367"/>
                      </a:lnTo>
                      <a:lnTo>
                        <a:pt x="3055" y="375"/>
                      </a:lnTo>
                      <a:lnTo>
                        <a:pt x="3044" y="384"/>
                      </a:lnTo>
                      <a:lnTo>
                        <a:pt x="3040" y="390"/>
                      </a:lnTo>
                      <a:lnTo>
                        <a:pt x="3036" y="395"/>
                      </a:lnTo>
                      <a:lnTo>
                        <a:pt x="3033" y="401"/>
                      </a:lnTo>
                      <a:lnTo>
                        <a:pt x="3033" y="406"/>
                      </a:lnTo>
                      <a:lnTo>
                        <a:pt x="3033" y="406"/>
                      </a:lnTo>
                      <a:lnTo>
                        <a:pt x="3035" y="418"/>
                      </a:lnTo>
                      <a:lnTo>
                        <a:pt x="3036" y="429"/>
                      </a:lnTo>
                      <a:lnTo>
                        <a:pt x="3036" y="434"/>
                      </a:lnTo>
                      <a:lnTo>
                        <a:pt x="3035" y="437"/>
                      </a:lnTo>
                      <a:lnTo>
                        <a:pt x="3032" y="440"/>
                      </a:lnTo>
                      <a:lnTo>
                        <a:pt x="3027" y="441"/>
                      </a:lnTo>
                      <a:lnTo>
                        <a:pt x="3027" y="441"/>
                      </a:lnTo>
                      <a:lnTo>
                        <a:pt x="3025" y="441"/>
                      </a:lnTo>
                      <a:lnTo>
                        <a:pt x="3023" y="442"/>
                      </a:lnTo>
                      <a:lnTo>
                        <a:pt x="3019" y="447"/>
                      </a:lnTo>
                      <a:lnTo>
                        <a:pt x="3015" y="453"/>
                      </a:lnTo>
                      <a:lnTo>
                        <a:pt x="3013" y="460"/>
                      </a:lnTo>
                      <a:lnTo>
                        <a:pt x="3009" y="474"/>
                      </a:lnTo>
                      <a:lnTo>
                        <a:pt x="3008" y="480"/>
                      </a:lnTo>
                      <a:lnTo>
                        <a:pt x="3008" y="480"/>
                      </a:lnTo>
                      <a:lnTo>
                        <a:pt x="2992" y="493"/>
                      </a:lnTo>
                      <a:lnTo>
                        <a:pt x="2979" y="503"/>
                      </a:lnTo>
                      <a:lnTo>
                        <a:pt x="2969" y="509"/>
                      </a:lnTo>
                      <a:lnTo>
                        <a:pt x="2969" y="509"/>
                      </a:lnTo>
                      <a:lnTo>
                        <a:pt x="2959" y="513"/>
                      </a:lnTo>
                      <a:lnTo>
                        <a:pt x="2950" y="515"/>
                      </a:lnTo>
                      <a:lnTo>
                        <a:pt x="2946" y="517"/>
                      </a:lnTo>
                      <a:lnTo>
                        <a:pt x="2945" y="521"/>
                      </a:lnTo>
                      <a:lnTo>
                        <a:pt x="2945" y="525"/>
                      </a:lnTo>
                      <a:lnTo>
                        <a:pt x="2950" y="530"/>
                      </a:lnTo>
                      <a:lnTo>
                        <a:pt x="2950" y="530"/>
                      </a:lnTo>
                      <a:lnTo>
                        <a:pt x="2955" y="533"/>
                      </a:lnTo>
                      <a:lnTo>
                        <a:pt x="2959" y="537"/>
                      </a:lnTo>
                      <a:lnTo>
                        <a:pt x="2967" y="541"/>
                      </a:lnTo>
                      <a:lnTo>
                        <a:pt x="2970" y="544"/>
                      </a:lnTo>
                      <a:lnTo>
                        <a:pt x="2972" y="548"/>
                      </a:lnTo>
                      <a:lnTo>
                        <a:pt x="2973" y="554"/>
                      </a:lnTo>
                      <a:lnTo>
                        <a:pt x="2974" y="564"/>
                      </a:lnTo>
                      <a:lnTo>
                        <a:pt x="2974" y="564"/>
                      </a:lnTo>
                      <a:lnTo>
                        <a:pt x="2974" y="576"/>
                      </a:lnTo>
                      <a:lnTo>
                        <a:pt x="2973" y="588"/>
                      </a:lnTo>
                      <a:lnTo>
                        <a:pt x="2970" y="600"/>
                      </a:lnTo>
                      <a:lnTo>
                        <a:pt x="2967" y="612"/>
                      </a:lnTo>
                      <a:lnTo>
                        <a:pt x="2961" y="624"/>
                      </a:lnTo>
                      <a:lnTo>
                        <a:pt x="2956" y="630"/>
                      </a:lnTo>
                      <a:lnTo>
                        <a:pt x="2951" y="637"/>
                      </a:lnTo>
                      <a:lnTo>
                        <a:pt x="2945" y="643"/>
                      </a:lnTo>
                      <a:lnTo>
                        <a:pt x="2938" y="647"/>
                      </a:lnTo>
                      <a:lnTo>
                        <a:pt x="2929" y="652"/>
                      </a:lnTo>
                      <a:lnTo>
                        <a:pt x="2919" y="657"/>
                      </a:lnTo>
                      <a:lnTo>
                        <a:pt x="2919" y="657"/>
                      </a:lnTo>
                      <a:lnTo>
                        <a:pt x="2900" y="666"/>
                      </a:lnTo>
                      <a:lnTo>
                        <a:pt x="2881" y="672"/>
                      </a:lnTo>
                      <a:lnTo>
                        <a:pt x="2848" y="680"/>
                      </a:lnTo>
                      <a:lnTo>
                        <a:pt x="2834" y="684"/>
                      </a:lnTo>
                      <a:lnTo>
                        <a:pt x="2825" y="688"/>
                      </a:lnTo>
                      <a:lnTo>
                        <a:pt x="2819" y="692"/>
                      </a:lnTo>
                      <a:lnTo>
                        <a:pt x="2816" y="694"/>
                      </a:lnTo>
                      <a:lnTo>
                        <a:pt x="2816" y="697"/>
                      </a:lnTo>
                      <a:lnTo>
                        <a:pt x="2816" y="697"/>
                      </a:lnTo>
                      <a:lnTo>
                        <a:pt x="2817" y="707"/>
                      </a:lnTo>
                      <a:lnTo>
                        <a:pt x="2819" y="716"/>
                      </a:lnTo>
                      <a:lnTo>
                        <a:pt x="2819" y="728"/>
                      </a:lnTo>
                      <a:lnTo>
                        <a:pt x="2816" y="746"/>
                      </a:lnTo>
                      <a:lnTo>
                        <a:pt x="2816" y="746"/>
                      </a:lnTo>
                      <a:lnTo>
                        <a:pt x="2815" y="757"/>
                      </a:lnTo>
                      <a:lnTo>
                        <a:pt x="2816" y="764"/>
                      </a:lnTo>
                      <a:lnTo>
                        <a:pt x="2820" y="778"/>
                      </a:lnTo>
                      <a:lnTo>
                        <a:pt x="2820" y="782"/>
                      </a:lnTo>
                      <a:lnTo>
                        <a:pt x="2820" y="787"/>
                      </a:lnTo>
                      <a:lnTo>
                        <a:pt x="2817" y="791"/>
                      </a:lnTo>
                      <a:lnTo>
                        <a:pt x="2811" y="796"/>
                      </a:lnTo>
                      <a:lnTo>
                        <a:pt x="2811" y="796"/>
                      </a:lnTo>
                      <a:lnTo>
                        <a:pt x="2808" y="798"/>
                      </a:lnTo>
                      <a:lnTo>
                        <a:pt x="2805" y="801"/>
                      </a:lnTo>
                      <a:lnTo>
                        <a:pt x="2803" y="805"/>
                      </a:lnTo>
                      <a:lnTo>
                        <a:pt x="2803" y="812"/>
                      </a:lnTo>
                      <a:lnTo>
                        <a:pt x="2803" y="818"/>
                      </a:lnTo>
                      <a:lnTo>
                        <a:pt x="2803" y="822"/>
                      </a:lnTo>
                      <a:lnTo>
                        <a:pt x="2800" y="826"/>
                      </a:lnTo>
                      <a:lnTo>
                        <a:pt x="2799" y="827"/>
                      </a:lnTo>
                      <a:lnTo>
                        <a:pt x="2796" y="829"/>
                      </a:lnTo>
                      <a:lnTo>
                        <a:pt x="2787" y="830"/>
                      </a:lnTo>
                      <a:lnTo>
                        <a:pt x="2787" y="830"/>
                      </a:lnTo>
                      <a:lnTo>
                        <a:pt x="2776" y="831"/>
                      </a:lnTo>
                      <a:lnTo>
                        <a:pt x="2766" y="833"/>
                      </a:lnTo>
                      <a:lnTo>
                        <a:pt x="2759" y="837"/>
                      </a:lnTo>
                      <a:lnTo>
                        <a:pt x="2752" y="841"/>
                      </a:lnTo>
                      <a:lnTo>
                        <a:pt x="2747" y="843"/>
                      </a:lnTo>
                      <a:lnTo>
                        <a:pt x="2743" y="844"/>
                      </a:lnTo>
                      <a:lnTo>
                        <a:pt x="2740" y="844"/>
                      </a:lnTo>
                      <a:lnTo>
                        <a:pt x="2737" y="839"/>
                      </a:lnTo>
                      <a:lnTo>
                        <a:pt x="2737" y="839"/>
                      </a:lnTo>
                      <a:lnTo>
                        <a:pt x="2735" y="835"/>
                      </a:lnTo>
                      <a:lnTo>
                        <a:pt x="2731" y="830"/>
                      </a:lnTo>
                      <a:lnTo>
                        <a:pt x="2723" y="819"/>
                      </a:lnTo>
                      <a:lnTo>
                        <a:pt x="2718" y="813"/>
                      </a:lnTo>
                      <a:lnTo>
                        <a:pt x="2714" y="807"/>
                      </a:lnTo>
                      <a:lnTo>
                        <a:pt x="2711" y="799"/>
                      </a:lnTo>
                      <a:lnTo>
                        <a:pt x="2708" y="791"/>
                      </a:lnTo>
                      <a:lnTo>
                        <a:pt x="2708" y="791"/>
                      </a:lnTo>
                      <a:lnTo>
                        <a:pt x="2705" y="779"/>
                      </a:lnTo>
                      <a:lnTo>
                        <a:pt x="2702" y="773"/>
                      </a:lnTo>
                      <a:lnTo>
                        <a:pt x="2702" y="770"/>
                      </a:lnTo>
                      <a:lnTo>
                        <a:pt x="2703" y="767"/>
                      </a:lnTo>
                      <a:lnTo>
                        <a:pt x="2708" y="751"/>
                      </a:lnTo>
                      <a:lnTo>
                        <a:pt x="2708" y="751"/>
                      </a:lnTo>
                      <a:lnTo>
                        <a:pt x="2713" y="741"/>
                      </a:lnTo>
                      <a:lnTo>
                        <a:pt x="2719" y="730"/>
                      </a:lnTo>
                      <a:lnTo>
                        <a:pt x="2733" y="713"/>
                      </a:lnTo>
                      <a:lnTo>
                        <a:pt x="2737" y="706"/>
                      </a:lnTo>
                      <a:lnTo>
                        <a:pt x="2741" y="699"/>
                      </a:lnTo>
                      <a:lnTo>
                        <a:pt x="2741" y="696"/>
                      </a:lnTo>
                      <a:lnTo>
                        <a:pt x="2741" y="692"/>
                      </a:lnTo>
                      <a:lnTo>
                        <a:pt x="2740" y="690"/>
                      </a:lnTo>
                      <a:lnTo>
                        <a:pt x="2737" y="688"/>
                      </a:lnTo>
                      <a:lnTo>
                        <a:pt x="2737" y="688"/>
                      </a:lnTo>
                      <a:lnTo>
                        <a:pt x="2729" y="679"/>
                      </a:lnTo>
                      <a:lnTo>
                        <a:pt x="2722" y="675"/>
                      </a:lnTo>
                      <a:lnTo>
                        <a:pt x="2714" y="674"/>
                      </a:lnTo>
                      <a:lnTo>
                        <a:pt x="2703" y="672"/>
                      </a:lnTo>
                      <a:lnTo>
                        <a:pt x="2703" y="672"/>
                      </a:lnTo>
                      <a:lnTo>
                        <a:pt x="2696" y="671"/>
                      </a:lnTo>
                      <a:lnTo>
                        <a:pt x="2689" y="671"/>
                      </a:lnTo>
                      <a:lnTo>
                        <a:pt x="2674" y="671"/>
                      </a:lnTo>
                      <a:lnTo>
                        <a:pt x="2668" y="669"/>
                      </a:lnTo>
                      <a:lnTo>
                        <a:pt x="2662" y="668"/>
                      </a:lnTo>
                      <a:lnTo>
                        <a:pt x="2655" y="666"/>
                      </a:lnTo>
                      <a:lnTo>
                        <a:pt x="2649" y="662"/>
                      </a:lnTo>
                      <a:lnTo>
                        <a:pt x="2649" y="662"/>
                      </a:lnTo>
                      <a:lnTo>
                        <a:pt x="2644" y="660"/>
                      </a:lnTo>
                      <a:lnTo>
                        <a:pt x="2641" y="658"/>
                      </a:lnTo>
                      <a:lnTo>
                        <a:pt x="2640" y="658"/>
                      </a:lnTo>
                      <a:lnTo>
                        <a:pt x="2639" y="658"/>
                      </a:lnTo>
                      <a:lnTo>
                        <a:pt x="2637" y="658"/>
                      </a:lnTo>
                      <a:lnTo>
                        <a:pt x="2634" y="657"/>
                      </a:lnTo>
                      <a:lnTo>
                        <a:pt x="2620" y="647"/>
                      </a:lnTo>
                      <a:lnTo>
                        <a:pt x="2620" y="647"/>
                      </a:lnTo>
                      <a:lnTo>
                        <a:pt x="2603" y="634"/>
                      </a:lnTo>
                      <a:lnTo>
                        <a:pt x="2593" y="624"/>
                      </a:lnTo>
                      <a:lnTo>
                        <a:pt x="2586" y="617"/>
                      </a:lnTo>
                      <a:lnTo>
                        <a:pt x="2575" y="611"/>
                      </a:lnTo>
                      <a:lnTo>
                        <a:pt x="2575" y="611"/>
                      </a:lnTo>
                      <a:lnTo>
                        <a:pt x="2564" y="606"/>
                      </a:lnTo>
                      <a:lnTo>
                        <a:pt x="2555" y="604"/>
                      </a:lnTo>
                      <a:lnTo>
                        <a:pt x="2548" y="603"/>
                      </a:lnTo>
                      <a:lnTo>
                        <a:pt x="2541" y="598"/>
                      </a:lnTo>
                      <a:lnTo>
                        <a:pt x="2541" y="598"/>
                      </a:lnTo>
                      <a:lnTo>
                        <a:pt x="2535" y="595"/>
                      </a:lnTo>
                      <a:lnTo>
                        <a:pt x="2529" y="594"/>
                      </a:lnTo>
                      <a:lnTo>
                        <a:pt x="2514" y="594"/>
                      </a:lnTo>
                      <a:lnTo>
                        <a:pt x="2498" y="593"/>
                      </a:lnTo>
                      <a:lnTo>
                        <a:pt x="2491" y="593"/>
                      </a:lnTo>
                      <a:lnTo>
                        <a:pt x="2485" y="590"/>
                      </a:lnTo>
                      <a:lnTo>
                        <a:pt x="2485" y="590"/>
                      </a:lnTo>
                      <a:lnTo>
                        <a:pt x="2475" y="586"/>
                      </a:lnTo>
                      <a:lnTo>
                        <a:pt x="2473" y="583"/>
                      </a:lnTo>
                      <a:lnTo>
                        <a:pt x="2472" y="581"/>
                      </a:lnTo>
                      <a:lnTo>
                        <a:pt x="2472" y="571"/>
                      </a:lnTo>
                      <a:lnTo>
                        <a:pt x="2472" y="554"/>
                      </a:lnTo>
                      <a:lnTo>
                        <a:pt x="2472" y="554"/>
                      </a:lnTo>
                      <a:lnTo>
                        <a:pt x="2472" y="549"/>
                      </a:lnTo>
                      <a:lnTo>
                        <a:pt x="2473" y="545"/>
                      </a:lnTo>
                      <a:lnTo>
                        <a:pt x="2475" y="539"/>
                      </a:lnTo>
                      <a:lnTo>
                        <a:pt x="2479" y="537"/>
                      </a:lnTo>
                      <a:lnTo>
                        <a:pt x="2483" y="536"/>
                      </a:lnTo>
                      <a:lnTo>
                        <a:pt x="2485" y="535"/>
                      </a:lnTo>
                      <a:lnTo>
                        <a:pt x="2484" y="533"/>
                      </a:lnTo>
                      <a:lnTo>
                        <a:pt x="2472" y="525"/>
                      </a:lnTo>
                      <a:lnTo>
                        <a:pt x="2472" y="525"/>
                      </a:lnTo>
                      <a:lnTo>
                        <a:pt x="2461" y="519"/>
                      </a:lnTo>
                      <a:lnTo>
                        <a:pt x="2452" y="515"/>
                      </a:lnTo>
                      <a:lnTo>
                        <a:pt x="2440" y="513"/>
                      </a:lnTo>
                      <a:lnTo>
                        <a:pt x="2439" y="511"/>
                      </a:lnTo>
                      <a:lnTo>
                        <a:pt x="2438" y="510"/>
                      </a:lnTo>
                      <a:lnTo>
                        <a:pt x="2439" y="507"/>
                      </a:lnTo>
                      <a:lnTo>
                        <a:pt x="2444" y="500"/>
                      </a:lnTo>
                      <a:lnTo>
                        <a:pt x="2452" y="490"/>
                      </a:lnTo>
                      <a:lnTo>
                        <a:pt x="2452" y="490"/>
                      </a:lnTo>
                      <a:lnTo>
                        <a:pt x="2472" y="466"/>
                      </a:lnTo>
                      <a:lnTo>
                        <a:pt x="2491" y="446"/>
                      </a:lnTo>
                      <a:lnTo>
                        <a:pt x="2502" y="436"/>
                      </a:lnTo>
                      <a:lnTo>
                        <a:pt x="2512" y="426"/>
                      </a:lnTo>
                      <a:lnTo>
                        <a:pt x="2524" y="419"/>
                      </a:lnTo>
                      <a:lnTo>
                        <a:pt x="2536" y="411"/>
                      </a:lnTo>
                      <a:lnTo>
                        <a:pt x="2536" y="411"/>
                      </a:lnTo>
                      <a:lnTo>
                        <a:pt x="2553" y="400"/>
                      </a:lnTo>
                      <a:lnTo>
                        <a:pt x="2563" y="394"/>
                      </a:lnTo>
                      <a:lnTo>
                        <a:pt x="2576" y="387"/>
                      </a:lnTo>
                      <a:lnTo>
                        <a:pt x="2605" y="377"/>
                      </a:lnTo>
                      <a:lnTo>
                        <a:pt x="2605" y="377"/>
                      </a:lnTo>
                      <a:lnTo>
                        <a:pt x="2625" y="368"/>
                      </a:lnTo>
                      <a:lnTo>
                        <a:pt x="2641" y="360"/>
                      </a:lnTo>
                      <a:lnTo>
                        <a:pt x="2657" y="351"/>
                      </a:lnTo>
                      <a:lnTo>
                        <a:pt x="2669" y="343"/>
                      </a:lnTo>
                      <a:lnTo>
                        <a:pt x="2679" y="335"/>
                      </a:lnTo>
                      <a:lnTo>
                        <a:pt x="2685" y="330"/>
                      </a:lnTo>
                      <a:lnTo>
                        <a:pt x="2686" y="327"/>
                      </a:lnTo>
                      <a:lnTo>
                        <a:pt x="2685" y="327"/>
                      </a:lnTo>
                      <a:lnTo>
                        <a:pt x="2683" y="327"/>
                      </a:lnTo>
                      <a:lnTo>
                        <a:pt x="2683" y="327"/>
                      </a:lnTo>
                      <a:lnTo>
                        <a:pt x="2675" y="328"/>
                      </a:lnTo>
                      <a:lnTo>
                        <a:pt x="2665" y="328"/>
                      </a:lnTo>
                      <a:lnTo>
                        <a:pt x="2654" y="328"/>
                      </a:lnTo>
                      <a:lnTo>
                        <a:pt x="2643" y="326"/>
                      </a:lnTo>
                      <a:lnTo>
                        <a:pt x="2637" y="324"/>
                      </a:lnTo>
                      <a:lnTo>
                        <a:pt x="2635" y="323"/>
                      </a:lnTo>
                      <a:lnTo>
                        <a:pt x="2635" y="322"/>
                      </a:lnTo>
                      <a:lnTo>
                        <a:pt x="2638" y="321"/>
                      </a:lnTo>
                      <a:lnTo>
                        <a:pt x="2643" y="319"/>
                      </a:lnTo>
                      <a:lnTo>
                        <a:pt x="2658" y="317"/>
                      </a:lnTo>
                      <a:lnTo>
                        <a:pt x="2658" y="317"/>
                      </a:lnTo>
                      <a:lnTo>
                        <a:pt x="2678" y="316"/>
                      </a:lnTo>
                      <a:lnTo>
                        <a:pt x="2690" y="317"/>
                      </a:lnTo>
                      <a:lnTo>
                        <a:pt x="2699" y="319"/>
                      </a:lnTo>
                      <a:lnTo>
                        <a:pt x="2703" y="322"/>
                      </a:lnTo>
                      <a:lnTo>
                        <a:pt x="2706" y="323"/>
                      </a:lnTo>
                      <a:lnTo>
                        <a:pt x="2708" y="324"/>
                      </a:lnTo>
                      <a:lnTo>
                        <a:pt x="2712" y="324"/>
                      </a:lnTo>
                      <a:lnTo>
                        <a:pt x="2718" y="322"/>
                      </a:lnTo>
                      <a:lnTo>
                        <a:pt x="2718" y="322"/>
                      </a:lnTo>
                      <a:lnTo>
                        <a:pt x="2730" y="317"/>
                      </a:lnTo>
                      <a:lnTo>
                        <a:pt x="2739" y="315"/>
                      </a:lnTo>
                      <a:lnTo>
                        <a:pt x="2750" y="312"/>
                      </a:lnTo>
                      <a:lnTo>
                        <a:pt x="2766" y="307"/>
                      </a:lnTo>
                      <a:lnTo>
                        <a:pt x="2766" y="307"/>
                      </a:lnTo>
                      <a:lnTo>
                        <a:pt x="2800" y="296"/>
                      </a:lnTo>
                      <a:lnTo>
                        <a:pt x="2813" y="292"/>
                      </a:lnTo>
                      <a:lnTo>
                        <a:pt x="2826" y="283"/>
                      </a:lnTo>
                      <a:lnTo>
                        <a:pt x="2826" y="283"/>
                      </a:lnTo>
                      <a:lnTo>
                        <a:pt x="2833" y="278"/>
                      </a:lnTo>
                      <a:lnTo>
                        <a:pt x="2842" y="274"/>
                      </a:lnTo>
                      <a:lnTo>
                        <a:pt x="2854" y="270"/>
                      </a:lnTo>
                      <a:lnTo>
                        <a:pt x="2858" y="267"/>
                      </a:lnTo>
                      <a:lnTo>
                        <a:pt x="2859" y="267"/>
                      </a:lnTo>
                      <a:lnTo>
                        <a:pt x="2858" y="266"/>
                      </a:lnTo>
                      <a:lnTo>
                        <a:pt x="2854" y="265"/>
                      </a:lnTo>
                      <a:lnTo>
                        <a:pt x="2845" y="264"/>
                      </a:lnTo>
                      <a:lnTo>
                        <a:pt x="2845" y="264"/>
                      </a:lnTo>
                      <a:lnTo>
                        <a:pt x="2810" y="257"/>
                      </a:lnTo>
                      <a:lnTo>
                        <a:pt x="2798" y="254"/>
                      </a:lnTo>
                      <a:lnTo>
                        <a:pt x="2792" y="251"/>
                      </a:lnTo>
                      <a:lnTo>
                        <a:pt x="2787" y="248"/>
                      </a:lnTo>
                      <a:lnTo>
                        <a:pt x="2787" y="248"/>
                      </a:lnTo>
                      <a:lnTo>
                        <a:pt x="2768" y="236"/>
                      </a:lnTo>
                      <a:lnTo>
                        <a:pt x="2766" y="234"/>
                      </a:lnTo>
                      <a:lnTo>
                        <a:pt x="2768" y="234"/>
                      </a:lnTo>
                      <a:lnTo>
                        <a:pt x="2782" y="238"/>
                      </a:lnTo>
                      <a:lnTo>
                        <a:pt x="2782" y="238"/>
                      </a:lnTo>
                      <a:lnTo>
                        <a:pt x="2803" y="247"/>
                      </a:lnTo>
                      <a:lnTo>
                        <a:pt x="2824" y="255"/>
                      </a:lnTo>
                      <a:lnTo>
                        <a:pt x="2832" y="257"/>
                      </a:lnTo>
                      <a:lnTo>
                        <a:pt x="2842" y="259"/>
                      </a:lnTo>
                      <a:lnTo>
                        <a:pt x="2851" y="257"/>
                      </a:lnTo>
                      <a:lnTo>
                        <a:pt x="2861" y="253"/>
                      </a:lnTo>
                      <a:lnTo>
                        <a:pt x="2861" y="253"/>
                      </a:lnTo>
                      <a:lnTo>
                        <a:pt x="2870" y="249"/>
                      </a:lnTo>
                      <a:lnTo>
                        <a:pt x="2877" y="245"/>
                      </a:lnTo>
                      <a:lnTo>
                        <a:pt x="2888" y="240"/>
                      </a:lnTo>
                      <a:lnTo>
                        <a:pt x="2891" y="239"/>
                      </a:lnTo>
                      <a:lnTo>
                        <a:pt x="2895" y="237"/>
                      </a:lnTo>
                      <a:lnTo>
                        <a:pt x="2898" y="233"/>
                      </a:lnTo>
                      <a:lnTo>
                        <a:pt x="2900" y="228"/>
                      </a:lnTo>
                      <a:lnTo>
                        <a:pt x="2900" y="228"/>
                      </a:lnTo>
                      <a:lnTo>
                        <a:pt x="2901" y="223"/>
                      </a:lnTo>
                      <a:lnTo>
                        <a:pt x="2901" y="219"/>
                      </a:lnTo>
                      <a:lnTo>
                        <a:pt x="2902" y="211"/>
                      </a:lnTo>
                      <a:lnTo>
                        <a:pt x="2904" y="210"/>
                      </a:lnTo>
                      <a:lnTo>
                        <a:pt x="2907" y="210"/>
                      </a:lnTo>
                      <a:lnTo>
                        <a:pt x="2912" y="211"/>
                      </a:lnTo>
                      <a:lnTo>
                        <a:pt x="2919" y="214"/>
                      </a:lnTo>
                      <a:lnTo>
                        <a:pt x="2919" y="214"/>
                      </a:lnTo>
                      <a:lnTo>
                        <a:pt x="2936" y="221"/>
                      </a:lnTo>
                      <a:lnTo>
                        <a:pt x="2950" y="228"/>
                      </a:lnTo>
                      <a:lnTo>
                        <a:pt x="2955" y="230"/>
                      </a:lnTo>
                      <a:lnTo>
                        <a:pt x="2958" y="230"/>
                      </a:lnTo>
                      <a:lnTo>
                        <a:pt x="2962" y="228"/>
                      </a:lnTo>
                      <a:lnTo>
                        <a:pt x="2964" y="223"/>
                      </a:lnTo>
                      <a:lnTo>
                        <a:pt x="2964" y="223"/>
                      </a:lnTo>
                      <a:lnTo>
                        <a:pt x="2964" y="217"/>
                      </a:lnTo>
                      <a:lnTo>
                        <a:pt x="2963" y="211"/>
                      </a:lnTo>
                      <a:lnTo>
                        <a:pt x="2958" y="199"/>
                      </a:lnTo>
                      <a:lnTo>
                        <a:pt x="2957" y="196"/>
                      </a:lnTo>
                      <a:lnTo>
                        <a:pt x="2956" y="192"/>
                      </a:lnTo>
                      <a:lnTo>
                        <a:pt x="2957" y="192"/>
                      </a:lnTo>
                      <a:lnTo>
                        <a:pt x="2958" y="192"/>
                      </a:lnTo>
                      <a:lnTo>
                        <a:pt x="2964" y="194"/>
                      </a:lnTo>
                      <a:lnTo>
                        <a:pt x="2964" y="194"/>
                      </a:lnTo>
                      <a:lnTo>
                        <a:pt x="2970" y="198"/>
                      </a:lnTo>
                      <a:lnTo>
                        <a:pt x="2974" y="203"/>
                      </a:lnTo>
                      <a:lnTo>
                        <a:pt x="2976" y="208"/>
                      </a:lnTo>
                      <a:lnTo>
                        <a:pt x="2978" y="211"/>
                      </a:lnTo>
                      <a:lnTo>
                        <a:pt x="2980" y="215"/>
                      </a:lnTo>
                      <a:lnTo>
                        <a:pt x="2981" y="219"/>
                      </a:lnTo>
                      <a:lnTo>
                        <a:pt x="2984" y="220"/>
                      </a:lnTo>
                      <a:lnTo>
                        <a:pt x="2989" y="219"/>
                      </a:lnTo>
                      <a:lnTo>
                        <a:pt x="2989" y="219"/>
                      </a:lnTo>
                      <a:lnTo>
                        <a:pt x="3001" y="214"/>
                      </a:lnTo>
                      <a:lnTo>
                        <a:pt x="3014" y="208"/>
                      </a:lnTo>
                      <a:lnTo>
                        <a:pt x="3048" y="194"/>
                      </a:lnTo>
                      <a:lnTo>
                        <a:pt x="3048" y="194"/>
                      </a:lnTo>
                      <a:lnTo>
                        <a:pt x="3064" y="188"/>
                      </a:lnTo>
                      <a:lnTo>
                        <a:pt x="3076" y="185"/>
                      </a:lnTo>
                      <a:lnTo>
                        <a:pt x="3078" y="182"/>
                      </a:lnTo>
                      <a:lnTo>
                        <a:pt x="3081" y="180"/>
                      </a:lnTo>
                      <a:lnTo>
                        <a:pt x="3080" y="177"/>
                      </a:lnTo>
                      <a:lnTo>
                        <a:pt x="3077" y="174"/>
                      </a:lnTo>
                      <a:lnTo>
                        <a:pt x="3077" y="174"/>
                      </a:lnTo>
                      <a:lnTo>
                        <a:pt x="3069" y="168"/>
                      </a:lnTo>
                      <a:lnTo>
                        <a:pt x="3061" y="161"/>
                      </a:lnTo>
                      <a:lnTo>
                        <a:pt x="3059" y="159"/>
                      </a:lnTo>
                      <a:lnTo>
                        <a:pt x="3059" y="157"/>
                      </a:lnTo>
                      <a:lnTo>
                        <a:pt x="3061" y="153"/>
                      </a:lnTo>
                      <a:lnTo>
                        <a:pt x="3067" y="149"/>
                      </a:lnTo>
                      <a:lnTo>
                        <a:pt x="3067" y="149"/>
                      </a:lnTo>
                      <a:lnTo>
                        <a:pt x="3084" y="141"/>
                      </a:lnTo>
                      <a:lnTo>
                        <a:pt x="3101" y="130"/>
                      </a:lnTo>
                      <a:lnTo>
                        <a:pt x="3114" y="121"/>
                      </a:lnTo>
                      <a:lnTo>
                        <a:pt x="3117" y="118"/>
                      </a:lnTo>
                      <a:lnTo>
                        <a:pt x="3117" y="117"/>
                      </a:lnTo>
                      <a:lnTo>
                        <a:pt x="3117" y="115"/>
                      </a:lnTo>
                      <a:lnTo>
                        <a:pt x="3117" y="115"/>
                      </a:lnTo>
                      <a:lnTo>
                        <a:pt x="3114" y="110"/>
                      </a:lnTo>
                      <a:lnTo>
                        <a:pt x="3111" y="106"/>
                      </a:lnTo>
                      <a:lnTo>
                        <a:pt x="3109" y="102"/>
                      </a:lnTo>
                      <a:lnTo>
                        <a:pt x="3105" y="100"/>
                      </a:lnTo>
                      <a:lnTo>
                        <a:pt x="3100" y="97"/>
                      </a:lnTo>
                      <a:lnTo>
                        <a:pt x="3092" y="96"/>
                      </a:lnTo>
                      <a:lnTo>
                        <a:pt x="3092" y="96"/>
                      </a:lnTo>
                      <a:lnTo>
                        <a:pt x="3083" y="92"/>
                      </a:lnTo>
                      <a:lnTo>
                        <a:pt x="3076" y="89"/>
                      </a:lnTo>
                      <a:lnTo>
                        <a:pt x="3063" y="79"/>
                      </a:lnTo>
                      <a:lnTo>
                        <a:pt x="3055" y="75"/>
                      </a:lnTo>
                      <a:lnTo>
                        <a:pt x="3049" y="74"/>
                      </a:lnTo>
                      <a:lnTo>
                        <a:pt x="3046" y="74"/>
                      </a:lnTo>
                      <a:lnTo>
                        <a:pt x="3042" y="75"/>
                      </a:lnTo>
                      <a:lnTo>
                        <a:pt x="3037" y="78"/>
                      </a:lnTo>
                      <a:lnTo>
                        <a:pt x="3033" y="80"/>
                      </a:lnTo>
                      <a:lnTo>
                        <a:pt x="3033" y="80"/>
                      </a:lnTo>
                      <a:lnTo>
                        <a:pt x="3019" y="93"/>
                      </a:lnTo>
                      <a:lnTo>
                        <a:pt x="3012" y="102"/>
                      </a:lnTo>
                      <a:lnTo>
                        <a:pt x="3009" y="104"/>
                      </a:lnTo>
                      <a:lnTo>
                        <a:pt x="3009" y="108"/>
                      </a:lnTo>
                      <a:lnTo>
                        <a:pt x="3008" y="115"/>
                      </a:lnTo>
                      <a:lnTo>
                        <a:pt x="3008" y="115"/>
                      </a:lnTo>
                      <a:lnTo>
                        <a:pt x="3008" y="118"/>
                      </a:lnTo>
                      <a:lnTo>
                        <a:pt x="3006" y="120"/>
                      </a:lnTo>
                      <a:lnTo>
                        <a:pt x="2999" y="123"/>
                      </a:lnTo>
                      <a:lnTo>
                        <a:pt x="2992" y="125"/>
                      </a:lnTo>
                      <a:lnTo>
                        <a:pt x="2987" y="126"/>
                      </a:lnTo>
                      <a:lnTo>
                        <a:pt x="2984" y="130"/>
                      </a:lnTo>
                      <a:lnTo>
                        <a:pt x="2984" y="130"/>
                      </a:lnTo>
                      <a:lnTo>
                        <a:pt x="2976" y="138"/>
                      </a:lnTo>
                      <a:lnTo>
                        <a:pt x="2970" y="146"/>
                      </a:lnTo>
                      <a:lnTo>
                        <a:pt x="2967" y="149"/>
                      </a:lnTo>
                      <a:lnTo>
                        <a:pt x="2962" y="152"/>
                      </a:lnTo>
                      <a:lnTo>
                        <a:pt x="2956" y="154"/>
                      </a:lnTo>
                      <a:lnTo>
                        <a:pt x="2950" y="154"/>
                      </a:lnTo>
                      <a:lnTo>
                        <a:pt x="2950" y="154"/>
                      </a:lnTo>
                      <a:lnTo>
                        <a:pt x="2944" y="155"/>
                      </a:lnTo>
                      <a:lnTo>
                        <a:pt x="2940" y="158"/>
                      </a:lnTo>
                      <a:lnTo>
                        <a:pt x="2938" y="163"/>
                      </a:lnTo>
                      <a:lnTo>
                        <a:pt x="2936" y="166"/>
                      </a:lnTo>
                      <a:lnTo>
                        <a:pt x="2936" y="171"/>
                      </a:lnTo>
                      <a:lnTo>
                        <a:pt x="2934" y="175"/>
                      </a:lnTo>
                      <a:lnTo>
                        <a:pt x="2930" y="179"/>
                      </a:lnTo>
                      <a:lnTo>
                        <a:pt x="2924" y="180"/>
                      </a:lnTo>
                      <a:lnTo>
                        <a:pt x="2924" y="180"/>
                      </a:lnTo>
                      <a:lnTo>
                        <a:pt x="2917" y="180"/>
                      </a:lnTo>
                      <a:lnTo>
                        <a:pt x="2910" y="182"/>
                      </a:lnTo>
                      <a:lnTo>
                        <a:pt x="2896" y="188"/>
                      </a:lnTo>
                      <a:lnTo>
                        <a:pt x="2891" y="188"/>
                      </a:lnTo>
                      <a:lnTo>
                        <a:pt x="2890" y="188"/>
                      </a:lnTo>
                      <a:lnTo>
                        <a:pt x="2889" y="187"/>
                      </a:lnTo>
                      <a:lnTo>
                        <a:pt x="2888" y="186"/>
                      </a:lnTo>
                      <a:lnTo>
                        <a:pt x="2888" y="183"/>
                      </a:lnTo>
                      <a:lnTo>
                        <a:pt x="2890" y="174"/>
                      </a:lnTo>
                      <a:lnTo>
                        <a:pt x="2890" y="174"/>
                      </a:lnTo>
                      <a:lnTo>
                        <a:pt x="2894" y="165"/>
                      </a:lnTo>
                      <a:lnTo>
                        <a:pt x="2898" y="160"/>
                      </a:lnTo>
                      <a:lnTo>
                        <a:pt x="2902" y="158"/>
                      </a:lnTo>
                      <a:lnTo>
                        <a:pt x="2906" y="158"/>
                      </a:lnTo>
                      <a:lnTo>
                        <a:pt x="2910" y="157"/>
                      </a:lnTo>
                      <a:lnTo>
                        <a:pt x="2912" y="155"/>
                      </a:lnTo>
                      <a:lnTo>
                        <a:pt x="2915" y="152"/>
                      </a:lnTo>
                      <a:lnTo>
                        <a:pt x="2915" y="144"/>
                      </a:lnTo>
                      <a:lnTo>
                        <a:pt x="2915" y="144"/>
                      </a:lnTo>
                      <a:lnTo>
                        <a:pt x="2915" y="135"/>
                      </a:lnTo>
                      <a:lnTo>
                        <a:pt x="2912" y="125"/>
                      </a:lnTo>
                      <a:lnTo>
                        <a:pt x="2910" y="117"/>
                      </a:lnTo>
                      <a:lnTo>
                        <a:pt x="2905" y="108"/>
                      </a:lnTo>
                      <a:lnTo>
                        <a:pt x="2900" y="103"/>
                      </a:lnTo>
                      <a:lnTo>
                        <a:pt x="2898" y="102"/>
                      </a:lnTo>
                      <a:lnTo>
                        <a:pt x="2895" y="101"/>
                      </a:lnTo>
                      <a:lnTo>
                        <a:pt x="2891" y="101"/>
                      </a:lnTo>
                      <a:lnTo>
                        <a:pt x="2889" y="102"/>
                      </a:lnTo>
                      <a:lnTo>
                        <a:pt x="2885" y="104"/>
                      </a:lnTo>
                      <a:lnTo>
                        <a:pt x="2883" y="108"/>
                      </a:lnTo>
                      <a:lnTo>
                        <a:pt x="2883" y="108"/>
                      </a:lnTo>
                      <a:lnTo>
                        <a:pt x="2868" y="127"/>
                      </a:lnTo>
                      <a:lnTo>
                        <a:pt x="2856" y="146"/>
                      </a:lnTo>
                      <a:lnTo>
                        <a:pt x="2850" y="152"/>
                      </a:lnTo>
                      <a:lnTo>
                        <a:pt x="2847" y="154"/>
                      </a:lnTo>
                      <a:lnTo>
                        <a:pt x="2845" y="154"/>
                      </a:lnTo>
                      <a:lnTo>
                        <a:pt x="2845" y="153"/>
                      </a:lnTo>
                      <a:lnTo>
                        <a:pt x="2845" y="144"/>
                      </a:lnTo>
                      <a:lnTo>
                        <a:pt x="2845" y="144"/>
                      </a:lnTo>
                      <a:lnTo>
                        <a:pt x="2848" y="135"/>
                      </a:lnTo>
                      <a:lnTo>
                        <a:pt x="2850" y="129"/>
                      </a:lnTo>
                      <a:lnTo>
                        <a:pt x="2853" y="125"/>
                      </a:lnTo>
                      <a:lnTo>
                        <a:pt x="2854" y="121"/>
                      </a:lnTo>
                      <a:lnTo>
                        <a:pt x="2856" y="120"/>
                      </a:lnTo>
                      <a:lnTo>
                        <a:pt x="2856" y="118"/>
                      </a:lnTo>
                      <a:lnTo>
                        <a:pt x="2856" y="114"/>
                      </a:lnTo>
                      <a:lnTo>
                        <a:pt x="2855" y="110"/>
                      </a:lnTo>
                      <a:lnTo>
                        <a:pt x="2855" y="110"/>
                      </a:lnTo>
                      <a:lnTo>
                        <a:pt x="2853" y="106"/>
                      </a:lnTo>
                      <a:lnTo>
                        <a:pt x="2849" y="103"/>
                      </a:lnTo>
                      <a:lnTo>
                        <a:pt x="2844" y="103"/>
                      </a:lnTo>
                      <a:lnTo>
                        <a:pt x="2839" y="103"/>
                      </a:lnTo>
                      <a:lnTo>
                        <a:pt x="2834" y="103"/>
                      </a:lnTo>
                      <a:lnTo>
                        <a:pt x="2830" y="102"/>
                      </a:lnTo>
                      <a:lnTo>
                        <a:pt x="2827" y="100"/>
                      </a:lnTo>
                      <a:lnTo>
                        <a:pt x="2826" y="96"/>
                      </a:lnTo>
                      <a:lnTo>
                        <a:pt x="2826" y="96"/>
                      </a:lnTo>
                      <a:lnTo>
                        <a:pt x="2826" y="91"/>
                      </a:lnTo>
                      <a:lnTo>
                        <a:pt x="2828" y="92"/>
                      </a:lnTo>
                      <a:lnTo>
                        <a:pt x="2830" y="92"/>
                      </a:lnTo>
                      <a:lnTo>
                        <a:pt x="2832" y="89"/>
                      </a:lnTo>
                      <a:lnTo>
                        <a:pt x="2836" y="83"/>
                      </a:lnTo>
                      <a:lnTo>
                        <a:pt x="2841" y="70"/>
                      </a:lnTo>
                      <a:lnTo>
                        <a:pt x="2841" y="70"/>
                      </a:lnTo>
                      <a:lnTo>
                        <a:pt x="2847" y="58"/>
                      </a:lnTo>
                      <a:lnTo>
                        <a:pt x="2853" y="49"/>
                      </a:lnTo>
                      <a:lnTo>
                        <a:pt x="2858" y="42"/>
                      </a:lnTo>
                      <a:lnTo>
                        <a:pt x="2861" y="38"/>
                      </a:lnTo>
                      <a:lnTo>
                        <a:pt x="2864" y="34"/>
                      </a:lnTo>
                      <a:lnTo>
                        <a:pt x="2864" y="31"/>
                      </a:lnTo>
                      <a:lnTo>
                        <a:pt x="2861" y="29"/>
                      </a:lnTo>
                      <a:lnTo>
                        <a:pt x="2855" y="27"/>
                      </a:lnTo>
                      <a:lnTo>
                        <a:pt x="2855" y="27"/>
                      </a:lnTo>
                      <a:lnTo>
                        <a:pt x="2853" y="24"/>
                      </a:lnTo>
                      <a:lnTo>
                        <a:pt x="2850" y="22"/>
                      </a:lnTo>
                      <a:lnTo>
                        <a:pt x="2847" y="16"/>
                      </a:lnTo>
                      <a:lnTo>
                        <a:pt x="2845" y="11"/>
                      </a:lnTo>
                      <a:lnTo>
                        <a:pt x="2844" y="5"/>
                      </a:lnTo>
                      <a:lnTo>
                        <a:pt x="2843" y="1"/>
                      </a:lnTo>
                      <a:lnTo>
                        <a:pt x="2842" y="0"/>
                      </a:lnTo>
                      <a:lnTo>
                        <a:pt x="2841" y="0"/>
                      </a:lnTo>
                      <a:lnTo>
                        <a:pt x="2834" y="1"/>
                      </a:lnTo>
                      <a:lnTo>
                        <a:pt x="2826" y="6"/>
                      </a:lnTo>
                      <a:lnTo>
                        <a:pt x="2826" y="6"/>
                      </a:lnTo>
                      <a:lnTo>
                        <a:pt x="2816" y="12"/>
                      </a:lnTo>
                      <a:lnTo>
                        <a:pt x="2808" y="17"/>
                      </a:lnTo>
                      <a:lnTo>
                        <a:pt x="2792" y="22"/>
                      </a:lnTo>
                      <a:lnTo>
                        <a:pt x="2785" y="24"/>
                      </a:lnTo>
                      <a:lnTo>
                        <a:pt x="2777" y="27"/>
                      </a:lnTo>
                      <a:lnTo>
                        <a:pt x="2768" y="33"/>
                      </a:lnTo>
                      <a:lnTo>
                        <a:pt x="2757" y="41"/>
                      </a:lnTo>
                      <a:lnTo>
                        <a:pt x="2757" y="41"/>
                      </a:lnTo>
                      <a:lnTo>
                        <a:pt x="2746" y="50"/>
                      </a:lnTo>
                      <a:lnTo>
                        <a:pt x="2736" y="57"/>
                      </a:lnTo>
                      <a:lnTo>
                        <a:pt x="2728" y="62"/>
                      </a:lnTo>
                      <a:lnTo>
                        <a:pt x="2723" y="66"/>
                      </a:lnTo>
                      <a:lnTo>
                        <a:pt x="2722" y="68"/>
                      </a:lnTo>
                      <a:lnTo>
                        <a:pt x="2722" y="70"/>
                      </a:lnTo>
                      <a:lnTo>
                        <a:pt x="2722" y="72"/>
                      </a:lnTo>
                      <a:lnTo>
                        <a:pt x="2724" y="74"/>
                      </a:lnTo>
                      <a:lnTo>
                        <a:pt x="2730" y="79"/>
                      </a:lnTo>
                      <a:lnTo>
                        <a:pt x="2742" y="85"/>
                      </a:lnTo>
                      <a:lnTo>
                        <a:pt x="2742" y="85"/>
                      </a:lnTo>
                      <a:lnTo>
                        <a:pt x="2765" y="96"/>
                      </a:lnTo>
                      <a:lnTo>
                        <a:pt x="2779" y="101"/>
                      </a:lnTo>
                      <a:lnTo>
                        <a:pt x="2781" y="102"/>
                      </a:lnTo>
                      <a:lnTo>
                        <a:pt x="2781" y="103"/>
                      </a:lnTo>
                      <a:lnTo>
                        <a:pt x="2777" y="106"/>
                      </a:lnTo>
                      <a:lnTo>
                        <a:pt x="2777" y="106"/>
                      </a:lnTo>
                      <a:lnTo>
                        <a:pt x="2774" y="107"/>
                      </a:lnTo>
                      <a:lnTo>
                        <a:pt x="2771" y="107"/>
                      </a:lnTo>
                      <a:lnTo>
                        <a:pt x="2769" y="107"/>
                      </a:lnTo>
                      <a:lnTo>
                        <a:pt x="2765" y="109"/>
                      </a:lnTo>
                      <a:lnTo>
                        <a:pt x="2757" y="120"/>
                      </a:lnTo>
                      <a:lnTo>
                        <a:pt x="2757" y="120"/>
                      </a:lnTo>
                      <a:lnTo>
                        <a:pt x="2748" y="132"/>
                      </a:lnTo>
                      <a:lnTo>
                        <a:pt x="2741" y="138"/>
                      </a:lnTo>
                      <a:lnTo>
                        <a:pt x="2735" y="142"/>
                      </a:lnTo>
                      <a:lnTo>
                        <a:pt x="2728" y="144"/>
                      </a:lnTo>
                      <a:lnTo>
                        <a:pt x="2728" y="144"/>
                      </a:lnTo>
                      <a:lnTo>
                        <a:pt x="2722" y="148"/>
                      </a:lnTo>
                      <a:lnTo>
                        <a:pt x="2713" y="154"/>
                      </a:lnTo>
                      <a:lnTo>
                        <a:pt x="2691" y="170"/>
                      </a:lnTo>
                      <a:lnTo>
                        <a:pt x="2680" y="177"/>
                      </a:lnTo>
                      <a:lnTo>
                        <a:pt x="2669" y="182"/>
                      </a:lnTo>
                      <a:lnTo>
                        <a:pt x="2665" y="185"/>
                      </a:lnTo>
                      <a:lnTo>
                        <a:pt x="2661" y="186"/>
                      </a:lnTo>
                      <a:lnTo>
                        <a:pt x="2657" y="186"/>
                      </a:lnTo>
                      <a:lnTo>
                        <a:pt x="2654" y="185"/>
                      </a:lnTo>
                      <a:lnTo>
                        <a:pt x="2654" y="185"/>
                      </a:lnTo>
                      <a:lnTo>
                        <a:pt x="2650" y="181"/>
                      </a:lnTo>
                      <a:lnTo>
                        <a:pt x="2650" y="179"/>
                      </a:lnTo>
                      <a:lnTo>
                        <a:pt x="2652" y="176"/>
                      </a:lnTo>
                      <a:lnTo>
                        <a:pt x="2655" y="172"/>
                      </a:lnTo>
                      <a:lnTo>
                        <a:pt x="2657" y="170"/>
                      </a:lnTo>
                      <a:lnTo>
                        <a:pt x="2658" y="166"/>
                      </a:lnTo>
                      <a:lnTo>
                        <a:pt x="2656" y="161"/>
                      </a:lnTo>
                      <a:lnTo>
                        <a:pt x="2649" y="154"/>
                      </a:lnTo>
                      <a:lnTo>
                        <a:pt x="2649" y="154"/>
                      </a:lnTo>
                      <a:lnTo>
                        <a:pt x="2641" y="148"/>
                      </a:lnTo>
                      <a:lnTo>
                        <a:pt x="2637" y="143"/>
                      </a:lnTo>
                      <a:lnTo>
                        <a:pt x="2633" y="138"/>
                      </a:lnTo>
                      <a:lnTo>
                        <a:pt x="2632" y="138"/>
                      </a:lnTo>
                      <a:lnTo>
                        <a:pt x="2628" y="140"/>
                      </a:lnTo>
                      <a:lnTo>
                        <a:pt x="2615" y="144"/>
                      </a:lnTo>
                      <a:lnTo>
                        <a:pt x="2615" y="144"/>
                      </a:lnTo>
                      <a:lnTo>
                        <a:pt x="2610" y="147"/>
                      </a:lnTo>
                      <a:lnTo>
                        <a:pt x="2606" y="148"/>
                      </a:lnTo>
                      <a:lnTo>
                        <a:pt x="2604" y="151"/>
                      </a:lnTo>
                      <a:lnTo>
                        <a:pt x="2603" y="153"/>
                      </a:lnTo>
                      <a:lnTo>
                        <a:pt x="2603" y="158"/>
                      </a:lnTo>
                      <a:lnTo>
                        <a:pt x="2603" y="161"/>
                      </a:lnTo>
                      <a:lnTo>
                        <a:pt x="2601" y="165"/>
                      </a:lnTo>
                      <a:lnTo>
                        <a:pt x="2600" y="166"/>
                      </a:lnTo>
                      <a:lnTo>
                        <a:pt x="2598" y="166"/>
                      </a:lnTo>
                      <a:lnTo>
                        <a:pt x="2591" y="166"/>
                      </a:lnTo>
                      <a:lnTo>
                        <a:pt x="2575" y="164"/>
                      </a:lnTo>
                      <a:lnTo>
                        <a:pt x="2575" y="164"/>
                      </a:lnTo>
                      <a:lnTo>
                        <a:pt x="2560" y="161"/>
                      </a:lnTo>
                      <a:lnTo>
                        <a:pt x="2552" y="161"/>
                      </a:lnTo>
                      <a:lnTo>
                        <a:pt x="2548" y="163"/>
                      </a:lnTo>
                      <a:lnTo>
                        <a:pt x="2546" y="164"/>
                      </a:lnTo>
                      <a:lnTo>
                        <a:pt x="2542" y="166"/>
                      </a:lnTo>
                      <a:lnTo>
                        <a:pt x="2537" y="168"/>
                      </a:lnTo>
                      <a:lnTo>
                        <a:pt x="2525" y="166"/>
                      </a:lnTo>
                      <a:lnTo>
                        <a:pt x="2506" y="164"/>
                      </a:lnTo>
                      <a:lnTo>
                        <a:pt x="2506" y="164"/>
                      </a:lnTo>
                      <a:lnTo>
                        <a:pt x="2450" y="155"/>
                      </a:lnTo>
                      <a:lnTo>
                        <a:pt x="2427" y="149"/>
                      </a:lnTo>
                      <a:lnTo>
                        <a:pt x="2427" y="149"/>
                      </a:lnTo>
                      <a:lnTo>
                        <a:pt x="2422" y="148"/>
                      </a:lnTo>
                      <a:lnTo>
                        <a:pt x="2419" y="146"/>
                      </a:lnTo>
                      <a:lnTo>
                        <a:pt x="2418" y="144"/>
                      </a:lnTo>
                      <a:lnTo>
                        <a:pt x="2419" y="143"/>
                      </a:lnTo>
                      <a:lnTo>
                        <a:pt x="2418" y="141"/>
                      </a:lnTo>
                      <a:lnTo>
                        <a:pt x="2417" y="140"/>
                      </a:lnTo>
                      <a:lnTo>
                        <a:pt x="2412" y="137"/>
                      </a:lnTo>
                      <a:lnTo>
                        <a:pt x="2402" y="135"/>
                      </a:lnTo>
                      <a:lnTo>
                        <a:pt x="2402" y="135"/>
                      </a:lnTo>
                      <a:lnTo>
                        <a:pt x="2389" y="132"/>
                      </a:lnTo>
                      <a:lnTo>
                        <a:pt x="2373" y="132"/>
                      </a:lnTo>
                      <a:lnTo>
                        <a:pt x="2355" y="132"/>
                      </a:lnTo>
                      <a:lnTo>
                        <a:pt x="2338" y="134"/>
                      </a:lnTo>
                      <a:lnTo>
                        <a:pt x="2322" y="135"/>
                      </a:lnTo>
                      <a:lnTo>
                        <a:pt x="2311" y="138"/>
                      </a:lnTo>
                      <a:lnTo>
                        <a:pt x="2307" y="140"/>
                      </a:lnTo>
                      <a:lnTo>
                        <a:pt x="2304" y="141"/>
                      </a:lnTo>
                      <a:lnTo>
                        <a:pt x="2303" y="143"/>
                      </a:lnTo>
                      <a:lnTo>
                        <a:pt x="2304" y="144"/>
                      </a:lnTo>
                      <a:lnTo>
                        <a:pt x="2304" y="144"/>
                      </a:lnTo>
                      <a:lnTo>
                        <a:pt x="2307" y="146"/>
                      </a:lnTo>
                      <a:lnTo>
                        <a:pt x="2309" y="147"/>
                      </a:lnTo>
                      <a:lnTo>
                        <a:pt x="2315" y="147"/>
                      </a:lnTo>
                      <a:lnTo>
                        <a:pt x="2322" y="147"/>
                      </a:lnTo>
                      <a:lnTo>
                        <a:pt x="2330" y="144"/>
                      </a:lnTo>
                      <a:lnTo>
                        <a:pt x="2343" y="142"/>
                      </a:lnTo>
                      <a:lnTo>
                        <a:pt x="2347" y="142"/>
                      </a:lnTo>
                      <a:lnTo>
                        <a:pt x="2348" y="143"/>
                      </a:lnTo>
                      <a:lnTo>
                        <a:pt x="2349" y="144"/>
                      </a:lnTo>
                      <a:lnTo>
                        <a:pt x="2349" y="144"/>
                      </a:lnTo>
                      <a:lnTo>
                        <a:pt x="2348" y="147"/>
                      </a:lnTo>
                      <a:lnTo>
                        <a:pt x="2345" y="148"/>
                      </a:lnTo>
                      <a:lnTo>
                        <a:pt x="2339" y="148"/>
                      </a:lnTo>
                      <a:lnTo>
                        <a:pt x="2334" y="148"/>
                      </a:lnTo>
                      <a:lnTo>
                        <a:pt x="2330" y="151"/>
                      </a:lnTo>
                      <a:lnTo>
                        <a:pt x="2325" y="153"/>
                      </a:lnTo>
                      <a:lnTo>
                        <a:pt x="2319" y="159"/>
                      </a:lnTo>
                      <a:lnTo>
                        <a:pt x="2319" y="159"/>
                      </a:lnTo>
                      <a:lnTo>
                        <a:pt x="2308" y="176"/>
                      </a:lnTo>
                      <a:lnTo>
                        <a:pt x="2298" y="193"/>
                      </a:lnTo>
                      <a:lnTo>
                        <a:pt x="2293" y="199"/>
                      </a:lnTo>
                      <a:lnTo>
                        <a:pt x="2290" y="204"/>
                      </a:lnTo>
                      <a:lnTo>
                        <a:pt x="2287" y="205"/>
                      </a:lnTo>
                      <a:lnTo>
                        <a:pt x="2286" y="205"/>
                      </a:lnTo>
                      <a:lnTo>
                        <a:pt x="2285" y="204"/>
                      </a:lnTo>
                      <a:lnTo>
                        <a:pt x="2285" y="204"/>
                      </a:lnTo>
                      <a:lnTo>
                        <a:pt x="2283" y="202"/>
                      </a:lnTo>
                      <a:lnTo>
                        <a:pt x="2285" y="199"/>
                      </a:lnTo>
                      <a:lnTo>
                        <a:pt x="2288" y="196"/>
                      </a:lnTo>
                      <a:lnTo>
                        <a:pt x="2298" y="185"/>
                      </a:lnTo>
                      <a:lnTo>
                        <a:pt x="2302" y="180"/>
                      </a:lnTo>
                      <a:lnTo>
                        <a:pt x="2302" y="177"/>
                      </a:lnTo>
                      <a:lnTo>
                        <a:pt x="2300" y="175"/>
                      </a:lnTo>
                      <a:lnTo>
                        <a:pt x="2298" y="174"/>
                      </a:lnTo>
                      <a:lnTo>
                        <a:pt x="2293" y="171"/>
                      </a:lnTo>
                      <a:lnTo>
                        <a:pt x="2280" y="169"/>
                      </a:lnTo>
                      <a:lnTo>
                        <a:pt x="2280" y="169"/>
                      </a:lnTo>
                      <a:lnTo>
                        <a:pt x="2251" y="165"/>
                      </a:lnTo>
                      <a:lnTo>
                        <a:pt x="2231" y="163"/>
                      </a:lnTo>
                      <a:lnTo>
                        <a:pt x="2214" y="163"/>
                      </a:lnTo>
                      <a:lnTo>
                        <a:pt x="2191" y="164"/>
                      </a:lnTo>
                      <a:lnTo>
                        <a:pt x="2191" y="164"/>
                      </a:lnTo>
                      <a:lnTo>
                        <a:pt x="2157" y="168"/>
                      </a:lnTo>
                      <a:lnTo>
                        <a:pt x="2125" y="168"/>
                      </a:lnTo>
                      <a:lnTo>
                        <a:pt x="2112" y="166"/>
                      </a:lnTo>
                      <a:lnTo>
                        <a:pt x="2104" y="165"/>
                      </a:lnTo>
                      <a:lnTo>
                        <a:pt x="2103" y="164"/>
                      </a:lnTo>
                      <a:lnTo>
                        <a:pt x="2101" y="163"/>
                      </a:lnTo>
                      <a:lnTo>
                        <a:pt x="2104" y="161"/>
                      </a:lnTo>
                      <a:lnTo>
                        <a:pt x="2108" y="159"/>
                      </a:lnTo>
                      <a:lnTo>
                        <a:pt x="2108" y="159"/>
                      </a:lnTo>
                      <a:lnTo>
                        <a:pt x="2116" y="157"/>
                      </a:lnTo>
                      <a:lnTo>
                        <a:pt x="2126" y="154"/>
                      </a:lnTo>
                      <a:lnTo>
                        <a:pt x="2143" y="152"/>
                      </a:lnTo>
                      <a:lnTo>
                        <a:pt x="2150" y="149"/>
                      </a:lnTo>
                      <a:lnTo>
                        <a:pt x="2154" y="148"/>
                      </a:lnTo>
                      <a:lnTo>
                        <a:pt x="2157" y="144"/>
                      </a:lnTo>
                      <a:lnTo>
                        <a:pt x="2157" y="142"/>
                      </a:lnTo>
                      <a:lnTo>
                        <a:pt x="2156" y="140"/>
                      </a:lnTo>
                      <a:lnTo>
                        <a:pt x="2156" y="140"/>
                      </a:lnTo>
                      <a:lnTo>
                        <a:pt x="2154" y="130"/>
                      </a:lnTo>
                      <a:lnTo>
                        <a:pt x="2152" y="127"/>
                      </a:lnTo>
                      <a:lnTo>
                        <a:pt x="2151" y="124"/>
                      </a:lnTo>
                      <a:lnTo>
                        <a:pt x="2148" y="123"/>
                      </a:lnTo>
                      <a:lnTo>
                        <a:pt x="2143" y="121"/>
                      </a:lnTo>
                      <a:lnTo>
                        <a:pt x="2127" y="120"/>
                      </a:lnTo>
                      <a:lnTo>
                        <a:pt x="2127" y="120"/>
                      </a:lnTo>
                      <a:lnTo>
                        <a:pt x="2084" y="120"/>
                      </a:lnTo>
                      <a:lnTo>
                        <a:pt x="2066" y="119"/>
                      </a:lnTo>
                      <a:lnTo>
                        <a:pt x="2058" y="118"/>
                      </a:lnTo>
                      <a:lnTo>
                        <a:pt x="2050" y="115"/>
                      </a:lnTo>
                      <a:lnTo>
                        <a:pt x="2050" y="115"/>
                      </a:lnTo>
                      <a:lnTo>
                        <a:pt x="2033" y="108"/>
                      </a:lnTo>
                      <a:lnTo>
                        <a:pt x="2009" y="101"/>
                      </a:lnTo>
                      <a:lnTo>
                        <a:pt x="2009" y="101"/>
                      </a:lnTo>
                      <a:lnTo>
                        <a:pt x="2000" y="97"/>
                      </a:lnTo>
                      <a:lnTo>
                        <a:pt x="1993" y="93"/>
                      </a:lnTo>
                      <a:lnTo>
                        <a:pt x="1986" y="87"/>
                      </a:lnTo>
                      <a:lnTo>
                        <a:pt x="1984" y="86"/>
                      </a:lnTo>
                      <a:lnTo>
                        <a:pt x="1980" y="86"/>
                      </a:lnTo>
                      <a:lnTo>
                        <a:pt x="1974" y="87"/>
                      </a:lnTo>
                      <a:lnTo>
                        <a:pt x="1964" y="90"/>
                      </a:lnTo>
                      <a:lnTo>
                        <a:pt x="1964" y="90"/>
                      </a:lnTo>
                      <a:lnTo>
                        <a:pt x="1953" y="95"/>
                      </a:lnTo>
                      <a:lnTo>
                        <a:pt x="1944" y="100"/>
                      </a:lnTo>
                      <a:lnTo>
                        <a:pt x="1927" y="109"/>
                      </a:lnTo>
                      <a:lnTo>
                        <a:pt x="1919" y="112"/>
                      </a:lnTo>
                      <a:lnTo>
                        <a:pt x="1915" y="113"/>
                      </a:lnTo>
                      <a:lnTo>
                        <a:pt x="1912" y="112"/>
                      </a:lnTo>
                      <a:lnTo>
                        <a:pt x="1911" y="110"/>
                      </a:lnTo>
                      <a:lnTo>
                        <a:pt x="1911" y="108"/>
                      </a:lnTo>
                      <a:lnTo>
                        <a:pt x="1910" y="106"/>
                      </a:lnTo>
                      <a:lnTo>
                        <a:pt x="1910" y="106"/>
                      </a:lnTo>
                      <a:lnTo>
                        <a:pt x="1911" y="98"/>
                      </a:lnTo>
                      <a:lnTo>
                        <a:pt x="1913" y="91"/>
                      </a:lnTo>
                      <a:lnTo>
                        <a:pt x="1921" y="80"/>
                      </a:lnTo>
                      <a:lnTo>
                        <a:pt x="1923" y="75"/>
                      </a:lnTo>
                      <a:lnTo>
                        <a:pt x="1915" y="80"/>
                      </a:lnTo>
                      <a:lnTo>
                        <a:pt x="1915" y="80"/>
                      </a:lnTo>
                      <a:lnTo>
                        <a:pt x="1908" y="86"/>
                      </a:lnTo>
                      <a:lnTo>
                        <a:pt x="1902" y="93"/>
                      </a:lnTo>
                      <a:lnTo>
                        <a:pt x="1892" y="106"/>
                      </a:lnTo>
                      <a:lnTo>
                        <a:pt x="1887" y="110"/>
                      </a:lnTo>
                      <a:lnTo>
                        <a:pt x="1881" y="112"/>
                      </a:lnTo>
                      <a:lnTo>
                        <a:pt x="1878" y="112"/>
                      </a:lnTo>
                      <a:lnTo>
                        <a:pt x="1876" y="110"/>
                      </a:lnTo>
                      <a:lnTo>
                        <a:pt x="1871" y="106"/>
                      </a:lnTo>
                      <a:lnTo>
                        <a:pt x="1871" y="106"/>
                      </a:lnTo>
                      <a:lnTo>
                        <a:pt x="1868" y="101"/>
                      </a:lnTo>
                      <a:lnTo>
                        <a:pt x="1867" y="96"/>
                      </a:lnTo>
                      <a:lnTo>
                        <a:pt x="1865" y="84"/>
                      </a:lnTo>
                      <a:lnTo>
                        <a:pt x="1864" y="59"/>
                      </a:lnTo>
                      <a:lnTo>
                        <a:pt x="1862" y="50"/>
                      </a:lnTo>
                      <a:lnTo>
                        <a:pt x="1861" y="46"/>
                      </a:lnTo>
                      <a:lnTo>
                        <a:pt x="1860" y="44"/>
                      </a:lnTo>
                      <a:lnTo>
                        <a:pt x="1858" y="42"/>
                      </a:lnTo>
                      <a:lnTo>
                        <a:pt x="1855" y="42"/>
                      </a:lnTo>
                      <a:lnTo>
                        <a:pt x="1851" y="45"/>
                      </a:lnTo>
                      <a:lnTo>
                        <a:pt x="1845" y="49"/>
                      </a:lnTo>
                      <a:lnTo>
                        <a:pt x="1845" y="49"/>
                      </a:lnTo>
                      <a:lnTo>
                        <a:pt x="1834" y="57"/>
                      </a:lnTo>
                      <a:lnTo>
                        <a:pt x="1822" y="64"/>
                      </a:lnTo>
                      <a:lnTo>
                        <a:pt x="1810" y="69"/>
                      </a:lnTo>
                      <a:lnTo>
                        <a:pt x="1799" y="73"/>
                      </a:lnTo>
                      <a:lnTo>
                        <a:pt x="1780" y="78"/>
                      </a:lnTo>
                      <a:lnTo>
                        <a:pt x="1773" y="79"/>
                      </a:lnTo>
                      <a:lnTo>
                        <a:pt x="1768" y="80"/>
                      </a:lnTo>
                      <a:lnTo>
                        <a:pt x="1768" y="80"/>
                      </a:lnTo>
                      <a:lnTo>
                        <a:pt x="1762" y="83"/>
                      </a:lnTo>
                      <a:lnTo>
                        <a:pt x="1757" y="83"/>
                      </a:lnTo>
                      <a:lnTo>
                        <a:pt x="1752" y="81"/>
                      </a:lnTo>
                      <a:lnTo>
                        <a:pt x="1742" y="80"/>
                      </a:lnTo>
                      <a:lnTo>
                        <a:pt x="1742" y="80"/>
                      </a:lnTo>
                      <a:lnTo>
                        <a:pt x="1731" y="81"/>
                      </a:lnTo>
                      <a:lnTo>
                        <a:pt x="1717" y="83"/>
                      </a:lnTo>
                      <a:lnTo>
                        <a:pt x="1697" y="86"/>
                      </a:lnTo>
                      <a:lnTo>
                        <a:pt x="1669" y="96"/>
                      </a:lnTo>
                      <a:lnTo>
                        <a:pt x="1669" y="96"/>
                      </a:lnTo>
                      <a:lnTo>
                        <a:pt x="1655" y="100"/>
                      </a:lnTo>
                      <a:lnTo>
                        <a:pt x="1645" y="102"/>
                      </a:lnTo>
                      <a:lnTo>
                        <a:pt x="1638" y="103"/>
                      </a:lnTo>
                      <a:lnTo>
                        <a:pt x="1632" y="103"/>
                      </a:lnTo>
                      <a:lnTo>
                        <a:pt x="1617" y="104"/>
                      </a:lnTo>
                      <a:lnTo>
                        <a:pt x="1606" y="107"/>
                      </a:lnTo>
                      <a:lnTo>
                        <a:pt x="1591" y="110"/>
                      </a:lnTo>
                      <a:lnTo>
                        <a:pt x="1591" y="110"/>
                      </a:lnTo>
                      <a:lnTo>
                        <a:pt x="1574" y="115"/>
                      </a:lnTo>
                      <a:lnTo>
                        <a:pt x="1561" y="120"/>
                      </a:lnTo>
                      <a:lnTo>
                        <a:pt x="1546" y="127"/>
                      </a:lnTo>
                      <a:lnTo>
                        <a:pt x="1540" y="129"/>
                      </a:lnTo>
                      <a:lnTo>
                        <a:pt x="1533" y="129"/>
                      </a:lnTo>
                      <a:lnTo>
                        <a:pt x="1526" y="126"/>
                      </a:lnTo>
                      <a:lnTo>
                        <a:pt x="1517" y="120"/>
                      </a:lnTo>
                      <a:lnTo>
                        <a:pt x="1517" y="120"/>
                      </a:lnTo>
                      <a:lnTo>
                        <a:pt x="1496" y="108"/>
                      </a:lnTo>
                      <a:lnTo>
                        <a:pt x="1479" y="101"/>
                      </a:lnTo>
                      <a:lnTo>
                        <a:pt x="1464" y="96"/>
                      </a:lnTo>
                      <a:lnTo>
                        <a:pt x="1452" y="96"/>
                      </a:lnTo>
                      <a:lnTo>
                        <a:pt x="1452" y="96"/>
                      </a:lnTo>
                      <a:lnTo>
                        <a:pt x="1441" y="95"/>
                      </a:lnTo>
                      <a:lnTo>
                        <a:pt x="1430" y="93"/>
                      </a:lnTo>
                      <a:lnTo>
                        <a:pt x="1424" y="92"/>
                      </a:lnTo>
                      <a:lnTo>
                        <a:pt x="1419" y="90"/>
                      </a:lnTo>
                      <a:lnTo>
                        <a:pt x="1413" y="85"/>
                      </a:lnTo>
                      <a:lnTo>
                        <a:pt x="1407" y="79"/>
                      </a:lnTo>
                      <a:lnTo>
                        <a:pt x="1407" y="79"/>
                      </a:lnTo>
                      <a:lnTo>
                        <a:pt x="1401" y="74"/>
                      </a:lnTo>
                      <a:lnTo>
                        <a:pt x="1396" y="73"/>
                      </a:lnTo>
                      <a:lnTo>
                        <a:pt x="1392" y="72"/>
                      </a:lnTo>
                      <a:lnTo>
                        <a:pt x="1387" y="73"/>
                      </a:lnTo>
                      <a:lnTo>
                        <a:pt x="1378" y="74"/>
                      </a:lnTo>
                      <a:lnTo>
                        <a:pt x="1368" y="76"/>
                      </a:lnTo>
                      <a:lnTo>
                        <a:pt x="1354" y="76"/>
                      </a:lnTo>
                      <a:lnTo>
                        <a:pt x="1334" y="75"/>
                      </a:lnTo>
                      <a:lnTo>
                        <a:pt x="1334" y="75"/>
                      </a:lnTo>
                      <a:lnTo>
                        <a:pt x="1315" y="73"/>
                      </a:lnTo>
                      <a:lnTo>
                        <a:pt x="1299" y="70"/>
                      </a:lnTo>
                      <a:lnTo>
                        <a:pt x="1279" y="64"/>
                      </a:lnTo>
                      <a:lnTo>
                        <a:pt x="1269" y="62"/>
                      </a:lnTo>
                      <a:lnTo>
                        <a:pt x="1259" y="61"/>
                      </a:lnTo>
                      <a:lnTo>
                        <a:pt x="1247" y="59"/>
                      </a:lnTo>
                      <a:lnTo>
                        <a:pt x="1230" y="61"/>
                      </a:lnTo>
                      <a:lnTo>
                        <a:pt x="1230" y="61"/>
                      </a:lnTo>
                      <a:lnTo>
                        <a:pt x="1216" y="63"/>
                      </a:lnTo>
                      <a:lnTo>
                        <a:pt x="1206" y="67"/>
                      </a:lnTo>
                      <a:lnTo>
                        <a:pt x="1201" y="69"/>
                      </a:lnTo>
                      <a:lnTo>
                        <a:pt x="1199" y="73"/>
                      </a:lnTo>
                      <a:lnTo>
                        <a:pt x="1196" y="74"/>
                      </a:lnTo>
                      <a:lnTo>
                        <a:pt x="1194" y="74"/>
                      </a:lnTo>
                      <a:lnTo>
                        <a:pt x="1182" y="66"/>
                      </a:lnTo>
                      <a:lnTo>
                        <a:pt x="1182" y="66"/>
                      </a:lnTo>
                      <a:lnTo>
                        <a:pt x="1166" y="55"/>
                      </a:lnTo>
                      <a:lnTo>
                        <a:pt x="1157" y="47"/>
                      </a:lnTo>
                      <a:lnTo>
                        <a:pt x="1152" y="46"/>
                      </a:lnTo>
                      <a:lnTo>
                        <a:pt x="1146" y="44"/>
                      </a:lnTo>
                      <a:lnTo>
                        <a:pt x="1127" y="41"/>
                      </a:lnTo>
                      <a:lnTo>
                        <a:pt x="1127" y="41"/>
                      </a:lnTo>
                      <a:lnTo>
                        <a:pt x="1117" y="39"/>
                      </a:lnTo>
                      <a:lnTo>
                        <a:pt x="1111" y="35"/>
                      </a:lnTo>
                      <a:lnTo>
                        <a:pt x="1108" y="31"/>
                      </a:lnTo>
                      <a:lnTo>
                        <a:pt x="1105" y="28"/>
                      </a:lnTo>
                      <a:lnTo>
                        <a:pt x="1101" y="25"/>
                      </a:lnTo>
                      <a:lnTo>
                        <a:pt x="1098" y="25"/>
                      </a:lnTo>
                      <a:lnTo>
                        <a:pt x="1091" y="27"/>
                      </a:lnTo>
                      <a:lnTo>
                        <a:pt x="1078" y="31"/>
                      </a:lnTo>
                      <a:lnTo>
                        <a:pt x="1078" y="31"/>
                      </a:lnTo>
                      <a:lnTo>
                        <a:pt x="1050" y="44"/>
                      </a:lnTo>
                      <a:lnTo>
                        <a:pt x="1038" y="49"/>
                      </a:lnTo>
                      <a:lnTo>
                        <a:pt x="1027" y="52"/>
                      </a:lnTo>
                      <a:lnTo>
                        <a:pt x="1017" y="55"/>
                      </a:lnTo>
                      <a:lnTo>
                        <a:pt x="1006" y="56"/>
                      </a:lnTo>
                      <a:lnTo>
                        <a:pt x="996" y="55"/>
                      </a:lnTo>
                      <a:lnTo>
                        <a:pt x="985" y="51"/>
                      </a:lnTo>
                      <a:lnTo>
                        <a:pt x="985" y="51"/>
                      </a:lnTo>
                      <a:lnTo>
                        <a:pt x="974" y="47"/>
                      </a:lnTo>
                      <a:lnTo>
                        <a:pt x="966" y="44"/>
                      </a:lnTo>
                      <a:lnTo>
                        <a:pt x="958" y="44"/>
                      </a:lnTo>
                      <a:lnTo>
                        <a:pt x="951" y="44"/>
                      </a:lnTo>
                      <a:lnTo>
                        <a:pt x="945" y="45"/>
                      </a:lnTo>
                      <a:lnTo>
                        <a:pt x="939" y="49"/>
                      </a:lnTo>
                      <a:lnTo>
                        <a:pt x="924" y="57"/>
                      </a:lnTo>
                      <a:lnTo>
                        <a:pt x="924" y="57"/>
                      </a:lnTo>
                      <a:lnTo>
                        <a:pt x="916" y="61"/>
                      </a:lnTo>
                      <a:lnTo>
                        <a:pt x="910" y="63"/>
                      </a:lnTo>
                      <a:lnTo>
                        <a:pt x="896" y="66"/>
                      </a:lnTo>
                      <a:lnTo>
                        <a:pt x="881" y="68"/>
                      </a:lnTo>
                      <a:lnTo>
                        <a:pt x="870" y="72"/>
                      </a:lnTo>
                      <a:lnTo>
                        <a:pt x="856" y="75"/>
                      </a:lnTo>
                      <a:lnTo>
                        <a:pt x="856" y="75"/>
                      </a:lnTo>
                      <a:lnTo>
                        <a:pt x="843" y="81"/>
                      </a:lnTo>
                      <a:lnTo>
                        <a:pt x="833" y="86"/>
                      </a:lnTo>
                      <a:lnTo>
                        <a:pt x="817" y="95"/>
                      </a:lnTo>
                      <a:lnTo>
                        <a:pt x="800" y="103"/>
                      </a:lnTo>
                      <a:lnTo>
                        <a:pt x="791" y="107"/>
                      </a:lnTo>
                      <a:lnTo>
                        <a:pt x="777" y="110"/>
                      </a:lnTo>
                      <a:lnTo>
                        <a:pt x="777" y="110"/>
                      </a:lnTo>
                      <a:lnTo>
                        <a:pt x="748" y="117"/>
                      </a:lnTo>
                      <a:lnTo>
                        <a:pt x="722" y="121"/>
                      </a:lnTo>
                      <a:lnTo>
                        <a:pt x="697" y="124"/>
                      </a:lnTo>
                      <a:lnTo>
                        <a:pt x="679" y="125"/>
                      </a:lnTo>
                      <a:lnTo>
                        <a:pt x="679" y="125"/>
                      </a:lnTo>
                      <a:lnTo>
                        <a:pt x="671" y="125"/>
                      </a:lnTo>
                      <a:lnTo>
                        <a:pt x="663" y="126"/>
                      </a:lnTo>
                      <a:lnTo>
                        <a:pt x="656" y="129"/>
                      </a:lnTo>
                      <a:lnTo>
                        <a:pt x="649" y="131"/>
                      </a:lnTo>
                      <a:lnTo>
                        <a:pt x="645" y="135"/>
                      </a:lnTo>
                      <a:lnTo>
                        <a:pt x="644" y="137"/>
                      </a:lnTo>
                      <a:lnTo>
                        <a:pt x="643" y="140"/>
                      </a:lnTo>
                      <a:lnTo>
                        <a:pt x="643" y="142"/>
                      </a:lnTo>
                      <a:lnTo>
                        <a:pt x="644" y="144"/>
                      </a:lnTo>
                      <a:lnTo>
                        <a:pt x="650" y="149"/>
                      </a:lnTo>
                      <a:lnTo>
                        <a:pt x="650" y="149"/>
                      </a:lnTo>
                      <a:lnTo>
                        <a:pt x="655" y="155"/>
                      </a:lnTo>
                      <a:lnTo>
                        <a:pt x="659" y="160"/>
                      </a:lnTo>
                      <a:lnTo>
                        <a:pt x="661" y="164"/>
                      </a:lnTo>
                      <a:lnTo>
                        <a:pt x="661" y="169"/>
                      </a:lnTo>
                      <a:lnTo>
                        <a:pt x="662" y="172"/>
                      </a:lnTo>
                      <a:lnTo>
                        <a:pt x="662" y="176"/>
                      </a:lnTo>
                      <a:lnTo>
                        <a:pt x="665" y="181"/>
                      </a:lnTo>
                      <a:lnTo>
                        <a:pt x="669" y="185"/>
                      </a:lnTo>
                      <a:lnTo>
                        <a:pt x="669" y="185"/>
                      </a:lnTo>
                      <a:lnTo>
                        <a:pt x="675" y="187"/>
                      </a:lnTo>
                      <a:lnTo>
                        <a:pt x="680" y="188"/>
                      </a:lnTo>
                      <a:lnTo>
                        <a:pt x="691" y="191"/>
                      </a:lnTo>
                      <a:lnTo>
                        <a:pt x="695" y="192"/>
                      </a:lnTo>
                      <a:lnTo>
                        <a:pt x="696" y="194"/>
                      </a:lnTo>
                      <a:lnTo>
                        <a:pt x="696" y="198"/>
                      </a:lnTo>
                      <a:lnTo>
                        <a:pt x="694" y="204"/>
                      </a:lnTo>
                      <a:lnTo>
                        <a:pt x="694" y="204"/>
                      </a:lnTo>
                      <a:lnTo>
                        <a:pt x="688" y="216"/>
                      </a:lnTo>
                      <a:lnTo>
                        <a:pt x="685" y="220"/>
                      </a:lnTo>
                      <a:lnTo>
                        <a:pt x="683" y="223"/>
                      </a:lnTo>
                      <a:lnTo>
                        <a:pt x="678" y="226"/>
                      </a:lnTo>
                      <a:lnTo>
                        <a:pt x="673" y="227"/>
                      </a:lnTo>
                      <a:lnTo>
                        <a:pt x="665" y="228"/>
                      </a:lnTo>
                      <a:lnTo>
                        <a:pt x="655" y="228"/>
                      </a:lnTo>
                      <a:lnTo>
                        <a:pt x="655" y="228"/>
                      </a:lnTo>
                      <a:lnTo>
                        <a:pt x="645" y="228"/>
                      </a:lnTo>
                      <a:lnTo>
                        <a:pt x="640" y="226"/>
                      </a:lnTo>
                      <a:lnTo>
                        <a:pt x="638" y="223"/>
                      </a:lnTo>
                      <a:lnTo>
                        <a:pt x="637" y="221"/>
                      </a:lnTo>
                      <a:lnTo>
                        <a:pt x="637" y="219"/>
                      </a:lnTo>
                      <a:lnTo>
                        <a:pt x="635" y="216"/>
                      </a:lnTo>
                      <a:lnTo>
                        <a:pt x="632" y="214"/>
                      </a:lnTo>
                      <a:lnTo>
                        <a:pt x="625" y="214"/>
                      </a:lnTo>
                      <a:lnTo>
                        <a:pt x="625" y="214"/>
                      </a:lnTo>
                      <a:lnTo>
                        <a:pt x="605" y="214"/>
                      </a:lnTo>
                      <a:lnTo>
                        <a:pt x="581" y="219"/>
                      </a:lnTo>
                      <a:lnTo>
                        <a:pt x="581" y="219"/>
                      </a:lnTo>
                      <a:lnTo>
                        <a:pt x="554" y="222"/>
                      </a:lnTo>
                      <a:lnTo>
                        <a:pt x="527" y="230"/>
                      </a:lnTo>
                      <a:lnTo>
                        <a:pt x="527" y="230"/>
                      </a:lnTo>
                      <a:lnTo>
                        <a:pt x="517" y="232"/>
                      </a:lnTo>
                      <a:lnTo>
                        <a:pt x="508" y="233"/>
                      </a:lnTo>
                      <a:lnTo>
                        <a:pt x="496" y="232"/>
                      </a:lnTo>
                      <a:lnTo>
                        <a:pt x="491" y="232"/>
                      </a:lnTo>
                      <a:lnTo>
                        <a:pt x="487" y="234"/>
                      </a:lnTo>
                      <a:lnTo>
                        <a:pt x="483" y="237"/>
                      </a:lnTo>
                      <a:lnTo>
                        <a:pt x="478" y="243"/>
                      </a:lnTo>
                      <a:lnTo>
                        <a:pt x="478" y="243"/>
                      </a:lnTo>
                      <a:lnTo>
                        <a:pt x="470" y="254"/>
                      </a:lnTo>
                      <a:lnTo>
                        <a:pt x="469" y="257"/>
                      </a:lnTo>
                      <a:lnTo>
                        <a:pt x="469" y="259"/>
                      </a:lnTo>
                      <a:lnTo>
                        <a:pt x="469" y="262"/>
                      </a:lnTo>
                      <a:lnTo>
                        <a:pt x="469" y="265"/>
                      </a:lnTo>
                      <a:lnTo>
                        <a:pt x="467" y="268"/>
                      </a:lnTo>
                      <a:lnTo>
                        <a:pt x="467" y="268"/>
                      </a:lnTo>
                      <a:lnTo>
                        <a:pt x="463" y="277"/>
                      </a:lnTo>
                      <a:lnTo>
                        <a:pt x="461" y="282"/>
                      </a:lnTo>
                      <a:lnTo>
                        <a:pt x="461" y="285"/>
                      </a:lnTo>
                      <a:lnTo>
                        <a:pt x="462" y="289"/>
                      </a:lnTo>
                      <a:lnTo>
                        <a:pt x="467" y="293"/>
                      </a:lnTo>
                      <a:lnTo>
                        <a:pt x="475" y="293"/>
                      </a:lnTo>
                      <a:lnTo>
                        <a:pt x="487" y="293"/>
                      </a:lnTo>
                      <a:lnTo>
                        <a:pt x="487" y="293"/>
                      </a:lnTo>
                      <a:lnTo>
                        <a:pt x="512" y="288"/>
                      </a:lnTo>
                      <a:lnTo>
                        <a:pt x="527" y="285"/>
                      </a:lnTo>
                      <a:lnTo>
                        <a:pt x="535" y="284"/>
                      </a:lnTo>
                      <a:lnTo>
                        <a:pt x="542" y="285"/>
                      </a:lnTo>
                      <a:lnTo>
                        <a:pt x="550" y="288"/>
                      </a:lnTo>
                      <a:lnTo>
                        <a:pt x="561" y="293"/>
                      </a:lnTo>
                      <a:lnTo>
                        <a:pt x="561" y="293"/>
                      </a:lnTo>
                      <a:lnTo>
                        <a:pt x="572" y="298"/>
                      </a:lnTo>
                      <a:lnTo>
                        <a:pt x="584" y="302"/>
                      </a:lnTo>
                      <a:lnTo>
                        <a:pt x="594" y="306"/>
                      </a:lnTo>
                      <a:lnTo>
                        <a:pt x="601" y="310"/>
                      </a:lnTo>
                      <a:lnTo>
                        <a:pt x="604" y="311"/>
                      </a:lnTo>
                      <a:lnTo>
                        <a:pt x="605" y="312"/>
                      </a:lnTo>
                      <a:lnTo>
                        <a:pt x="604" y="313"/>
                      </a:lnTo>
                      <a:lnTo>
                        <a:pt x="603" y="316"/>
                      </a:lnTo>
                      <a:lnTo>
                        <a:pt x="593" y="318"/>
                      </a:lnTo>
                      <a:lnTo>
                        <a:pt x="576" y="322"/>
                      </a:lnTo>
                      <a:lnTo>
                        <a:pt x="576" y="322"/>
                      </a:lnTo>
                      <a:lnTo>
                        <a:pt x="536" y="328"/>
                      </a:lnTo>
                      <a:lnTo>
                        <a:pt x="506" y="332"/>
                      </a:lnTo>
                      <a:lnTo>
                        <a:pt x="484" y="334"/>
                      </a:lnTo>
                      <a:lnTo>
                        <a:pt x="475" y="335"/>
                      </a:lnTo>
                      <a:lnTo>
                        <a:pt x="470" y="336"/>
                      </a:lnTo>
                      <a:lnTo>
                        <a:pt x="470" y="336"/>
                      </a:lnTo>
                      <a:lnTo>
                        <a:pt x="466" y="338"/>
                      </a:lnTo>
                      <a:lnTo>
                        <a:pt x="463" y="338"/>
                      </a:lnTo>
                      <a:lnTo>
                        <a:pt x="457" y="336"/>
                      </a:lnTo>
                      <a:lnTo>
                        <a:pt x="453" y="338"/>
                      </a:lnTo>
                      <a:lnTo>
                        <a:pt x="447" y="340"/>
                      </a:lnTo>
                      <a:lnTo>
                        <a:pt x="439" y="344"/>
                      </a:lnTo>
                      <a:lnTo>
                        <a:pt x="428" y="352"/>
                      </a:lnTo>
                      <a:lnTo>
                        <a:pt x="428" y="352"/>
                      </a:lnTo>
                      <a:lnTo>
                        <a:pt x="422" y="356"/>
                      </a:lnTo>
                      <a:lnTo>
                        <a:pt x="415" y="360"/>
                      </a:lnTo>
                      <a:lnTo>
                        <a:pt x="400" y="364"/>
                      </a:lnTo>
                      <a:lnTo>
                        <a:pt x="387" y="368"/>
                      </a:lnTo>
                      <a:lnTo>
                        <a:pt x="373" y="370"/>
                      </a:lnTo>
                      <a:lnTo>
                        <a:pt x="361" y="373"/>
                      </a:lnTo>
                      <a:lnTo>
                        <a:pt x="353" y="377"/>
                      </a:lnTo>
                      <a:lnTo>
                        <a:pt x="349" y="378"/>
                      </a:lnTo>
                      <a:lnTo>
                        <a:pt x="347" y="380"/>
                      </a:lnTo>
                      <a:lnTo>
                        <a:pt x="345" y="383"/>
                      </a:lnTo>
                      <a:lnTo>
                        <a:pt x="344" y="386"/>
                      </a:lnTo>
                      <a:lnTo>
                        <a:pt x="344" y="386"/>
                      </a:lnTo>
                      <a:lnTo>
                        <a:pt x="344" y="390"/>
                      </a:lnTo>
                      <a:lnTo>
                        <a:pt x="342" y="392"/>
                      </a:lnTo>
                      <a:lnTo>
                        <a:pt x="339" y="395"/>
                      </a:lnTo>
                      <a:lnTo>
                        <a:pt x="336" y="397"/>
                      </a:lnTo>
                      <a:lnTo>
                        <a:pt x="327" y="401"/>
                      </a:lnTo>
                      <a:lnTo>
                        <a:pt x="317" y="403"/>
                      </a:lnTo>
                      <a:lnTo>
                        <a:pt x="310" y="407"/>
                      </a:lnTo>
                      <a:lnTo>
                        <a:pt x="307" y="408"/>
                      </a:lnTo>
                      <a:lnTo>
                        <a:pt x="305" y="409"/>
                      </a:lnTo>
                      <a:lnTo>
                        <a:pt x="304" y="412"/>
                      </a:lnTo>
                      <a:lnTo>
                        <a:pt x="304" y="414"/>
                      </a:lnTo>
                      <a:lnTo>
                        <a:pt x="307" y="418"/>
                      </a:lnTo>
                      <a:lnTo>
                        <a:pt x="310" y="420"/>
                      </a:lnTo>
                      <a:lnTo>
                        <a:pt x="310" y="420"/>
                      </a:lnTo>
                      <a:lnTo>
                        <a:pt x="328" y="435"/>
                      </a:lnTo>
                      <a:lnTo>
                        <a:pt x="342" y="445"/>
                      </a:lnTo>
                      <a:lnTo>
                        <a:pt x="345" y="448"/>
                      </a:lnTo>
                      <a:lnTo>
                        <a:pt x="345" y="449"/>
                      </a:lnTo>
                      <a:lnTo>
                        <a:pt x="344" y="451"/>
                      </a:lnTo>
                      <a:lnTo>
                        <a:pt x="339" y="452"/>
                      </a:lnTo>
                      <a:lnTo>
                        <a:pt x="330" y="451"/>
                      </a:lnTo>
                      <a:lnTo>
                        <a:pt x="330" y="451"/>
                      </a:lnTo>
                      <a:lnTo>
                        <a:pt x="316" y="448"/>
                      </a:lnTo>
                      <a:lnTo>
                        <a:pt x="302" y="445"/>
                      </a:lnTo>
                      <a:lnTo>
                        <a:pt x="290" y="441"/>
                      </a:lnTo>
                      <a:lnTo>
                        <a:pt x="279" y="439"/>
                      </a:lnTo>
                      <a:lnTo>
                        <a:pt x="273" y="439"/>
                      </a:lnTo>
                      <a:lnTo>
                        <a:pt x="270" y="440"/>
                      </a:lnTo>
                      <a:lnTo>
                        <a:pt x="270" y="442"/>
                      </a:lnTo>
                      <a:lnTo>
                        <a:pt x="271" y="445"/>
                      </a:lnTo>
                      <a:lnTo>
                        <a:pt x="274" y="448"/>
                      </a:lnTo>
                      <a:lnTo>
                        <a:pt x="285" y="460"/>
                      </a:lnTo>
                      <a:lnTo>
                        <a:pt x="285" y="460"/>
                      </a:lnTo>
                      <a:lnTo>
                        <a:pt x="293" y="466"/>
                      </a:lnTo>
                      <a:lnTo>
                        <a:pt x="299" y="471"/>
                      </a:lnTo>
                      <a:lnTo>
                        <a:pt x="307" y="475"/>
                      </a:lnTo>
                      <a:lnTo>
                        <a:pt x="313" y="477"/>
                      </a:lnTo>
                      <a:lnTo>
                        <a:pt x="324" y="480"/>
                      </a:lnTo>
                      <a:lnTo>
                        <a:pt x="333" y="480"/>
                      </a:lnTo>
                      <a:lnTo>
                        <a:pt x="342" y="479"/>
                      </a:lnTo>
                      <a:lnTo>
                        <a:pt x="343" y="480"/>
                      </a:lnTo>
                      <a:lnTo>
                        <a:pt x="343" y="480"/>
                      </a:lnTo>
                      <a:lnTo>
                        <a:pt x="339" y="485"/>
                      </a:lnTo>
                      <a:lnTo>
                        <a:pt x="339" y="485"/>
                      </a:lnTo>
                      <a:lnTo>
                        <a:pt x="333" y="492"/>
                      </a:lnTo>
                      <a:lnTo>
                        <a:pt x="325" y="499"/>
                      </a:lnTo>
                      <a:lnTo>
                        <a:pt x="308" y="515"/>
                      </a:lnTo>
                      <a:lnTo>
                        <a:pt x="302" y="521"/>
                      </a:lnTo>
                      <a:lnTo>
                        <a:pt x="301" y="524"/>
                      </a:lnTo>
                      <a:lnTo>
                        <a:pt x="301" y="525"/>
                      </a:lnTo>
                      <a:lnTo>
                        <a:pt x="302" y="526"/>
                      </a:lnTo>
                      <a:lnTo>
                        <a:pt x="304" y="526"/>
                      </a:lnTo>
                      <a:lnTo>
                        <a:pt x="315" y="525"/>
                      </a:lnTo>
                      <a:lnTo>
                        <a:pt x="315" y="525"/>
                      </a:lnTo>
                      <a:lnTo>
                        <a:pt x="327" y="522"/>
                      </a:lnTo>
                      <a:lnTo>
                        <a:pt x="337" y="521"/>
                      </a:lnTo>
                      <a:lnTo>
                        <a:pt x="343" y="522"/>
                      </a:lnTo>
                      <a:lnTo>
                        <a:pt x="348" y="525"/>
                      </a:lnTo>
                      <a:lnTo>
                        <a:pt x="353" y="526"/>
                      </a:lnTo>
                      <a:lnTo>
                        <a:pt x="358" y="527"/>
                      </a:lnTo>
                      <a:lnTo>
                        <a:pt x="365" y="527"/>
                      </a:lnTo>
                      <a:lnTo>
                        <a:pt x="373" y="525"/>
                      </a:lnTo>
                      <a:lnTo>
                        <a:pt x="373" y="525"/>
                      </a:lnTo>
                      <a:lnTo>
                        <a:pt x="383" y="520"/>
                      </a:lnTo>
                      <a:lnTo>
                        <a:pt x="390" y="515"/>
                      </a:lnTo>
                      <a:lnTo>
                        <a:pt x="395" y="510"/>
                      </a:lnTo>
                      <a:lnTo>
                        <a:pt x="398" y="505"/>
                      </a:lnTo>
                      <a:lnTo>
                        <a:pt x="401" y="503"/>
                      </a:lnTo>
                      <a:lnTo>
                        <a:pt x="402" y="503"/>
                      </a:lnTo>
                      <a:lnTo>
                        <a:pt x="404" y="503"/>
                      </a:lnTo>
                      <a:lnTo>
                        <a:pt x="407" y="507"/>
                      </a:lnTo>
                      <a:lnTo>
                        <a:pt x="413" y="514"/>
                      </a:lnTo>
                      <a:lnTo>
                        <a:pt x="413" y="514"/>
                      </a:lnTo>
                      <a:lnTo>
                        <a:pt x="419" y="522"/>
                      </a:lnTo>
                      <a:lnTo>
                        <a:pt x="425" y="527"/>
                      </a:lnTo>
                      <a:lnTo>
                        <a:pt x="432" y="532"/>
                      </a:lnTo>
                      <a:lnTo>
                        <a:pt x="433" y="533"/>
                      </a:lnTo>
                      <a:lnTo>
                        <a:pt x="432" y="535"/>
                      </a:lnTo>
                      <a:lnTo>
                        <a:pt x="428" y="537"/>
                      </a:lnTo>
                      <a:lnTo>
                        <a:pt x="409" y="549"/>
                      </a:lnTo>
                      <a:lnTo>
                        <a:pt x="409" y="549"/>
                      </a:lnTo>
                      <a:lnTo>
                        <a:pt x="396" y="558"/>
                      </a:lnTo>
                      <a:lnTo>
                        <a:pt x="388" y="565"/>
                      </a:lnTo>
                      <a:lnTo>
                        <a:pt x="377" y="578"/>
                      </a:lnTo>
                      <a:lnTo>
                        <a:pt x="371" y="583"/>
                      </a:lnTo>
                      <a:lnTo>
                        <a:pt x="364" y="587"/>
                      </a:lnTo>
                      <a:lnTo>
                        <a:pt x="351" y="590"/>
                      </a:lnTo>
                      <a:lnTo>
                        <a:pt x="334" y="593"/>
                      </a:lnTo>
                      <a:lnTo>
                        <a:pt x="334" y="593"/>
                      </a:lnTo>
                      <a:lnTo>
                        <a:pt x="316" y="596"/>
                      </a:lnTo>
                      <a:lnTo>
                        <a:pt x="302" y="599"/>
                      </a:lnTo>
                      <a:lnTo>
                        <a:pt x="291" y="601"/>
                      </a:lnTo>
                      <a:lnTo>
                        <a:pt x="282" y="605"/>
                      </a:lnTo>
                      <a:lnTo>
                        <a:pt x="264" y="613"/>
                      </a:lnTo>
                      <a:lnTo>
                        <a:pt x="241" y="623"/>
                      </a:lnTo>
                      <a:lnTo>
                        <a:pt x="241" y="623"/>
                      </a:lnTo>
                      <a:lnTo>
                        <a:pt x="225" y="628"/>
                      </a:lnTo>
                      <a:lnTo>
                        <a:pt x="209" y="630"/>
                      </a:lnTo>
                      <a:lnTo>
                        <a:pt x="177" y="634"/>
                      </a:lnTo>
                      <a:lnTo>
                        <a:pt x="163" y="635"/>
                      </a:lnTo>
                      <a:lnTo>
                        <a:pt x="152" y="637"/>
                      </a:lnTo>
                      <a:lnTo>
                        <a:pt x="144" y="639"/>
                      </a:lnTo>
                      <a:lnTo>
                        <a:pt x="142" y="640"/>
                      </a:lnTo>
                      <a:lnTo>
                        <a:pt x="140" y="643"/>
                      </a:lnTo>
                      <a:lnTo>
                        <a:pt x="140" y="643"/>
                      </a:lnTo>
                      <a:lnTo>
                        <a:pt x="138" y="647"/>
                      </a:lnTo>
                      <a:lnTo>
                        <a:pt x="133" y="655"/>
                      </a:lnTo>
                      <a:lnTo>
                        <a:pt x="126" y="662"/>
                      </a:lnTo>
                      <a:lnTo>
                        <a:pt x="117" y="668"/>
                      </a:lnTo>
                      <a:lnTo>
                        <a:pt x="108" y="674"/>
                      </a:lnTo>
                      <a:lnTo>
                        <a:pt x="99" y="678"/>
                      </a:lnTo>
                      <a:lnTo>
                        <a:pt x="91" y="679"/>
                      </a:lnTo>
                      <a:lnTo>
                        <a:pt x="87" y="679"/>
                      </a:lnTo>
                      <a:lnTo>
                        <a:pt x="83" y="677"/>
                      </a:lnTo>
                      <a:lnTo>
                        <a:pt x="83" y="677"/>
                      </a:lnTo>
                      <a:lnTo>
                        <a:pt x="80" y="675"/>
                      </a:lnTo>
                      <a:lnTo>
                        <a:pt x="75" y="675"/>
                      </a:lnTo>
                      <a:lnTo>
                        <a:pt x="63" y="678"/>
                      </a:lnTo>
                      <a:lnTo>
                        <a:pt x="48" y="682"/>
                      </a:lnTo>
                      <a:lnTo>
                        <a:pt x="32" y="689"/>
                      </a:lnTo>
                      <a:lnTo>
                        <a:pt x="7" y="701"/>
                      </a:lnTo>
                      <a:lnTo>
                        <a:pt x="1" y="706"/>
                      </a:lnTo>
                      <a:lnTo>
                        <a:pt x="0" y="707"/>
                      </a:lnTo>
                      <a:lnTo>
                        <a:pt x="0" y="707"/>
                      </a:lnTo>
                      <a:lnTo>
                        <a:pt x="0" y="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3" name="Freeform 7">
                  <a:extLst>
                    <a:ext uri="{FF2B5EF4-FFF2-40B4-BE49-F238E27FC236}">
                      <a16:creationId xmlns:a16="http://schemas.microsoft.com/office/drawing/2014/main" id="{A3F64B2B-8C6E-4323-BCD7-6291C6D0BE7B}"/>
                    </a:ext>
                  </a:extLst>
                </p:cNvPr>
                <p:cNvSpPr>
                  <a:spLocks/>
                </p:cNvSpPr>
                <p:nvPr/>
              </p:nvSpPr>
              <p:spPr bwMode="auto">
                <a:xfrm>
                  <a:off x="3360" y="1355"/>
                  <a:ext cx="118" cy="74"/>
                </a:xfrm>
                <a:custGeom>
                  <a:avLst/>
                  <a:gdLst>
                    <a:gd name="T0" fmla="*/ 160 w 354"/>
                    <a:gd name="T1" fmla="*/ 73 h 223"/>
                    <a:gd name="T2" fmla="*/ 172 w 354"/>
                    <a:gd name="T3" fmla="*/ 64 h 223"/>
                    <a:gd name="T4" fmla="*/ 189 w 354"/>
                    <a:gd name="T5" fmla="*/ 55 h 223"/>
                    <a:gd name="T6" fmla="*/ 212 w 354"/>
                    <a:gd name="T7" fmla="*/ 50 h 223"/>
                    <a:gd name="T8" fmla="*/ 257 w 354"/>
                    <a:gd name="T9" fmla="*/ 35 h 223"/>
                    <a:gd name="T10" fmla="*/ 273 w 354"/>
                    <a:gd name="T11" fmla="*/ 33 h 223"/>
                    <a:gd name="T12" fmla="*/ 313 w 354"/>
                    <a:gd name="T13" fmla="*/ 29 h 223"/>
                    <a:gd name="T14" fmla="*/ 341 w 354"/>
                    <a:gd name="T15" fmla="*/ 19 h 223"/>
                    <a:gd name="T16" fmla="*/ 354 w 354"/>
                    <a:gd name="T17" fmla="*/ 8 h 223"/>
                    <a:gd name="T18" fmla="*/ 353 w 354"/>
                    <a:gd name="T19" fmla="*/ 4 h 223"/>
                    <a:gd name="T20" fmla="*/ 334 w 354"/>
                    <a:gd name="T21" fmla="*/ 1 h 223"/>
                    <a:gd name="T22" fmla="*/ 312 w 354"/>
                    <a:gd name="T23" fmla="*/ 4 h 223"/>
                    <a:gd name="T24" fmla="*/ 303 w 354"/>
                    <a:gd name="T25" fmla="*/ 2 h 223"/>
                    <a:gd name="T26" fmla="*/ 269 w 354"/>
                    <a:gd name="T27" fmla="*/ 13 h 223"/>
                    <a:gd name="T28" fmla="*/ 217 w 354"/>
                    <a:gd name="T29" fmla="*/ 22 h 223"/>
                    <a:gd name="T30" fmla="*/ 173 w 354"/>
                    <a:gd name="T31" fmla="*/ 23 h 223"/>
                    <a:gd name="T32" fmla="*/ 127 w 354"/>
                    <a:gd name="T33" fmla="*/ 33 h 223"/>
                    <a:gd name="T34" fmla="*/ 101 w 354"/>
                    <a:gd name="T35" fmla="*/ 42 h 223"/>
                    <a:gd name="T36" fmla="*/ 71 w 354"/>
                    <a:gd name="T37" fmla="*/ 67 h 223"/>
                    <a:gd name="T38" fmla="*/ 56 w 354"/>
                    <a:gd name="T39" fmla="*/ 87 h 223"/>
                    <a:gd name="T40" fmla="*/ 42 w 354"/>
                    <a:gd name="T41" fmla="*/ 115 h 223"/>
                    <a:gd name="T42" fmla="*/ 37 w 354"/>
                    <a:gd name="T43" fmla="*/ 121 h 223"/>
                    <a:gd name="T44" fmla="*/ 25 w 354"/>
                    <a:gd name="T45" fmla="*/ 138 h 223"/>
                    <a:gd name="T46" fmla="*/ 13 w 354"/>
                    <a:gd name="T47" fmla="*/ 165 h 223"/>
                    <a:gd name="T48" fmla="*/ 1 w 354"/>
                    <a:gd name="T49" fmla="*/ 178 h 223"/>
                    <a:gd name="T50" fmla="*/ 2 w 354"/>
                    <a:gd name="T51" fmla="*/ 185 h 223"/>
                    <a:gd name="T52" fmla="*/ 28 w 354"/>
                    <a:gd name="T53" fmla="*/ 194 h 223"/>
                    <a:gd name="T54" fmla="*/ 57 w 354"/>
                    <a:gd name="T55" fmla="*/ 208 h 223"/>
                    <a:gd name="T56" fmla="*/ 92 w 354"/>
                    <a:gd name="T57" fmla="*/ 215 h 223"/>
                    <a:gd name="T58" fmla="*/ 131 w 354"/>
                    <a:gd name="T59" fmla="*/ 221 h 223"/>
                    <a:gd name="T60" fmla="*/ 155 w 354"/>
                    <a:gd name="T61" fmla="*/ 220 h 223"/>
                    <a:gd name="T62" fmla="*/ 177 w 354"/>
                    <a:gd name="T63" fmla="*/ 221 h 223"/>
                    <a:gd name="T64" fmla="*/ 185 w 354"/>
                    <a:gd name="T65" fmla="*/ 223 h 223"/>
                    <a:gd name="T66" fmla="*/ 182 w 354"/>
                    <a:gd name="T67" fmla="*/ 216 h 223"/>
                    <a:gd name="T68" fmla="*/ 160 w 354"/>
                    <a:gd name="T69" fmla="*/ 205 h 223"/>
                    <a:gd name="T70" fmla="*/ 131 w 354"/>
                    <a:gd name="T71" fmla="*/ 195 h 223"/>
                    <a:gd name="T72" fmla="*/ 114 w 354"/>
                    <a:gd name="T73" fmla="*/ 183 h 223"/>
                    <a:gd name="T74" fmla="*/ 102 w 354"/>
                    <a:gd name="T75" fmla="*/ 165 h 223"/>
                    <a:gd name="T76" fmla="*/ 98 w 354"/>
                    <a:gd name="T77" fmla="*/ 151 h 223"/>
                    <a:gd name="T78" fmla="*/ 103 w 354"/>
                    <a:gd name="T79" fmla="*/ 136 h 223"/>
                    <a:gd name="T80" fmla="*/ 111 w 354"/>
                    <a:gd name="T81" fmla="*/ 126 h 223"/>
                    <a:gd name="T82" fmla="*/ 136 w 354"/>
                    <a:gd name="T83" fmla="*/ 97 h 223"/>
                    <a:gd name="T84" fmla="*/ 153 w 354"/>
                    <a:gd name="T85" fmla="*/ 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223">
                      <a:moveTo>
                        <a:pt x="153" y="74"/>
                      </a:moveTo>
                      <a:lnTo>
                        <a:pt x="153" y="74"/>
                      </a:lnTo>
                      <a:lnTo>
                        <a:pt x="160" y="73"/>
                      </a:lnTo>
                      <a:lnTo>
                        <a:pt x="165" y="70"/>
                      </a:lnTo>
                      <a:lnTo>
                        <a:pt x="169" y="68"/>
                      </a:lnTo>
                      <a:lnTo>
                        <a:pt x="172" y="64"/>
                      </a:lnTo>
                      <a:lnTo>
                        <a:pt x="176" y="61"/>
                      </a:lnTo>
                      <a:lnTo>
                        <a:pt x="181" y="57"/>
                      </a:lnTo>
                      <a:lnTo>
                        <a:pt x="189" y="55"/>
                      </a:lnTo>
                      <a:lnTo>
                        <a:pt x="200" y="52"/>
                      </a:lnTo>
                      <a:lnTo>
                        <a:pt x="200" y="52"/>
                      </a:lnTo>
                      <a:lnTo>
                        <a:pt x="212" y="50"/>
                      </a:lnTo>
                      <a:lnTo>
                        <a:pt x="223" y="47"/>
                      </a:lnTo>
                      <a:lnTo>
                        <a:pt x="241" y="40"/>
                      </a:lnTo>
                      <a:lnTo>
                        <a:pt x="257" y="35"/>
                      </a:lnTo>
                      <a:lnTo>
                        <a:pt x="266" y="33"/>
                      </a:lnTo>
                      <a:lnTo>
                        <a:pt x="273" y="33"/>
                      </a:lnTo>
                      <a:lnTo>
                        <a:pt x="273" y="33"/>
                      </a:lnTo>
                      <a:lnTo>
                        <a:pt x="287" y="33"/>
                      </a:lnTo>
                      <a:lnTo>
                        <a:pt x="300" y="31"/>
                      </a:lnTo>
                      <a:lnTo>
                        <a:pt x="313" y="29"/>
                      </a:lnTo>
                      <a:lnTo>
                        <a:pt x="327" y="25"/>
                      </a:lnTo>
                      <a:lnTo>
                        <a:pt x="327" y="25"/>
                      </a:lnTo>
                      <a:lnTo>
                        <a:pt x="341" y="19"/>
                      </a:lnTo>
                      <a:lnTo>
                        <a:pt x="351" y="14"/>
                      </a:lnTo>
                      <a:lnTo>
                        <a:pt x="353" y="11"/>
                      </a:lnTo>
                      <a:lnTo>
                        <a:pt x="354" y="8"/>
                      </a:lnTo>
                      <a:lnTo>
                        <a:pt x="354" y="6"/>
                      </a:lnTo>
                      <a:lnTo>
                        <a:pt x="353" y="4"/>
                      </a:lnTo>
                      <a:lnTo>
                        <a:pt x="353" y="4"/>
                      </a:lnTo>
                      <a:lnTo>
                        <a:pt x="349" y="1"/>
                      </a:lnTo>
                      <a:lnTo>
                        <a:pt x="344" y="0"/>
                      </a:lnTo>
                      <a:lnTo>
                        <a:pt x="334" y="1"/>
                      </a:lnTo>
                      <a:lnTo>
                        <a:pt x="321" y="4"/>
                      </a:lnTo>
                      <a:lnTo>
                        <a:pt x="317" y="4"/>
                      </a:lnTo>
                      <a:lnTo>
                        <a:pt x="312" y="4"/>
                      </a:lnTo>
                      <a:lnTo>
                        <a:pt x="312" y="4"/>
                      </a:lnTo>
                      <a:lnTo>
                        <a:pt x="307" y="2"/>
                      </a:lnTo>
                      <a:lnTo>
                        <a:pt x="303" y="2"/>
                      </a:lnTo>
                      <a:lnTo>
                        <a:pt x="295" y="5"/>
                      </a:lnTo>
                      <a:lnTo>
                        <a:pt x="284" y="8"/>
                      </a:lnTo>
                      <a:lnTo>
                        <a:pt x="269" y="13"/>
                      </a:lnTo>
                      <a:lnTo>
                        <a:pt x="269" y="13"/>
                      </a:lnTo>
                      <a:lnTo>
                        <a:pt x="235" y="19"/>
                      </a:lnTo>
                      <a:lnTo>
                        <a:pt x="217" y="22"/>
                      </a:lnTo>
                      <a:lnTo>
                        <a:pt x="195" y="23"/>
                      </a:lnTo>
                      <a:lnTo>
                        <a:pt x="195" y="23"/>
                      </a:lnTo>
                      <a:lnTo>
                        <a:pt x="173" y="23"/>
                      </a:lnTo>
                      <a:lnTo>
                        <a:pt x="158" y="24"/>
                      </a:lnTo>
                      <a:lnTo>
                        <a:pt x="144" y="27"/>
                      </a:lnTo>
                      <a:lnTo>
                        <a:pt x="127" y="33"/>
                      </a:lnTo>
                      <a:lnTo>
                        <a:pt x="127" y="33"/>
                      </a:lnTo>
                      <a:lnTo>
                        <a:pt x="111" y="38"/>
                      </a:lnTo>
                      <a:lnTo>
                        <a:pt x="101" y="42"/>
                      </a:lnTo>
                      <a:lnTo>
                        <a:pt x="96" y="46"/>
                      </a:lnTo>
                      <a:lnTo>
                        <a:pt x="90" y="51"/>
                      </a:lnTo>
                      <a:lnTo>
                        <a:pt x="71" y="67"/>
                      </a:lnTo>
                      <a:lnTo>
                        <a:pt x="71" y="67"/>
                      </a:lnTo>
                      <a:lnTo>
                        <a:pt x="62" y="78"/>
                      </a:lnTo>
                      <a:lnTo>
                        <a:pt x="56" y="87"/>
                      </a:lnTo>
                      <a:lnTo>
                        <a:pt x="51" y="96"/>
                      </a:lnTo>
                      <a:lnTo>
                        <a:pt x="47" y="103"/>
                      </a:lnTo>
                      <a:lnTo>
                        <a:pt x="42" y="115"/>
                      </a:lnTo>
                      <a:lnTo>
                        <a:pt x="40" y="119"/>
                      </a:lnTo>
                      <a:lnTo>
                        <a:pt x="37" y="121"/>
                      </a:lnTo>
                      <a:lnTo>
                        <a:pt x="37" y="121"/>
                      </a:lnTo>
                      <a:lnTo>
                        <a:pt x="34" y="124"/>
                      </a:lnTo>
                      <a:lnTo>
                        <a:pt x="31" y="127"/>
                      </a:lnTo>
                      <a:lnTo>
                        <a:pt x="25" y="138"/>
                      </a:lnTo>
                      <a:lnTo>
                        <a:pt x="20" y="152"/>
                      </a:lnTo>
                      <a:lnTo>
                        <a:pt x="13" y="165"/>
                      </a:lnTo>
                      <a:lnTo>
                        <a:pt x="13" y="165"/>
                      </a:lnTo>
                      <a:lnTo>
                        <a:pt x="8" y="171"/>
                      </a:lnTo>
                      <a:lnTo>
                        <a:pt x="5" y="176"/>
                      </a:lnTo>
                      <a:lnTo>
                        <a:pt x="1" y="178"/>
                      </a:lnTo>
                      <a:lnTo>
                        <a:pt x="0" y="181"/>
                      </a:lnTo>
                      <a:lnTo>
                        <a:pt x="0" y="183"/>
                      </a:lnTo>
                      <a:lnTo>
                        <a:pt x="2" y="185"/>
                      </a:lnTo>
                      <a:lnTo>
                        <a:pt x="18" y="191"/>
                      </a:lnTo>
                      <a:lnTo>
                        <a:pt x="18" y="191"/>
                      </a:lnTo>
                      <a:lnTo>
                        <a:pt x="28" y="194"/>
                      </a:lnTo>
                      <a:lnTo>
                        <a:pt x="35" y="198"/>
                      </a:lnTo>
                      <a:lnTo>
                        <a:pt x="50" y="204"/>
                      </a:lnTo>
                      <a:lnTo>
                        <a:pt x="57" y="208"/>
                      </a:lnTo>
                      <a:lnTo>
                        <a:pt x="65" y="210"/>
                      </a:lnTo>
                      <a:lnTo>
                        <a:pt x="76" y="213"/>
                      </a:lnTo>
                      <a:lnTo>
                        <a:pt x="92" y="215"/>
                      </a:lnTo>
                      <a:lnTo>
                        <a:pt x="92" y="215"/>
                      </a:lnTo>
                      <a:lnTo>
                        <a:pt x="116" y="219"/>
                      </a:lnTo>
                      <a:lnTo>
                        <a:pt x="131" y="221"/>
                      </a:lnTo>
                      <a:lnTo>
                        <a:pt x="142" y="222"/>
                      </a:lnTo>
                      <a:lnTo>
                        <a:pt x="155" y="220"/>
                      </a:lnTo>
                      <a:lnTo>
                        <a:pt x="155" y="220"/>
                      </a:lnTo>
                      <a:lnTo>
                        <a:pt x="164" y="219"/>
                      </a:lnTo>
                      <a:lnTo>
                        <a:pt x="171" y="220"/>
                      </a:lnTo>
                      <a:lnTo>
                        <a:pt x="177" y="221"/>
                      </a:lnTo>
                      <a:lnTo>
                        <a:pt x="181" y="222"/>
                      </a:lnTo>
                      <a:lnTo>
                        <a:pt x="185" y="223"/>
                      </a:lnTo>
                      <a:lnTo>
                        <a:pt x="185" y="223"/>
                      </a:lnTo>
                      <a:lnTo>
                        <a:pt x="185" y="220"/>
                      </a:lnTo>
                      <a:lnTo>
                        <a:pt x="185" y="220"/>
                      </a:lnTo>
                      <a:lnTo>
                        <a:pt x="182" y="216"/>
                      </a:lnTo>
                      <a:lnTo>
                        <a:pt x="176" y="213"/>
                      </a:lnTo>
                      <a:lnTo>
                        <a:pt x="169" y="209"/>
                      </a:lnTo>
                      <a:lnTo>
                        <a:pt x="160" y="205"/>
                      </a:lnTo>
                      <a:lnTo>
                        <a:pt x="143" y="200"/>
                      </a:lnTo>
                      <a:lnTo>
                        <a:pt x="136" y="198"/>
                      </a:lnTo>
                      <a:lnTo>
                        <a:pt x="131" y="195"/>
                      </a:lnTo>
                      <a:lnTo>
                        <a:pt x="131" y="195"/>
                      </a:lnTo>
                      <a:lnTo>
                        <a:pt x="122" y="189"/>
                      </a:lnTo>
                      <a:lnTo>
                        <a:pt x="114" y="183"/>
                      </a:lnTo>
                      <a:lnTo>
                        <a:pt x="107" y="176"/>
                      </a:lnTo>
                      <a:lnTo>
                        <a:pt x="103" y="171"/>
                      </a:lnTo>
                      <a:lnTo>
                        <a:pt x="102" y="165"/>
                      </a:lnTo>
                      <a:lnTo>
                        <a:pt x="102" y="165"/>
                      </a:lnTo>
                      <a:lnTo>
                        <a:pt x="98" y="155"/>
                      </a:lnTo>
                      <a:lnTo>
                        <a:pt x="98" y="151"/>
                      </a:lnTo>
                      <a:lnTo>
                        <a:pt x="99" y="146"/>
                      </a:lnTo>
                      <a:lnTo>
                        <a:pt x="101" y="141"/>
                      </a:lnTo>
                      <a:lnTo>
                        <a:pt x="103" y="136"/>
                      </a:lnTo>
                      <a:lnTo>
                        <a:pt x="107" y="131"/>
                      </a:lnTo>
                      <a:lnTo>
                        <a:pt x="111" y="126"/>
                      </a:lnTo>
                      <a:lnTo>
                        <a:pt x="111" y="126"/>
                      </a:lnTo>
                      <a:lnTo>
                        <a:pt x="120" y="117"/>
                      </a:lnTo>
                      <a:lnTo>
                        <a:pt x="127" y="108"/>
                      </a:lnTo>
                      <a:lnTo>
                        <a:pt x="136" y="97"/>
                      </a:lnTo>
                      <a:lnTo>
                        <a:pt x="136" y="97"/>
                      </a:lnTo>
                      <a:lnTo>
                        <a:pt x="147" y="84"/>
                      </a:lnTo>
                      <a:lnTo>
                        <a:pt x="153" y="74"/>
                      </a:lnTo>
                      <a:lnTo>
                        <a:pt x="153"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4" name="Freeform 8">
                  <a:extLst>
                    <a:ext uri="{FF2B5EF4-FFF2-40B4-BE49-F238E27FC236}">
                      <a16:creationId xmlns:a16="http://schemas.microsoft.com/office/drawing/2014/main" id="{704F3237-FFA9-4E6D-94A3-D11F75F576A7}"/>
                    </a:ext>
                  </a:extLst>
                </p:cNvPr>
                <p:cNvSpPr>
                  <a:spLocks/>
                </p:cNvSpPr>
                <p:nvPr/>
              </p:nvSpPr>
              <p:spPr bwMode="auto">
                <a:xfrm>
                  <a:off x="3340" y="1443"/>
                  <a:ext cx="19" cy="10"/>
                </a:xfrm>
                <a:custGeom>
                  <a:avLst/>
                  <a:gdLst>
                    <a:gd name="T0" fmla="*/ 33 w 55"/>
                    <a:gd name="T1" fmla="*/ 0 h 30"/>
                    <a:gd name="T2" fmla="*/ 33 w 55"/>
                    <a:gd name="T3" fmla="*/ 0 h 30"/>
                    <a:gd name="T4" fmla="*/ 20 w 55"/>
                    <a:gd name="T5" fmla="*/ 1 h 30"/>
                    <a:gd name="T6" fmla="*/ 6 w 55"/>
                    <a:gd name="T7" fmla="*/ 3 h 30"/>
                    <a:gd name="T8" fmla="*/ 2 w 55"/>
                    <a:gd name="T9" fmla="*/ 6 h 30"/>
                    <a:gd name="T10" fmla="*/ 0 w 55"/>
                    <a:gd name="T11" fmla="*/ 8 h 30"/>
                    <a:gd name="T12" fmla="*/ 0 w 55"/>
                    <a:gd name="T13" fmla="*/ 9 h 30"/>
                    <a:gd name="T14" fmla="*/ 3 w 55"/>
                    <a:gd name="T15" fmla="*/ 11 h 30"/>
                    <a:gd name="T16" fmla="*/ 9 w 55"/>
                    <a:gd name="T17" fmla="*/ 14 h 30"/>
                    <a:gd name="T18" fmla="*/ 9 w 55"/>
                    <a:gd name="T19" fmla="*/ 14 h 30"/>
                    <a:gd name="T20" fmla="*/ 17 w 55"/>
                    <a:gd name="T21" fmla="*/ 18 h 30"/>
                    <a:gd name="T22" fmla="*/ 25 w 55"/>
                    <a:gd name="T23" fmla="*/ 22 h 30"/>
                    <a:gd name="T24" fmla="*/ 36 w 55"/>
                    <a:gd name="T25" fmla="*/ 28 h 30"/>
                    <a:gd name="T26" fmla="*/ 40 w 55"/>
                    <a:gd name="T27" fmla="*/ 29 h 30"/>
                    <a:gd name="T28" fmla="*/ 45 w 55"/>
                    <a:gd name="T29" fmla="*/ 30 h 30"/>
                    <a:gd name="T30" fmla="*/ 49 w 55"/>
                    <a:gd name="T31" fmla="*/ 28 h 30"/>
                    <a:gd name="T32" fmla="*/ 53 w 55"/>
                    <a:gd name="T33" fmla="*/ 24 h 30"/>
                    <a:gd name="T34" fmla="*/ 53 w 55"/>
                    <a:gd name="T35" fmla="*/ 24 h 30"/>
                    <a:gd name="T36" fmla="*/ 55 w 55"/>
                    <a:gd name="T37" fmla="*/ 22 h 30"/>
                    <a:gd name="T38" fmla="*/ 55 w 55"/>
                    <a:gd name="T39" fmla="*/ 19 h 30"/>
                    <a:gd name="T40" fmla="*/ 54 w 55"/>
                    <a:gd name="T41" fmla="*/ 14 h 30"/>
                    <a:gd name="T42" fmla="*/ 51 w 55"/>
                    <a:gd name="T43" fmla="*/ 9 h 30"/>
                    <a:gd name="T44" fmla="*/ 46 w 55"/>
                    <a:gd name="T45" fmla="*/ 6 h 30"/>
                    <a:gd name="T46" fmla="*/ 38 w 55"/>
                    <a:gd name="T47" fmla="*/ 1 h 30"/>
                    <a:gd name="T48" fmla="*/ 33 w 55"/>
                    <a:gd name="T49" fmla="*/ 0 h 30"/>
                    <a:gd name="T50" fmla="*/ 33 w 55"/>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30">
                      <a:moveTo>
                        <a:pt x="33" y="0"/>
                      </a:moveTo>
                      <a:lnTo>
                        <a:pt x="33" y="0"/>
                      </a:lnTo>
                      <a:lnTo>
                        <a:pt x="20" y="1"/>
                      </a:lnTo>
                      <a:lnTo>
                        <a:pt x="6" y="3"/>
                      </a:lnTo>
                      <a:lnTo>
                        <a:pt x="2" y="6"/>
                      </a:lnTo>
                      <a:lnTo>
                        <a:pt x="0" y="8"/>
                      </a:lnTo>
                      <a:lnTo>
                        <a:pt x="0" y="9"/>
                      </a:lnTo>
                      <a:lnTo>
                        <a:pt x="3" y="11"/>
                      </a:lnTo>
                      <a:lnTo>
                        <a:pt x="9" y="14"/>
                      </a:lnTo>
                      <a:lnTo>
                        <a:pt x="9" y="14"/>
                      </a:lnTo>
                      <a:lnTo>
                        <a:pt x="17" y="18"/>
                      </a:lnTo>
                      <a:lnTo>
                        <a:pt x="25" y="22"/>
                      </a:lnTo>
                      <a:lnTo>
                        <a:pt x="36" y="28"/>
                      </a:lnTo>
                      <a:lnTo>
                        <a:pt x="40" y="29"/>
                      </a:lnTo>
                      <a:lnTo>
                        <a:pt x="45" y="30"/>
                      </a:lnTo>
                      <a:lnTo>
                        <a:pt x="49" y="28"/>
                      </a:lnTo>
                      <a:lnTo>
                        <a:pt x="53" y="24"/>
                      </a:lnTo>
                      <a:lnTo>
                        <a:pt x="53" y="24"/>
                      </a:lnTo>
                      <a:lnTo>
                        <a:pt x="55" y="22"/>
                      </a:lnTo>
                      <a:lnTo>
                        <a:pt x="55" y="19"/>
                      </a:lnTo>
                      <a:lnTo>
                        <a:pt x="54" y="14"/>
                      </a:lnTo>
                      <a:lnTo>
                        <a:pt x="51" y="9"/>
                      </a:lnTo>
                      <a:lnTo>
                        <a:pt x="46" y="6"/>
                      </a:lnTo>
                      <a:lnTo>
                        <a:pt x="38" y="1"/>
                      </a:lnTo>
                      <a:lnTo>
                        <a:pt x="33" y="0"/>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5" name="Freeform 9">
                  <a:extLst>
                    <a:ext uri="{FF2B5EF4-FFF2-40B4-BE49-F238E27FC236}">
                      <a16:creationId xmlns:a16="http://schemas.microsoft.com/office/drawing/2014/main" id="{1E974AC6-8441-4054-B986-380F79B03B60}"/>
                    </a:ext>
                  </a:extLst>
                </p:cNvPr>
                <p:cNvSpPr>
                  <a:spLocks/>
                </p:cNvSpPr>
                <p:nvPr/>
              </p:nvSpPr>
              <p:spPr bwMode="auto">
                <a:xfrm>
                  <a:off x="3629" y="1310"/>
                  <a:ext cx="84" cy="29"/>
                </a:xfrm>
                <a:custGeom>
                  <a:avLst/>
                  <a:gdLst>
                    <a:gd name="T0" fmla="*/ 132 w 253"/>
                    <a:gd name="T1" fmla="*/ 27 h 85"/>
                    <a:gd name="T2" fmla="*/ 132 w 253"/>
                    <a:gd name="T3" fmla="*/ 27 h 85"/>
                    <a:gd name="T4" fmla="*/ 126 w 253"/>
                    <a:gd name="T5" fmla="*/ 27 h 85"/>
                    <a:gd name="T6" fmla="*/ 121 w 253"/>
                    <a:gd name="T7" fmla="*/ 25 h 85"/>
                    <a:gd name="T8" fmla="*/ 117 w 253"/>
                    <a:gd name="T9" fmla="*/ 21 h 85"/>
                    <a:gd name="T10" fmla="*/ 114 w 253"/>
                    <a:gd name="T11" fmla="*/ 17 h 85"/>
                    <a:gd name="T12" fmla="*/ 110 w 253"/>
                    <a:gd name="T13" fmla="*/ 13 h 85"/>
                    <a:gd name="T14" fmla="*/ 104 w 253"/>
                    <a:gd name="T15" fmla="*/ 9 h 85"/>
                    <a:gd name="T16" fmla="*/ 98 w 253"/>
                    <a:gd name="T17" fmla="*/ 5 h 85"/>
                    <a:gd name="T18" fmla="*/ 88 w 253"/>
                    <a:gd name="T19" fmla="*/ 3 h 85"/>
                    <a:gd name="T20" fmla="*/ 88 w 253"/>
                    <a:gd name="T21" fmla="*/ 3 h 85"/>
                    <a:gd name="T22" fmla="*/ 76 w 253"/>
                    <a:gd name="T23" fmla="*/ 2 h 85"/>
                    <a:gd name="T24" fmla="*/ 65 w 253"/>
                    <a:gd name="T25" fmla="*/ 0 h 85"/>
                    <a:gd name="T26" fmla="*/ 41 w 253"/>
                    <a:gd name="T27" fmla="*/ 2 h 85"/>
                    <a:gd name="T28" fmla="*/ 21 w 253"/>
                    <a:gd name="T29" fmla="*/ 4 h 85"/>
                    <a:gd name="T30" fmla="*/ 14 w 253"/>
                    <a:gd name="T31" fmla="*/ 5 h 85"/>
                    <a:gd name="T32" fmla="*/ 9 w 253"/>
                    <a:gd name="T33" fmla="*/ 8 h 85"/>
                    <a:gd name="T34" fmla="*/ 9 w 253"/>
                    <a:gd name="T35" fmla="*/ 8 h 85"/>
                    <a:gd name="T36" fmla="*/ 6 w 253"/>
                    <a:gd name="T37" fmla="*/ 10 h 85"/>
                    <a:gd name="T38" fmla="*/ 2 w 253"/>
                    <a:gd name="T39" fmla="*/ 14 h 85"/>
                    <a:gd name="T40" fmla="*/ 1 w 253"/>
                    <a:gd name="T41" fmla="*/ 17 h 85"/>
                    <a:gd name="T42" fmla="*/ 0 w 253"/>
                    <a:gd name="T43" fmla="*/ 22 h 85"/>
                    <a:gd name="T44" fmla="*/ 2 w 253"/>
                    <a:gd name="T45" fmla="*/ 27 h 85"/>
                    <a:gd name="T46" fmla="*/ 6 w 253"/>
                    <a:gd name="T47" fmla="*/ 31 h 85"/>
                    <a:gd name="T48" fmla="*/ 13 w 253"/>
                    <a:gd name="T49" fmla="*/ 34 h 85"/>
                    <a:gd name="T50" fmla="*/ 24 w 253"/>
                    <a:gd name="T51" fmla="*/ 37 h 85"/>
                    <a:gd name="T52" fmla="*/ 24 w 253"/>
                    <a:gd name="T53" fmla="*/ 37 h 85"/>
                    <a:gd name="T54" fmla="*/ 55 w 253"/>
                    <a:gd name="T55" fmla="*/ 41 h 85"/>
                    <a:gd name="T56" fmla="*/ 70 w 253"/>
                    <a:gd name="T57" fmla="*/ 44 h 85"/>
                    <a:gd name="T58" fmla="*/ 98 w 253"/>
                    <a:gd name="T59" fmla="*/ 53 h 85"/>
                    <a:gd name="T60" fmla="*/ 98 w 253"/>
                    <a:gd name="T61" fmla="*/ 53 h 85"/>
                    <a:gd name="T62" fmla="*/ 132 w 253"/>
                    <a:gd name="T63" fmla="*/ 61 h 85"/>
                    <a:gd name="T64" fmla="*/ 161 w 253"/>
                    <a:gd name="T65" fmla="*/ 67 h 85"/>
                    <a:gd name="T66" fmla="*/ 185 w 253"/>
                    <a:gd name="T67" fmla="*/ 71 h 85"/>
                    <a:gd name="T68" fmla="*/ 206 w 253"/>
                    <a:gd name="T69" fmla="*/ 72 h 85"/>
                    <a:gd name="T70" fmla="*/ 206 w 253"/>
                    <a:gd name="T71" fmla="*/ 72 h 85"/>
                    <a:gd name="T72" fmla="*/ 217 w 253"/>
                    <a:gd name="T73" fmla="*/ 73 h 85"/>
                    <a:gd name="T74" fmla="*/ 228 w 253"/>
                    <a:gd name="T75" fmla="*/ 76 h 85"/>
                    <a:gd name="T76" fmla="*/ 245 w 253"/>
                    <a:gd name="T77" fmla="*/ 83 h 85"/>
                    <a:gd name="T78" fmla="*/ 251 w 253"/>
                    <a:gd name="T79" fmla="*/ 84 h 85"/>
                    <a:gd name="T80" fmla="*/ 253 w 253"/>
                    <a:gd name="T81" fmla="*/ 85 h 85"/>
                    <a:gd name="T82" fmla="*/ 253 w 253"/>
                    <a:gd name="T83" fmla="*/ 84 h 85"/>
                    <a:gd name="T84" fmla="*/ 252 w 253"/>
                    <a:gd name="T85" fmla="*/ 81 h 85"/>
                    <a:gd name="T86" fmla="*/ 246 w 253"/>
                    <a:gd name="T87" fmla="*/ 72 h 85"/>
                    <a:gd name="T88" fmla="*/ 246 w 253"/>
                    <a:gd name="T89" fmla="*/ 72 h 85"/>
                    <a:gd name="T90" fmla="*/ 231 w 253"/>
                    <a:gd name="T91" fmla="*/ 53 h 85"/>
                    <a:gd name="T92" fmla="*/ 221 w 253"/>
                    <a:gd name="T93" fmla="*/ 41 h 85"/>
                    <a:gd name="T94" fmla="*/ 217 w 253"/>
                    <a:gd name="T95" fmla="*/ 37 h 85"/>
                    <a:gd name="T96" fmla="*/ 211 w 253"/>
                    <a:gd name="T97" fmla="*/ 34 h 85"/>
                    <a:gd name="T98" fmla="*/ 205 w 253"/>
                    <a:gd name="T99" fmla="*/ 33 h 85"/>
                    <a:gd name="T100" fmla="*/ 196 w 253"/>
                    <a:gd name="T101" fmla="*/ 32 h 85"/>
                    <a:gd name="T102" fmla="*/ 196 w 253"/>
                    <a:gd name="T103" fmla="*/ 32 h 85"/>
                    <a:gd name="T104" fmla="*/ 180 w 253"/>
                    <a:gd name="T105" fmla="*/ 32 h 85"/>
                    <a:gd name="T106" fmla="*/ 166 w 253"/>
                    <a:gd name="T107" fmla="*/ 30 h 85"/>
                    <a:gd name="T108" fmla="*/ 151 w 253"/>
                    <a:gd name="T109" fmla="*/ 28 h 85"/>
                    <a:gd name="T110" fmla="*/ 132 w 253"/>
                    <a:gd name="T111" fmla="*/ 27 h 85"/>
                    <a:gd name="T112" fmla="*/ 132 w 253"/>
                    <a:gd name="T113" fmla="*/ 2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 h="85">
                      <a:moveTo>
                        <a:pt x="132" y="27"/>
                      </a:moveTo>
                      <a:lnTo>
                        <a:pt x="132" y="27"/>
                      </a:lnTo>
                      <a:lnTo>
                        <a:pt x="126" y="27"/>
                      </a:lnTo>
                      <a:lnTo>
                        <a:pt x="121" y="25"/>
                      </a:lnTo>
                      <a:lnTo>
                        <a:pt x="117" y="21"/>
                      </a:lnTo>
                      <a:lnTo>
                        <a:pt x="114" y="17"/>
                      </a:lnTo>
                      <a:lnTo>
                        <a:pt x="110" y="13"/>
                      </a:lnTo>
                      <a:lnTo>
                        <a:pt x="104" y="9"/>
                      </a:lnTo>
                      <a:lnTo>
                        <a:pt x="98" y="5"/>
                      </a:lnTo>
                      <a:lnTo>
                        <a:pt x="88" y="3"/>
                      </a:lnTo>
                      <a:lnTo>
                        <a:pt x="88" y="3"/>
                      </a:lnTo>
                      <a:lnTo>
                        <a:pt x="76" y="2"/>
                      </a:lnTo>
                      <a:lnTo>
                        <a:pt x="65" y="0"/>
                      </a:lnTo>
                      <a:lnTo>
                        <a:pt x="41" y="2"/>
                      </a:lnTo>
                      <a:lnTo>
                        <a:pt x="21" y="4"/>
                      </a:lnTo>
                      <a:lnTo>
                        <a:pt x="14" y="5"/>
                      </a:lnTo>
                      <a:lnTo>
                        <a:pt x="9" y="8"/>
                      </a:lnTo>
                      <a:lnTo>
                        <a:pt x="9" y="8"/>
                      </a:lnTo>
                      <a:lnTo>
                        <a:pt x="6" y="10"/>
                      </a:lnTo>
                      <a:lnTo>
                        <a:pt x="2" y="14"/>
                      </a:lnTo>
                      <a:lnTo>
                        <a:pt x="1" y="17"/>
                      </a:lnTo>
                      <a:lnTo>
                        <a:pt x="0" y="22"/>
                      </a:lnTo>
                      <a:lnTo>
                        <a:pt x="2" y="27"/>
                      </a:lnTo>
                      <a:lnTo>
                        <a:pt x="6" y="31"/>
                      </a:lnTo>
                      <a:lnTo>
                        <a:pt x="13" y="34"/>
                      </a:lnTo>
                      <a:lnTo>
                        <a:pt x="24" y="37"/>
                      </a:lnTo>
                      <a:lnTo>
                        <a:pt x="24" y="37"/>
                      </a:lnTo>
                      <a:lnTo>
                        <a:pt x="55" y="41"/>
                      </a:lnTo>
                      <a:lnTo>
                        <a:pt x="70" y="44"/>
                      </a:lnTo>
                      <a:lnTo>
                        <a:pt x="98" y="53"/>
                      </a:lnTo>
                      <a:lnTo>
                        <a:pt x="98" y="53"/>
                      </a:lnTo>
                      <a:lnTo>
                        <a:pt x="132" y="61"/>
                      </a:lnTo>
                      <a:lnTo>
                        <a:pt x="161" y="67"/>
                      </a:lnTo>
                      <a:lnTo>
                        <a:pt x="185" y="71"/>
                      </a:lnTo>
                      <a:lnTo>
                        <a:pt x="206" y="72"/>
                      </a:lnTo>
                      <a:lnTo>
                        <a:pt x="206" y="72"/>
                      </a:lnTo>
                      <a:lnTo>
                        <a:pt x="217" y="73"/>
                      </a:lnTo>
                      <a:lnTo>
                        <a:pt x="228" y="76"/>
                      </a:lnTo>
                      <a:lnTo>
                        <a:pt x="245" y="83"/>
                      </a:lnTo>
                      <a:lnTo>
                        <a:pt x="251" y="84"/>
                      </a:lnTo>
                      <a:lnTo>
                        <a:pt x="253" y="85"/>
                      </a:lnTo>
                      <a:lnTo>
                        <a:pt x="253" y="84"/>
                      </a:lnTo>
                      <a:lnTo>
                        <a:pt x="252" y="81"/>
                      </a:lnTo>
                      <a:lnTo>
                        <a:pt x="246" y="72"/>
                      </a:lnTo>
                      <a:lnTo>
                        <a:pt x="246" y="72"/>
                      </a:lnTo>
                      <a:lnTo>
                        <a:pt x="231" y="53"/>
                      </a:lnTo>
                      <a:lnTo>
                        <a:pt x="221" y="41"/>
                      </a:lnTo>
                      <a:lnTo>
                        <a:pt x="217" y="37"/>
                      </a:lnTo>
                      <a:lnTo>
                        <a:pt x="211" y="34"/>
                      </a:lnTo>
                      <a:lnTo>
                        <a:pt x="205" y="33"/>
                      </a:lnTo>
                      <a:lnTo>
                        <a:pt x="196" y="32"/>
                      </a:lnTo>
                      <a:lnTo>
                        <a:pt x="196" y="32"/>
                      </a:lnTo>
                      <a:lnTo>
                        <a:pt x="180" y="32"/>
                      </a:lnTo>
                      <a:lnTo>
                        <a:pt x="166" y="30"/>
                      </a:lnTo>
                      <a:lnTo>
                        <a:pt x="151" y="28"/>
                      </a:lnTo>
                      <a:lnTo>
                        <a:pt x="132" y="27"/>
                      </a:lnTo>
                      <a:lnTo>
                        <a:pt x="13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6" name="Freeform 10">
                  <a:extLst>
                    <a:ext uri="{FF2B5EF4-FFF2-40B4-BE49-F238E27FC236}">
                      <a16:creationId xmlns:a16="http://schemas.microsoft.com/office/drawing/2014/main" id="{1E406EF7-70E2-4221-806B-9184B4E80002}"/>
                    </a:ext>
                  </a:extLst>
                </p:cNvPr>
                <p:cNvSpPr>
                  <a:spLocks/>
                </p:cNvSpPr>
                <p:nvPr/>
              </p:nvSpPr>
              <p:spPr bwMode="auto">
                <a:xfrm>
                  <a:off x="3722" y="1326"/>
                  <a:ext cx="43" cy="16"/>
                </a:xfrm>
                <a:custGeom>
                  <a:avLst/>
                  <a:gdLst>
                    <a:gd name="T0" fmla="*/ 84 w 127"/>
                    <a:gd name="T1" fmla="*/ 19 h 48"/>
                    <a:gd name="T2" fmla="*/ 84 w 127"/>
                    <a:gd name="T3" fmla="*/ 19 h 48"/>
                    <a:gd name="T4" fmla="*/ 56 w 127"/>
                    <a:gd name="T5" fmla="*/ 10 h 48"/>
                    <a:gd name="T6" fmla="*/ 36 w 127"/>
                    <a:gd name="T7" fmla="*/ 2 h 48"/>
                    <a:gd name="T8" fmla="*/ 28 w 127"/>
                    <a:gd name="T9" fmla="*/ 1 h 48"/>
                    <a:gd name="T10" fmla="*/ 22 w 127"/>
                    <a:gd name="T11" fmla="*/ 0 h 48"/>
                    <a:gd name="T12" fmla="*/ 16 w 127"/>
                    <a:gd name="T13" fmla="*/ 1 h 48"/>
                    <a:gd name="T14" fmla="*/ 10 w 127"/>
                    <a:gd name="T15" fmla="*/ 5 h 48"/>
                    <a:gd name="T16" fmla="*/ 10 w 127"/>
                    <a:gd name="T17" fmla="*/ 5 h 48"/>
                    <a:gd name="T18" fmla="*/ 5 w 127"/>
                    <a:gd name="T19" fmla="*/ 10 h 48"/>
                    <a:gd name="T20" fmla="*/ 1 w 127"/>
                    <a:gd name="T21" fmla="*/ 16 h 48"/>
                    <a:gd name="T22" fmla="*/ 0 w 127"/>
                    <a:gd name="T23" fmla="*/ 24 h 48"/>
                    <a:gd name="T24" fmla="*/ 0 w 127"/>
                    <a:gd name="T25" fmla="*/ 31 h 48"/>
                    <a:gd name="T26" fmla="*/ 1 w 127"/>
                    <a:gd name="T27" fmla="*/ 39 h 48"/>
                    <a:gd name="T28" fmla="*/ 4 w 127"/>
                    <a:gd name="T29" fmla="*/ 45 h 48"/>
                    <a:gd name="T30" fmla="*/ 6 w 127"/>
                    <a:gd name="T31" fmla="*/ 47 h 48"/>
                    <a:gd name="T32" fmla="*/ 8 w 127"/>
                    <a:gd name="T33" fmla="*/ 48 h 48"/>
                    <a:gd name="T34" fmla="*/ 11 w 127"/>
                    <a:gd name="T35" fmla="*/ 48 h 48"/>
                    <a:gd name="T36" fmla="*/ 15 w 127"/>
                    <a:gd name="T37" fmla="*/ 48 h 48"/>
                    <a:gd name="T38" fmla="*/ 15 w 127"/>
                    <a:gd name="T39" fmla="*/ 48 h 48"/>
                    <a:gd name="T40" fmla="*/ 30 w 127"/>
                    <a:gd name="T41" fmla="*/ 45 h 48"/>
                    <a:gd name="T42" fmla="*/ 49 w 127"/>
                    <a:gd name="T43" fmla="*/ 40 h 48"/>
                    <a:gd name="T44" fmla="*/ 69 w 127"/>
                    <a:gd name="T45" fmla="*/ 37 h 48"/>
                    <a:gd name="T46" fmla="*/ 80 w 127"/>
                    <a:gd name="T47" fmla="*/ 36 h 48"/>
                    <a:gd name="T48" fmla="*/ 91 w 127"/>
                    <a:gd name="T49" fmla="*/ 37 h 48"/>
                    <a:gd name="T50" fmla="*/ 91 w 127"/>
                    <a:gd name="T51" fmla="*/ 37 h 48"/>
                    <a:gd name="T52" fmla="*/ 102 w 127"/>
                    <a:gd name="T53" fmla="*/ 39 h 48"/>
                    <a:gd name="T54" fmla="*/ 112 w 127"/>
                    <a:gd name="T55" fmla="*/ 40 h 48"/>
                    <a:gd name="T56" fmla="*/ 123 w 127"/>
                    <a:gd name="T57" fmla="*/ 44 h 48"/>
                    <a:gd name="T58" fmla="*/ 126 w 127"/>
                    <a:gd name="T59" fmla="*/ 45 h 48"/>
                    <a:gd name="T60" fmla="*/ 127 w 127"/>
                    <a:gd name="T61" fmla="*/ 45 h 48"/>
                    <a:gd name="T62" fmla="*/ 124 w 127"/>
                    <a:gd name="T63" fmla="*/ 39 h 48"/>
                    <a:gd name="T64" fmla="*/ 124 w 127"/>
                    <a:gd name="T65" fmla="*/ 39 h 48"/>
                    <a:gd name="T66" fmla="*/ 119 w 127"/>
                    <a:gd name="T67" fmla="*/ 34 h 48"/>
                    <a:gd name="T68" fmla="*/ 113 w 127"/>
                    <a:gd name="T69" fmla="*/ 29 h 48"/>
                    <a:gd name="T70" fmla="*/ 107 w 127"/>
                    <a:gd name="T71" fmla="*/ 25 h 48"/>
                    <a:gd name="T72" fmla="*/ 99 w 127"/>
                    <a:gd name="T73" fmla="*/ 23 h 48"/>
                    <a:gd name="T74" fmla="*/ 89 w 127"/>
                    <a:gd name="T75" fmla="*/ 20 h 48"/>
                    <a:gd name="T76" fmla="*/ 84 w 127"/>
                    <a:gd name="T77" fmla="*/ 19 h 48"/>
                    <a:gd name="T78" fmla="*/ 84 w 127"/>
                    <a:gd name="T79" fmla="*/ 1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 h="48">
                      <a:moveTo>
                        <a:pt x="84" y="19"/>
                      </a:moveTo>
                      <a:lnTo>
                        <a:pt x="84" y="19"/>
                      </a:lnTo>
                      <a:lnTo>
                        <a:pt x="56" y="10"/>
                      </a:lnTo>
                      <a:lnTo>
                        <a:pt x="36" y="2"/>
                      </a:lnTo>
                      <a:lnTo>
                        <a:pt x="28" y="1"/>
                      </a:lnTo>
                      <a:lnTo>
                        <a:pt x="22" y="0"/>
                      </a:lnTo>
                      <a:lnTo>
                        <a:pt x="16" y="1"/>
                      </a:lnTo>
                      <a:lnTo>
                        <a:pt x="10" y="5"/>
                      </a:lnTo>
                      <a:lnTo>
                        <a:pt x="10" y="5"/>
                      </a:lnTo>
                      <a:lnTo>
                        <a:pt x="5" y="10"/>
                      </a:lnTo>
                      <a:lnTo>
                        <a:pt x="1" y="16"/>
                      </a:lnTo>
                      <a:lnTo>
                        <a:pt x="0" y="24"/>
                      </a:lnTo>
                      <a:lnTo>
                        <a:pt x="0" y="31"/>
                      </a:lnTo>
                      <a:lnTo>
                        <a:pt x="1" y="39"/>
                      </a:lnTo>
                      <a:lnTo>
                        <a:pt x="4" y="45"/>
                      </a:lnTo>
                      <a:lnTo>
                        <a:pt x="6" y="47"/>
                      </a:lnTo>
                      <a:lnTo>
                        <a:pt x="8" y="48"/>
                      </a:lnTo>
                      <a:lnTo>
                        <a:pt x="11" y="48"/>
                      </a:lnTo>
                      <a:lnTo>
                        <a:pt x="15" y="48"/>
                      </a:lnTo>
                      <a:lnTo>
                        <a:pt x="15" y="48"/>
                      </a:lnTo>
                      <a:lnTo>
                        <a:pt x="30" y="45"/>
                      </a:lnTo>
                      <a:lnTo>
                        <a:pt x="49" y="40"/>
                      </a:lnTo>
                      <a:lnTo>
                        <a:pt x="69" y="37"/>
                      </a:lnTo>
                      <a:lnTo>
                        <a:pt x="80" y="36"/>
                      </a:lnTo>
                      <a:lnTo>
                        <a:pt x="91" y="37"/>
                      </a:lnTo>
                      <a:lnTo>
                        <a:pt x="91" y="37"/>
                      </a:lnTo>
                      <a:lnTo>
                        <a:pt x="102" y="39"/>
                      </a:lnTo>
                      <a:lnTo>
                        <a:pt x="112" y="40"/>
                      </a:lnTo>
                      <a:lnTo>
                        <a:pt x="123" y="44"/>
                      </a:lnTo>
                      <a:lnTo>
                        <a:pt x="126" y="45"/>
                      </a:lnTo>
                      <a:lnTo>
                        <a:pt x="127" y="45"/>
                      </a:lnTo>
                      <a:lnTo>
                        <a:pt x="124" y="39"/>
                      </a:lnTo>
                      <a:lnTo>
                        <a:pt x="124" y="39"/>
                      </a:lnTo>
                      <a:lnTo>
                        <a:pt x="119" y="34"/>
                      </a:lnTo>
                      <a:lnTo>
                        <a:pt x="113" y="29"/>
                      </a:lnTo>
                      <a:lnTo>
                        <a:pt x="107" y="25"/>
                      </a:lnTo>
                      <a:lnTo>
                        <a:pt x="99" y="23"/>
                      </a:lnTo>
                      <a:lnTo>
                        <a:pt x="89" y="20"/>
                      </a:lnTo>
                      <a:lnTo>
                        <a:pt x="84" y="19"/>
                      </a:lnTo>
                      <a:lnTo>
                        <a:pt x="8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7" name="Freeform 11">
                  <a:extLst>
                    <a:ext uri="{FF2B5EF4-FFF2-40B4-BE49-F238E27FC236}">
                      <a16:creationId xmlns:a16="http://schemas.microsoft.com/office/drawing/2014/main" id="{69DB8DE6-3767-42D0-B7FE-D6239BB5CE4B}"/>
                    </a:ext>
                  </a:extLst>
                </p:cNvPr>
                <p:cNvSpPr>
                  <a:spLocks/>
                </p:cNvSpPr>
                <p:nvPr/>
              </p:nvSpPr>
              <p:spPr bwMode="auto">
                <a:xfrm>
                  <a:off x="3035" y="1312"/>
                  <a:ext cx="79" cy="17"/>
                </a:xfrm>
                <a:custGeom>
                  <a:avLst/>
                  <a:gdLst>
                    <a:gd name="T0" fmla="*/ 82 w 237"/>
                    <a:gd name="T1" fmla="*/ 22 h 50"/>
                    <a:gd name="T2" fmla="*/ 82 w 237"/>
                    <a:gd name="T3" fmla="*/ 22 h 50"/>
                    <a:gd name="T4" fmla="*/ 67 w 237"/>
                    <a:gd name="T5" fmla="*/ 20 h 50"/>
                    <a:gd name="T6" fmla="*/ 51 w 237"/>
                    <a:gd name="T7" fmla="*/ 14 h 50"/>
                    <a:gd name="T8" fmla="*/ 21 w 237"/>
                    <a:gd name="T9" fmla="*/ 4 h 50"/>
                    <a:gd name="T10" fmla="*/ 9 w 237"/>
                    <a:gd name="T11" fmla="*/ 0 h 50"/>
                    <a:gd name="T12" fmla="*/ 5 w 237"/>
                    <a:gd name="T13" fmla="*/ 0 h 50"/>
                    <a:gd name="T14" fmla="*/ 2 w 237"/>
                    <a:gd name="T15" fmla="*/ 2 h 50"/>
                    <a:gd name="T16" fmla="*/ 0 w 237"/>
                    <a:gd name="T17" fmla="*/ 3 h 50"/>
                    <a:gd name="T18" fmla="*/ 2 w 237"/>
                    <a:gd name="T19" fmla="*/ 6 h 50"/>
                    <a:gd name="T20" fmla="*/ 3 w 237"/>
                    <a:gd name="T21" fmla="*/ 11 h 50"/>
                    <a:gd name="T22" fmla="*/ 8 w 237"/>
                    <a:gd name="T23" fmla="*/ 17 h 50"/>
                    <a:gd name="T24" fmla="*/ 8 w 237"/>
                    <a:gd name="T25" fmla="*/ 17 h 50"/>
                    <a:gd name="T26" fmla="*/ 14 w 237"/>
                    <a:gd name="T27" fmla="*/ 25 h 50"/>
                    <a:gd name="T28" fmla="*/ 19 w 237"/>
                    <a:gd name="T29" fmla="*/ 29 h 50"/>
                    <a:gd name="T30" fmla="*/ 25 w 237"/>
                    <a:gd name="T31" fmla="*/ 34 h 50"/>
                    <a:gd name="T32" fmla="*/ 31 w 237"/>
                    <a:gd name="T33" fmla="*/ 38 h 50"/>
                    <a:gd name="T34" fmla="*/ 42 w 237"/>
                    <a:gd name="T35" fmla="*/ 43 h 50"/>
                    <a:gd name="T36" fmla="*/ 54 w 237"/>
                    <a:gd name="T37" fmla="*/ 45 h 50"/>
                    <a:gd name="T38" fmla="*/ 65 w 237"/>
                    <a:gd name="T39" fmla="*/ 46 h 50"/>
                    <a:gd name="T40" fmla="*/ 74 w 237"/>
                    <a:gd name="T41" fmla="*/ 46 h 50"/>
                    <a:gd name="T42" fmla="*/ 83 w 237"/>
                    <a:gd name="T43" fmla="*/ 46 h 50"/>
                    <a:gd name="T44" fmla="*/ 91 w 237"/>
                    <a:gd name="T45" fmla="*/ 48 h 50"/>
                    <a:gd name="T46" fmla="*/ 91 w 237"/>
                    <a:gd name="T47" fmla="*/ 48 h 50"/>
                    <a:gd name="T48" fmla="*/ 100 w 237"/>
                    <a:gd name="T49" fmla="*/ 49 h 50"/>
                    <a:gd name="T50" fmla="*/ 111 w 237"/>
                    <a:gd name="T51" fmla="*/ 50 h 50"/>
                    <a:gd name="T52" fmla="*/ 135 w 237"/>
                    <a:gd name="T53" fmla="*/ 50 h 50"/>
                    <a:gd name="T54" fmla="*/ 147 w 237"/>
                    <a:gd name="T55" fmla="*/ 49 h 50"/>
                    <a:gd name="T56" fmla="*/ 161 w 237"/>
                    <a:gd name="T57" fmla="*/ 48 h 50"/>
                    <a:gd name="T58" fmla="*/ 174 w 237"/>
                    <a:gd name="T59" fmla="*/ 45 h 50"/>
                    <a:gd name="T60" fmla="*/ 185 w 237"/>
                    <a:gd name="T61" fmla="*/ 42 h 50"/>
                    <a:gd name="T62" fmla="*/ 185 w 237"/>
                    <a:gd name="T63" fmla="*/ 42 h 50"/>
                    <a:gd name="T64" fmla="*/ 197 w 237"/>
                    <a:gd name="T65" fmla="*/ 39 h 50"/>
                    <a:gd name="T66" fmla="*/ 210 w 237"/>
                    <a:gd name="T67" fmla="*/ 36 h 50"/>
                    <a:gd name="T68" fmla="*/ 232 w 237"/>
                    <a:gd name="T69" fmla="*/ 31 h 50"/>
                    <a:gd name="T70" fmla="*/ 237 w 237"/>
                    <a:gd name="T71" fmla="*/ 28 h 50"/>
                    <a:gd name="T72" fmla="*/ 237 w 237"/>
                    <a:gd name="T73" fmla="*/ 27 h 50"/>
                    <a:gd name="T74" fmla="*/ 235 w 237"/>
                    <a:gd name="T75" fmla="*/ 26 h 50"/>
                    <a:gd name="T76" fmla="*/ 225 w 237"/>
                    <a:gd name="T77" fmla="*/ 25 h 50"/>
                    <a:gd name="T78" fmla="*/ 204 w 237"/>
                    <a:gd name="T79" fmla="*/ 22 h 50"/>
                    <a:gd name="T80" fmla="*/ 204 w 237"/>
                    <a:gd name="T81" fmla="*/ 22 h 50"/>
                    <a:gd name="T82" fmla="*/ 180 w 237"/>
                    <a:gd name="T83" fmla="*/ 21 h 50"/>
                    <a:gd name="T84" fmla="*/ 157 w 237"/>
                    <a:gd name="T85" fmla="*/ 21 h 50"/>
                    <a:gd name="T86" fmla="*/ 117 w 237"/>
                    <a:gd name="T87" fmla="*/ 21 h 50"/>
                    <a:gd name="T88" fmla="*/ 91 w 237"/>
                    <a:gd name="T89" fmla="*/ 22 h 50"/>
                    <a:gd name="T90" fmla="*/ 82 w 237"/>
                    <a:gd name="T91" fmla="*/ 22 h 50"/>
                    <a:gd name="T92" fmla="*/ 82 w 237"/>
                    <a:gd name="T93" fmla="*/ 2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7" h="50">
                      <a:moveTo>
                        <a:pt x="82" y="22"/>
                      </a:moveTo>
                      <a:lnTo>
                        <a:pt x="82" y="22"/>
                      </a:lnTo>
                      <a:lnTo>
                        <a:pt x="67" y="20"/>
                      </a:lnTo>
                      <a:lnTo>
                        <a:pt x="51" y="14"/>
                      </a:lnTo>
                      <a:lnTo>
                        <a:pt x="21" y="4"/>
                      </a:lnTo>
                      <a:lnTo>
                        <a:pt x="9" y="0"/>
                      </a:lnTo>
                      <a:lnTo>
                        <a:pt x="5" y="0"/>
                      </a:lnTo>
                      <a:lnTo>
                        <a:pt x="2" y="2"/>
                      </a:lnTo>
                      <a:lnTo>
                        <a:pt x="0" y="3"/>
                      </a:lnTo>
                      <a:lnTo>
                        <a:pt x="2" y="6"/>
                      </a:lnTo>
                      <a:lnTo>
                        <a:pt x="3" y="11"/>
                      </a:lnTo>
                      <a:lnTo>
                        <a:pt x="8" y="17"/>
                      </a:lnTo>
                      <a:lnTo>
                        <a:pt x="8" y="17"/>
                      </a:lnTo>
                      <a:lnTo>
                        <a:pt x="14" y="25"/>
                      </a:lnTo>
                      <a:lnTo>
                        <a:pt x="19" y="29"/>
                      </a:lnTo>
                      <a:lnTo>
                        <a:pt x="25" y="34"/>
                      </a:lnTo>
                      <a:lnTo>
                        <a:pt x="31" y="38"/>
                      </a:lnTo>
                      <a:lnTo>
                        <a:pt x="42" y="43"/>
                      </a:lnTo>
                      <a:lnTo>
                        <a:pt x="54" y="45"/>
                      </a:lnTo>
                      <a:lnTo>
                        <a:pt x="65" y="46"/>
                      </a:lnTo>
                      <a:lnTo>
                        <a:pt x="74" y="46"/>
                      </a:lnTo>
                      <a:lnTo>
                        <a:pt x="83" y="46"/>
                      </a:lnTo>
                      <a:lnTo>
                        <a:pt x="91" y="48"/>
                      </a:lnTo>
                      <a:lnTo>
                        <a:pt x="91" y="48"/>
                      </a:lnTo>
                      <a:lnTo>
                        <a:pt x="100" y="49"/>
                      </a:lnTo>
                      <a:lnTo>
                        <a:pt x="111" y="50"/>
                      </a:lnTo>
                      <a:lnTo>
                        <a:pt x="135" y="50"/>
                      </a:lnTo>
                      <a:lnTo>
                        <a:pt x="147" y="49"/>
                      </a:lnTo>
                      <a:lnTo>
                        <a:pt x="161" y="48"/>
                      </a:lnTo>
                      <a:lnTo>
                        <a:pt x="174" y="45"/>
                      </a:lnTo>
                      <a:lnTo>
                        <a:pt x="185" y="42"/>
                      </a:lnTo>
                      <a:lnTo>
                        <a:pt x="185" y="42"/>
                      </a:lnTo>
                      <a:lnTo>
                        <a:pt x="197" y="39"/>
                      </a:lnTo>
                      <a:lnTo>
                        <a:pt x="210" y="36"/>
                      </a:lnTo>
                      <a:lnTo>
                        <a:pt x="232" y="31"/>
                      </a:lnTo>
                      <a:lnTo>
                        <a:pt x="237" y="28"/>
                      </a:lnTo>
                      <a:lnTo>
                        <a:pt x="237" y="27"/>
                      </a:lnTo>
                      <a:lnTo>
                        <a:pt x="235" y="26"/>
                      </a:lnTo>
                      <a:lnTo>
                        <a:pt x="225" y="25"/>
                      </a:lnTo>
                      <a:lnTo>
                        <a:pt x="204" y="22"/>
                      </a:lnTo>
                      <a:lnTo>
                        <a:pt x="204" y="22"/>
                      </a:lnTo>
                      <a:lnTo>
                        <a:pt x="180" y="21"/>
                      </a:lnTo>
                      <a:lnTo>
                        <a:pt x="157" y="21"/>
                      </a:lnTo>
                      <a:lnTo>
                        <a:pt x="117" y="21"/>
                      </a:lnTo>
                      <a:lnTo>
                        <a:pt x="91" y="22"/>
                      </a:lnTo>
                      <a:lnTo>
                        <a:pt x="82" y="22"/>
                      </a:lnTo>
                      <a:lnTo>
                        <a:pt x="8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8" name="Freeform 12">
                  <a:extLst>
                    <a:ext uri="{FF2B5EF4-FFF2-40B4-BE49-F238E27FC236}">
                      <a16:creationId xmlns:a16="http://schemas.microsoft.com/office/drawing/2014/main" id="{CCFFA05E-4B7E-41F0-A1C2-57C8C084F111}"/>
                    </a:ext>
                  </a:extLst>
                </p:cNvPr>
                <p:cNvSpPr>
                  <a:spLocks/>
                </p:cNvSpPr>
                <p:nvPr/>
              </p:nvSpPr>
              <p:spPr bwMode="auto">
                <a:xfrm>
                  <a:off x="2971" y="1319"/>
                  <a:ext cx="121" cy="42"/>
                </a:xfrm>
                <a:custGeom>
                  <a:avLst/>
                  <a:gdLst>
                    <a:gd name="T0" fmla="*/ 271 w 365"/>
                    <a:gd name="T1" fmla="*/ 51 h 125"/>
                    <a:gd name="T2" fmla="*/ 284 w 365"/>
                    <a:gd name="T3" fmla="*/ 53 h 125"/>
                    <a:gd name="T4" fmla="*/ 338 w 365"/>
                    <a:gd name="T5" fmla="*/ 51 h 125"/>
                    <a:gd name="T6" fmla="*/ 358 w 365"/>
                    <a:gd name="T7" fmla="*/ 50 h 125"/>
                    <a:gd name="T8" fmla="*/ 364 w 365"/>
                    <a:gd name="T9" fmla="*/ 52 h 125"/>
                    <a:gd name="T10" fmla="*/ 363 w 365"/>
                    <a:gd name="T11" fmla="*/ 58 h 125"/>
                    <a:gd name="T12" fmla="*/ 359 w 365"/>
                    <a:gd name="T13" fmla="*/ 63 h 125"/>
                    <a:gd name="T14" fmla="*/ 351 w 365"/>
                    <a:gd name="T15" fmla="*/ 73 h 125"/>
                    <a:gd name="T16" fmla="*/ 344 w 365"/>
                    <a:gd name="T17" fmla="*/ 91 h 125"/>
                    <a:gd name="T18" fmla="*/ 341 w 365"/>
                    <a:gd name="T19" fmla="*/ 103 h 125"/>
                    <a:gd name="T20" fmla="*/ 336 w 365"/>
                    <a:gd name="T21" fmla="*/ 104 h 125"/>
                    <a:gd name="T22" fmla="*/ 314 w 365"/>
                    <a:gd name="T23" fmla="*/ 95 h 125"/>
                    <a:gd name="T24" fmla="*/ 237 w 365"/>
                    <a:gd name="T25" fmla="*/ 51 h 125"/>
                    <a:gd name="T26" fmla="*/ 234 w 365"/>
                    <a:gd name="T27" fmla="*/ 55 h 125"/>
                    <a:gd name="T28" fmla="*/ 220 w 365"/>
                    <a:gd name="T29" fmla="*/ 78 h 125"/>
                    <a:gd name="T30" fmla="*/ 206 w 365"/>
                    <a:gd name="T31" fmla="*/ 90 h 125"/>
                    <a:gd name="T32" fmla="*/ 200 w 365"/>
                    <a:gd name="T33" fmla="*/ 96 h 125"/>
                    <a:gd name="T34" fmla="*/ 189 w 365"/>
                    <a:gd name="T35" fmla="*/ 118 h 125"/>
                    <a:gd name="T36" fmla="*/ 183 w 365"/>
                    <a:gd name="T37" fmla="*/ 125 h 125"/>
                    <a:gd name="T38" fmla="*/ 177 w 365"/>
                    <a:gd name="T39" fmla="*/ 125 h 125"/>
                    <a:gd name="T40" fmla="*/ 163 w 365"/>
                    <a:gd name="T41" fmla="*/ 120 h 125"/>
                    <a:gd name="T42" fmla="*/ 143 w 365"/>
                    <a:gd name="T43" fmla="*/ 109 h 125"/>
                    <a:gd name="T44" fmla="*/ 115 w 365"/>
                    <a:gd name="T45" fmla="*/ 96 h 125"/>
                    <a:gd name="T46" fmla="*/ 89 w 365"/>
                    <a:gd name="T47" fmla="*/ 80 h 125"/>
                    <a:gd name="T48" fmla="*/ 52 w 365"/>
                    <a:gd name="T49" fmla="*/ 62 h 125"/>
                    <a:gd name="T50" fmla="*/ 10 w 365"/>
                    <a:gd name="T51" fmla="*/ 46 h 125"/>
                    <a:gd name="T52" fmla="*/ 3 w 365"/>
                    <a:gd name="T53" fmla="*/ 41 h 125"/>
                    <a:gd name="T54" fmla="*/ 0 w 365"/>
                    <a:gd name="T55" fmla="*/ 35 h 125"/>
                    <a:gd name="T56" fmla="*/ 5 w 365"/>
                    <a:gd name="T57" fmla="*/ 29 h 125"/>
                    <a:gd name="T58" fmla="*/ 12 w 365"/>
                    <a:gd name="T59" fmla="*/ 23 h 125"/>
                    <a:gd name="T60" fmla="*/ 29 w 365"/>
                    <a:gd name="T61" fmla="*/ 17 h 125"/>
                    <a:gd name="T62" fmla="*/ 57 w 365"/>
                    <a:gd name="T63" fmla="*/ 16 h 125"/>
                    <a:gd name="T64" fmla="*/ 79 w 365"/>
                    <a:gd name="T65" fmla="*/ 16 h 125"/>
                    <a:gd name="T66" fmla="*/ 97 w 365"/>
                    <a:gd name="T67" fmla="*/ 12 h 125"/>
                    <a:gd name="T68" fmla="*/ 118 w 365"/>
                    <a:gd name="T69" fmla="*/ 1 h 125"/>
                    <a:gd name="T70" fmla="*/ 131 w 365"/>
                    <a:gd name="T71" fmla="*/ 0 h 125"/>
                    <a:gd name="T72" fmla="*/ 147 w 365"/>
                    <a:gd name="T73" fmla="*/ 6 h 125"/>
                    <a:gd name="T74" fmla="*/ 163 w 365"/>
                    <a:gd name="T75" fmla="*/ 15 h 125"/>
                    <a:gd name="T76" fmla="*/ 222 w 365"/>
                    <a:gd name="T77" fmla="*/ 36 h 125"/>
                    <a:gd name="T78" fmla="*/ 271 w 365"/>
                    <a:gd name="T79" fmla="*/ 5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5" h="125">
                      <a:moveTo>
                        <a:pt x="271" y="51"/>
                      </a:moveTo>
                      <a:lnTo>
                        <a:pt x="271" y="51"/>
                      </a:lnTo>
                      <a:lnTo>
                        <a:pt x="277" y="52"/>
                      </a:lnTo>
                      <a:lnTo>
                        <a:pt x="284" y="53"/>
                      </a:lnTo>
                      <a:lnTo>
                        <a:pt x="301" y="53"/>
                      </a:lnTo>
                      <a:lnTo>
                        <a:pt x="338" y="51"/>
                      </a:lnTo>
                      <a:lnTo>
                        <a:pt x="352" y="50"/>
                      </a:lnTo>
                      <a:lnTo>
                        <a:pt x="358" y="50"/>
                      </a:lnTo>
                      <a:lnTo>
                        <a:pt x="362" y="51"/>
                      </a:lnTo>
                      <a:lnTo>
                        <a:pt x="364" y="52"/>
                      </a:lnTo>
                      <a:lnTo>
                        <a:pt x="365" y="55"/>
                      </a:lnTo>
                      <a:lnTo>
                        <a:pt x="363" y="58"/>
                      </a:lnTo>
                      <a:lnTo>
                        <a:pt x="359" y="63"/>
                      </a:lnTo>
                      <a:lnTo>
                        <a:pt x="359" y="63"/>
                      </a:lnTo>
                      <a:lnTo>
                        <a:pt x="355" y="68"/>
                      </a:lnTo>
                      <a:lnTo>
                        <a:pt x="351" y="73"/>
                      </a:lnTo>
                      <a:lnTo>
                        <a:pt x="346" y="83"/>
                      </a:lnTo>
                      <a:lnTo>
                        <a:pt x="344" y="91"/>
                      </a:lnTo>
                      <a:lnTo>
                        <a:pt x="342" y="98"/>
                      </a:lnTo>
                      <a:lnTo>
                        <a:pt x="341" y="103"/>
                      </a:lnTo>
                      <a:lnTo>
                        <a:pt x="339" y="104"/>
                      </a:lnTo>
                      <a:lnTo>
                        <a:pt x="336" y="104"/>
                      </a:lnTo>
                      <a:lnTo>
                        <a:pt x="329" y="102"/>
                      </a:lnTo>
                      <a:lnTo>
                        <a:pt x="314" y="95"/>
                      </a:lnTo>
                      <a:lnTo>
                        <a:pt x="314" y="95"/>
                      </a:lnTo>
                      <a:lnTo>
                        <a:pt x="237" y="51"/>
                      </a:lnTo>
                      <a:lnTo>
                        <a:pt x="237" y="51"/>
                      </a:lnTo>
                      <a:lnTo>
                        <a:pt x="234" y="55"/>
                      </a:lnTo>
                      <a:lnTo>
                        <a:pt x="228" y="64"/>
                      </a:lnTo>
                      <a:lnTo>
                        <a:pt x="220" y="78"/>
                      </a:lnTo>
                      <a:lnTo>
                        <a:pt x="214" y="84"/>
                      </a:lnTo>
                      <a:lnTo>
                        <a:pt x="206" y="90"/>
                      </a:lnTo>
                      <a:lnTo>
                        <a:pt x="206" y="90"/>
                      </a:lnTo>
                      <a:lnTo>
                        <a:pt x="200" y="96"/>
                      </a:lnTo>
                      <a:lnTo>
                        <a:pt x="197" y="104"/>
                      </a:lnTo>
                      <a:lnTo>
                        <a:pt x="189" y="118"/>
                      </a:lnTo>
                      <a:lnTo>
                        <a:pt x="186" y="123"/>
                      </a:lnTo>
                      <a:lnTo>
                        <a:pt x="183" y="125"/>
                      </a:lnTo>
                      <a:lnTo>
                        <a:pt x="181" y="125"/>
                      </a:lnTo>
                      <a:lnTo>
                        <a:pt x="177" y="125"/>
                      </a:lnTo>
                      <a:lnTo>
                        <a:pt x="174" y="125"/>
                      </a:lnTo>
                      <a:lnTo>
                        <a:pt x="163" y="120"/>
                      </a:lnTo>
                      <a:lnTo>
                        <a:pt x="163" y="120"/>
                      </a:lnTo>
                      <a:lnTo>
                        <a:pt x="143" y="109"/>
                      </a:lnTo>
                      <a:lnTo>
                        <a:pt x="131" y="103"/>
                      </a:lnTo>
                      <a:lnTo>
                        <a:pt x="115" y="96"/>
                      </a:lnTo>
                      <a:lnTo>
                        <a:pt x="89" y="80"/>
                      </a:lnTo>
                      <a:lnTo>
                        <a:pt x="89" y="80"/>
                      </a:lnTo>
                      <a:lnTo>
                        <a:pt x="71" y="70"/>
                      </a:lnTo>
                      <a:lnTo>
                        <a:pt x="52" y="62"/>
                      </a:lnTo>
                      <a:lnTo>
                        <a:pt x="21" y="51"/>
                      </a:lnTo>
                      <a:lnTo>
                        <a:pt x="10" y="46"/>
                      </a:lnTo>
                      <a:lnTo>
                        <a:pt x="5" y="44"/>
                      </a:lnTo>
                      <a:lnTo>
                        <a:pt x="3" y="41"/>
                      </a:lnTo>
                      <a:lnTo>
                        <a:pt x="1" y="38"/>
                      </a:lnTo>
                      <a:lnTo>
                        <a:pt x="0" y="35"/>
                      </a:lnTo>
                      <a:lnTo>
                        <a:pt x="1" y="33"/>
                      </a:lnTo>
                      <a:lnTo>
                        <a:pt x="5" y="29"/>
                      </a:lnTo>
                      <a:lnTo>
                        <a:pt x="5" y="29"/>
                      </a:lnTo>
                      <a:lnTo>
                        <a:pt x="12" y="23"/>
                      </a:lnTo>
                      <a:lnTo>
                        <a:pt x="21" y="19"/>
                      </a:lnTo>
                      <a:lnTo>
                        <a:pt x="29" y="17"/>
                      </a:lnTo>
                      <a:lnTo>
                        <a:pt x="38" y="16"/>
                      </a:lnTo>
                      <a:lnTo>
                        <a:pt x="57" y="16"/>
                      </a:lnTo>
                      <a:lnTo>
                        <a:pt x="79" y="16"/>
                      </a:lnTo>
                      <a:lnTo>
                        <a:pt x="79" y="16"/>
                      </a:lnTo>
                      <a:lnTo>
                        <a:pt x="89" y="15"/>
                      </a:lnTo>
                      <a:lnTo>
                        <a:pt x="97" y="12"/>
                      </a:lnTo>
                      <a:lnTo>
                        <a:pt x="112" y="4"/>
                      </a:lnTo>
                      <a:lnTo>
                        <a:pt x="118" y="1"/>
                      </a:lnTo>
                      <a:lnTo>
                        <a:pt x="126" y="0"/>
                      </a:lnTo>
                      <a:lnTo>
                        <a:pt x="131" y="0"/>
                      </a:lnTo>
                      <a:lnTo>
                        <a:pt x="136" y="1"/>
                      </a:lnTo>
                      <a:lnTo>
                        <a:pt x="147" y="6"/>
                      </a:lnTo>
                      <a:lnTo>
                        <a:pt x="147" y="6"/>
                      </a:lnTo>
                      <a:lnTo>
                        <a:pt x="163" y="15"/>
                      </a:lnTo>
                      <a:lnTo>
                        <a:pt x="181" y="22"/>
                      </a:lnTo>
                      <a:lnTo>
                        <a:pt x="222" y="36"/>
                      </a:lnTo>
                      <a:lnTo>
                        <a:pt x="256" y="46"/>
                      </a:lnTo>
                      <a:lnTo>
                        <a:pt x="271" y="51"/>
                      </a:lnTo>
                      <a:lnTo>
                        <a:pt x="271"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9" name="Freeform 13">
                  <a:extLst>
                    <a:ext uri="{FF2B5EF4-FFF2-40B4-BE49-F238E27FC236}">
                      <a16:creationId xmlns:a16="http://schemas.microsoft.com/office/drawing/2014/main" id="{5B1CF997-2FE3-480E-B283-BD23D4EEB96C}"/>
                    </a:ext>
                  </a:extLst>
                </p:cNvPr>
                <p:cNvSpPr>
                  <a:spLocks/>
                </p:cNvSpPr>
                <p:nvPr/>
              </p:nvSpPr>
              <p:spPr bwMode="auto">
                <a:xfrm>
                  <a:off x="2815" y="1586"/>
                  <a:ext cx="90" cy="122"/>
                </a:xfrm>
                <a:custGeom>
                  <a:avLst/>
                  <a:gdLst>
                    <a:gd name="T0" fmla="*/ 126 w 270"/>
                    <a:gd name="T1" fmla="*/ 83 h 365"/>
                    <a:gd name="T2" fmla="*/ 141 w 270"/>
                    <a:gd name="T3" fmla="*/ 62 h 365"/>
                    <a:gd name="T4" fmla="*/ 151 w 270"/>
                    <a:gd name="T5" fmla="*/ 43 h 365"/>
                    <a:gd name="T6" fmla="*/ 148 w 270"/>
                    <a:gd name="T7" fmla="*/ 39 h 365"/>
                    <a:gd name="T8" fmla="*/ 94 w 270"/>
                    <a:gd name="T9" fmla="*/ 42 h 365"/>
                    <a:gd name="T10" fmla="*/ 81 w 270"/>
                    <a:gd name="T11" fmla="*/ 39 h 365"/>
                    <a:gd name="T12" fmla="*/ 96 w 270"/>
                    <a:gd name="T13" fmla="*/ 19 h 365"/>
                    <a:gd name="T14" fmla="*/ 109 w 270"/>
                    <a:gd name="T15" fmla="*/ 6 h 365"/>
                    <a:gd name="T16" fmla="*/ 77 w 270"/>
                    <a:gd name="T17" fmla="*/ 0 h 365"/>
                    <a:gd name="T18" fmla="*/ 33 w 270"/>
                    <a:gd name="T19" fmla="*/ 14 h 365"/>
                    <a:gd name="T20" fmla="*/ 34 w 270"/>
                    <a:gd name="T21" fmla="*/ 20 h 365"/>
                    <a:gd name="T22" fmla="*/ 22 w 270"/>
                    <a:gd name="T23" fmla="*/ 40 h 365"/>
                    <a:gd name="T24" fmla="*/ 0 w 270"/>
                    <a:gd name="T25" fmla="*/ 60 h 365"/>
                    <a:gd name="T26" fmla="*/ 15 w 270"/>
                    <a:gd name="T27" fmla="*/ 103 h 365"/>
                    <a:gd name="T28" fmla="*/ 28 w 270"/>
                    <a:gd name="T29" fmla="*/ 104 h 365"/>
                    <a:gd name="T30" fmla="*/ 38 w 270"/>
                    <a:gd name="T31" fmla="*/ 113 h 365"/>
                    <a:gd name="T32" fmla="*/ 58 w 270"/>
                    <a:gd name="T33" fmla="*/ 124 h 365"/>
                    <a:gd name="T34" fmla="*/ 39 w 270"/>
                    <a:gd name="T35" fmla="*/ 142 h 365"/>
                    <a:gd name="T36" fmla="*/ 43 w 270"/>
                    <a:gd name="T37" fmla="*/ 152 h 365"/>
                    <a:gd name="T38" fmla="*/ 90 w 270"/>
                    <a:gd name="T39" fmla="*/ 156 h 365"/>
                    <a:gd name="T40" fmla="*/ 81 w 270"/>
                    <a:gd name="T41" fmla="*/ 162 h 365"/>
                    <a:gd name="T42" fmla="*/ 117 w 270"/>
                    <a:gd name="T43" fmla="*/ 173 h 365"/>
                    <a:gd name="T44" fmla="*/ 117 w 270"/>
                    <a:gd name="T45" fmla="*/ 187 h 365"/>
                    <a:gd name="T46" fmla="*/ 123 w 270"/>
                    <a:gd name="T47" fmla="*/ 213 h 365"/>
                    <a:gd name="T48" fmla="*/ 112 w 270"/>
                    <a:gd name="T49" fmla="*/ 221 h 365"/>
                    <a:gd name="T50" fmla="*/ 64 w 270"/>
                    <a:gd name="T51" fmla="*/ 221 h 365"/>
                    <a:gd name="T52" fmla="*/ 64 w 270"/>
                    <a:gd name="T53" fmla="*/ 233 h 365"/>
                    <a:gd name="T54" fmla="*/ 67 w 270"/>
                    <a:gd name="T55" fmla="*/ 251 h 365"/>
                    <a:gd name="T56" fmla="*/ 69 w 270"/>
                    <a:gd name="T57" fmla="*/ 260 h 365"/>
                    <a:gd name="T58" fmla="*/ 49 w 270"/>
                    <a:gd name="T59" fmla="*/ 277 h 365"/>
                    <a:gd name="T60" fmla="*/ 33 w 270"/>
                    <a:gd name="T61" fmla="*/ 300 h 365"/>
                    <a:gd name="T62" fmla="*/ 61 w 270"/>
                    <a:gd name="T63" fmla="*/ 299 h 365"/>
                    <a:gd name="T64" fmla="*/ 97 w 270"/>
                    <a:gd name="T65" fmla="*/ 299 h 365"/>
                    <a:gd name="T66" fmla="*/ 112 w 270"/>
                    <a:gd name="T67" fmla="*/ 300 h 365"/>
                    <a:gd name="T68" fmla="*/ 94 w 270"/>
                    <a:gd name="T69" fmla="*/ 311 h 365"/>
                    <a:gd name="T70" fmla="*/ 56 w 270"/>
                    <a:gd name="T71" fmla="*/ 326 h 365"/>
                    <a:gd name="T72" fmla="*/ 38 w 270"/>
                    <a:gd name="T73" fmla="*/ 340 h 365"/>
                    <a:gd name="T74" fmla="*/ 10 w 270"/>
                    <a:gd name="T75" fmla="*/ 364 h 365"/>
                    <a:gd name="T76" fmla="*/ 47 w 270"/>
                    <a:gd name="T77" fmla="*/ 359 h 365"/>
                    <a:gd name="T78" fmla="*/ 96 w 270"/>
                    <a:gd name="T79" fmla="*/ 339 h 365"/>
                    <a:gd name="T80" fmla="*/ 135 w 270"/>
                    <a:gd name="T81" fmla="*/ 339 h 365"/>
                    <a:gd name="T82" fmla="*/ 157 w 270"/>
                    <a:gd name="T83" fmla="*/ 330 h 365"/>
                    <a:gd name="T84" fmla="*/ 206 w 270"/>
                    <a:gd name="T85" fmla="*/ 331 h 365"/>
                    <a:gd name="T86" fmla="*/ 249 w 270"/>
                    <a:gd name="T87" fmla="*/ 325 h 365"/>
                    <a:gd name="T88" fmla="*/ 237 w 270"/>
                    <a:gd name="T89" fmla="*/ 301 h 365"/>
                    <a:gd name="T90" fmla="*/ 249 w 270"/>
                    <a:gd name="T91" fmla="*/ 275 h 365"/>
                    <a:gd name="T92" fmla="*/ 270 w 270"/>
                    <a:gd name="T93" fmla="*/ 252 h 365"/>
                    <a:gd name="T94" fmla="*/ 244 w 270"/>
                    <a:gd name="T95" fmla="*/ 235 h 365"/>
                    <a:gd name="T96" fmla="*/ 225 w 270"/>
                    <a:gd name="T97" fmla="*/ 235 h 365"/>
                    <a:gd name="T98" fmla="*/ 221 w 270"/>
                    <a:gd name="T99" fmla="*/ 229 h 365"/>
                    <a:gd name="T100" fmla="*/ 213 w 270"/>
                    <a:gd name="T101" fmla="*/ 207 h 365"/>
                    <a:gd name="T102" fmla="*/ 180 w 270"/>
                    <a:gd name="T103" fmla="*/ 167 h 365"/>
                    <a:gd name="T104" fmla="*/ 160 w 270"/>
                    <a:gd name="T105" fmla="*/ 147 h 365"/>
                    <a:gd name="T106" fmla="*/ 152 w 270"/>
                    <a:gd name="T107" fmla="*/ 125 h 365"/>
                    <a:gd name="T108" fmla="*/ 129 w 270"/>
                    <a:gd name="T109" fmla="*/ 113 h 365"/>
                    <a:gd name="T110" fmla="*/ 107 w 270"/>
                    <a:gd name="T111" fmla="*/ 113 h 365"/>
                    <a:gd name="T112" fmla="*/ 101 w 270"/>
                    <a:gd name="T113" fmla="*/ 10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 h="365">
                      <a:moveTo>
                        <a:pt x="101" y="108"/>
                      </a:moveTo>
                      <a:lnTo>
                        <a:pt x="117" y="93"/>
                      </a:lnTo>
                      <a:lnTo>
                        <a:pt x="117" y="93"/>
                      </a:lnTo>
                      <a:lnTo>
                        <a:pt x="126" y="83"/>
                      </a:lnTo>
                      <a:lnTo>
                        <a:pt x="126" y="83"/>
                      </a:lnTo>
                      <a:lnTo>
                        <a:pt x="135" y="74"/>
                      </a:lnTo>
                      <a:lnTo>
                        <a:pt x="140" y="68"/>
                      </a:lnTo>
                      <a:lnTo>
                        <a:pt x="141" y="63"/>
                      </a:lnTo>
                      <a:lnTo>
                        <a:pt x="141" y="63"/>
                      </a:lnTo>
                      <a:lnTo>
                        <a:pt x="141" y="62"/>
                      </a:lnTo>
                      <a:lnTo>
                        <a:pt x="143" y="59"/>
                      </a:lnTo>
                      <a:lnTo>
                        <a:pt x="148" y="53"/>
                      </a:lnTo>
                      <a:lnTo>
                        <a:pt x="152" y="48"/>
                      </a:lnTo>
                      <a:lnTo>
                        <a:pt x="152" y="46"/>
                      </a:lnTo>
                      <a:lnTo>
                        <a:pt x="151" y="43"/>
                      </a:lnTo>
                      <a:lnTo>
                        <a:pt x="151" y="43"/>
                      </a:lnTo>
                      <a:lnTo>
                        <a:pt x="149" y="42"/>
                      </a:lnTo>
                      <a:lnTo>
                        <a:pt x="151" y="41"/>
                      </a:lnTo>
                      <a:lnTo>
                        <a:pt x="152" y="40"/>
                      </a:lnTo>
                      <a:lnTo>
                        <a:pt x="148" y="39"/>
                      </a:lnTo>
                      <a:lnTo>
                        <a:pt x="131" y="39"/>
                      </a:lnTo>
                      <a:lnTo>
                        <a:pt x="131" y="39"/>
                      </a:lnTo>
                      <a:lnTo>
                        <a:pt x="119" y="39"/>
                      </a:lnTo>
                      <a:lnTo>
                        <a:pt x="109" y="40"/>
                      </a:lnTo>
                      <a:lnTo>
                        <a:pt x="94" y="42"/>
                      </a:lnTo>
                      <a:lnTo>
                        <a:pt x="89" y="43"/>
                      </a:lnTo>
                      <a:lnTo>
                        <a:pt x="85" y="43"/>
                      </a:lnTo>
                      <a:lnTo>
                        <a:pt x="83" y="41"/>
                      </a:lnTo>
                      <a:lnTo>
                        <a:pt x="81" y="39"/>
                      </a:lnTo>
                      <a:lnTo>
                        <a:pt x="81" y="39"/>
                      </a:lnTo>
                      <a:lnTo>
                        <a:pt x="83" y="35"/>
                      </a:lnTo>
                      <a:lnTo>
                        <a:pt x="84" y="32"/>
                      </a:lnTo>
                      <a:lnTo>
                        <a:pt x="88" y="26"/>
                      </a:lnTo>
                      <a:lnTo>
                        <a:pt x="96" y="19"/>
                      </a:lnTo>
                      <a:lnTo>
                        <a:pt x="96" y="19"/>
                      </a:lnTo>
                      <a:lnTo>
                        <a:pt x="102" y="15"/>
                      </a:lnTo>
                      <a:lnTo>
                        <a:pt x="107" y="12"/>
                      </a:lnTo>
                      <a:lnTo>
                        <a:pt x="109" y="9"/>
                      </a:lnTo>
                      <a:lnTo>
                        <a:pt x="109" y="8"/>
                      </a:lnTo>
                      <a:lnTo>
                        <a:pt x="109" y="6"/>
                      </a:lnTo>
                      <a:lnTo>
                        <a:pt x="107" y="5"/>
                      </a:lnTo>
                      <a:lnTo>
                        <a:pt x="107" y="5"/>
                      </a:lnTo>
                      <a:lnTo>
                        <a:pt x="100" y="1"/>
                      </a:lnTo>
                      <a:lnTo>
                        <a:pt x="94" y="0"/>
                      </a:lnTo>
                      <a:lnTo>
                        <a:pt x="77" y="0"/>
                      </a:lnTo>
                      <a:lnTo>
                        <a:pt x="77" y="0"/>
                      </a:lnTo>
                      <a:lnTo>
                        <a:pt x="64" y="1"/>
                      </a:lnTo>
                      <a:lnTo>
                        <a:pt x="51" y="5"/>
                      </a:lnTo>
                      <a:lnTo>
                        <a:pt x="40" y="9"/>
                      </a:lnTo>
                      <a:lnTo>
                        <a:pt x="33" y="14"/>
                      </a:lnTo>
                      <a:lnTo>
                        <a:pt x="33" y="14"/>
                      </a:lnTo>
                      <a:lnTo>
                        <a:pt x="32" y="15"/>
                      </a:lnTo>
                      <a:lnTo>
                        <a:pt x="32" y="17"/>
                      </a:lnTo>
                      <a:lnTo>
                        <a:pt x="33" y="19"/>
                      </a:lnTo>
                      <a:lnTo>
                        <a:pt x="34" y="20"/>
                      </a:lnTo>
                      <a:lnTo>
                        <a:pt x="34" y="23"/>
                      </a:lnTo>
                      <a:lnTo>
                        <a:pt x="32" y="28"/>
                      </a:lnTo>
                      <a:lnTo>
                        <a:pt x="28" y="34"/>
                      </a:lnTo>
                      <a:lnTo>
                        <a:pt x="28" y="34"/>
                      </a:lnTo>
                      <a:lnTo>
                        <a:pt x="22" y="40"/>
                      </a:lnTo>
                      <a:lnTo>
                        <a:pt x="16" y="43"/>
                      </a:lnTo>
                      <a:lnTo>
                        <a:pt x="6" y="48"/>
                      </a:lnTo>
                      <a:lnTo>
                        <a:pt x="3" y="51"/>
                      </a:lnTo>
                      <a:lnTo>
                        <a:pt x="0" y="54"/>
                      </a:lnTo>
                      <a:lnTo>
                        <a:pt x="0" y="60"/>
                      </a:lnTo>
                      <a:lnTo>
                        <a:pt x="3" y="68"/>
                      </a:lnTo>
                      <a:lnTo>
                        <a:pt x="3" y="68"/>
                      </a:lnTo>
                      <a:lnTo>
                        <a:pt x="9" y="83"/>
                      </a:lnTo>
                      <a:lnTo>
                        <a:pt x="12" y="96"/>
                      </a:lnTo>
                      <a:lnTo>
                        <a:pt x="15" y="103"/>
                      </a:lnTo>
                      <a:lnTo>
                        <a:pt x="18" y="108"/>
                      </a:lnTo>
                      <a:lnTo>
                        <a:pt x="18" y="108"/>
                      </a:lnTo>
                      <a:lnTo>
                        <a:pt x="20" y="109"/>
                      </a:lnTo>
                      <a:lnTo>
                        <a:pt x="22" y="108"/>
                      </a:lnTo>
                      <a:lnTo>
                        <a:pt x="28" y="104"/>
                      </a:lnTo>
                      <a:lnTo>
                        <a:pt x="30" y="104"/>
                      </a:lnTo>
                      <a:lnTo>
                        <a:pt x="33" y="104"/>
                      </a:lnTo>
                      <a:lnTo>
                        <a:pt x="35" y="107"/>
                      </a:lnTo>
                      <a:lnTo>
                        <a:pt x="38" y="113"/>
                      </a:lnTo>
                      <a:lnTo>
                        <a:pt x="38" y="113"/>
                      </a:lnTo>
                      <a:lnTo>
                        <a:pt x="40" y="119"/>
                      </a:lnTo>
                      <a:lnTo>
                        <a:pt x="44" y="122"/>
                      </a:lnTo>
                      <a:lnTo>
                        <a:pt x="49" y="124"/>
                      </a:lnTo>
                      <a:lnTo>
                        <a:pt x="52" y="124"/>
                      </a:lnTo>
                      <a:lnTo>
                        <a:pt x="58" y="124"/>
                      </a:lnTo>
                      <a:lnTo>
                        <a:pt x="60" y="125"/>
                      </a:lnTo>
                      <a:lnTo>
                        <a:pt x="57" y="127"/>
                      </a:lnTo>
                      <a:lnTo>
                        <a:pt x="57" y="127"/>
                      </a:lnTo>
                      <a:lnTo>
                        <a:pt x="47" y="135"/>
                      </a:lnTo>
                      <a:lnTo>
                        <a:pt x="39" y="142"/>
                      </a:lnTo>
                      <a:lnTo>
                        <a:pt x="35" y="144"/>
                      </a:lnTo>
                      <a:lnTo>
                        <a:pt x="35" y="148"/>
                      </a:lnTo>
                      <a:lnTo>
                        <a:pt x="37" y="150"/>
                      </a:lnTo>
                      <a:lnTo>
                        <a:pt x="43" y="152"/>
                      </a:lnTo>
                      <a:lnTo>
                        <a:pt x="43" y="152"/>
                      </a:lnTo>
                      <a:lnTo>
                        <a:pt x="57" y="155"/>
                      </a:lnTo>
                      <a:lnTo>
                        <a:pt x="73" y="156"/>
                      </a:lnTo>
                      <a:lnTo>
                        <a:pt x="91" y="158"/>
                      </a:lnTo>
                      <a:lnTo>
                        <a:pt x="91" y="158"/>
                      </a:lnTo>
                      <a:lnTo>
                        <a:pt x="90" y="156"/>
                      </a:lnTo>
                      <a:lnTo>
                        <a:pt x="83" y="156"/>
                      </a:lnTo>
                      <a:lnTo>
                        <a:pt x="79" y="158"/>
                      </a:lnTo>
                      <a:lnTo>
                        <a:pt x="79" y="158"/>
                      </a:lnTo>
                      <a:lnTo>
                        <a:pt x="79" y="159"/>
                      </a:lnTo>
                      <a:lnTo>
                        <a:pt x="81" y="162"/>
                      </a:lnTo>
                      <a:lnTo>
                        <a:pt x="89" y="167"/>
                      </a:lnTo>
                      <a:lnTo>
                        <a:pt x="89" y="167"/>
                      </a:lnTo>
                      <a:lnTo>
                        <a:pt x="98" y="171"/>
                      </a:lnTo>
                      <a:lnTo>
                        <a:pt x="106" y="172"/>
                      </a:lnTo>
                      <a:lnTo>
                        <a:pt x="117" y="173"/>
                      </a:lnTo>
                      <a:lnTo>
                        <a:pt x="119" y="173"/>
                      </a:lnTo>
                      <a:lnTo>
                        <a:pt x="120" y="175"/>
                      </a:lnTo>
                      <a:lnTo>
                        <a:pt x="119" y="179"/>
                      </a:lnTo>
                      <a:lnTo>
                        <a:pt x="117" y="187"/>
                      </a:lnTo>
                      <a:lnTo>
                        <a:pt x="117" y="187"/>
                      </a:lnTo>
                      <a:lnTo>
                        <a:pt x="115" y="192"/>
                      </a:lnTo>
                      <a:lnTo>
                        <a:pt x="114" y="195"/>
                      </a:lnTo>
                      <a:lnTo>
                        <a:pt x="117" y="203"/>
                      </a:lnTo>
                      <a:lnTo>
                        <a:pt x="119" y="209"/>
                      </a:lnTo>
                      <a:lnTo>
                        <a:pt x="123" y="213"/>
                      </a:lnTo>
                      <a:lnTo>
                        <a:pt x="125" y="217"/>
                      </a:lnTo>
                      <a:lnTo>
                        <a:pt x="125" y="218"/>
                      </a:lnTo>
                      <a:lnTo>
                        <a:pt x="125" y="220"/>
                      </a:lnTo>
                      <a:lnTo>
                        <a:pt x="121" y="221"/>
                      </a:lnTo>
                      <a:lnTo>
                        <a:pt x="112" y="221"/>
                      </a:lnTo>
                      <a:lnTo>
                        <a:pt x="112" y="221"/>
                      </a:lnTo>
                      <a:lnTo>
                        <a:pt x="89" y="221"/>
                      </a:lnTo>
                      <a:lnTo>
                        <a:pt x="74" y="220"/>
                      </a:lnTo>
                      <a:lnTo>
                        <a:pt x="68" y="220"/>
                      </a:lnTo>
                      <a:lnTo>
                        <a:pt x="64" y="221"/>
                      </a:lnTo>
                      <a:lnTo>
                        <a:pt x="63" y="223"/>
                      </a:lnTo>
                      <a:lnTo>
                        <a:pt x="62" y="226"/>
                      </a:lnTo>
                      <a:lnTo>
                        <a:pt x="62" y="226"/>
                      </a:lnTo>
                      <a:lnTo>
                        <a:pt x="62" y="229"/>
                      </a:lnTo>
                      <a:lnTo>
                        <a:pt x="64" y="233"/>
                      </a:lnTo>
                      <a:lnTo>
                        <a:pt x="68" y="239"/>
                      </a:lnTo>
                      <a:lnTo>
                        <a:pt x="69" y="241"/>
                      </a:lnTo>
                      <a:lnTo>
                        <a:pt x="69" y="245"/>
                      </a:lnTo>
                      <a:lnTo>
                        <a:pt x="69" y="248"/>
                      </a:lnTo>
                      <a:lnTo>
                        <a:pt x="67" y="251"/>
                      </a:lnTo>
                      <a:lnTo>
                        <a:pt x="67" y="251"/>
                      </a:lnTo>
                      <a:lnTo>
                        <a:pt x="66" y="254"/>
                      </a:lnTo>
                      <a:lnTo>
                        <a:pt x="66" y="255"/>
                      </a:lnTo>
                      <a:lnTo>
                        <a:pt x="68" y="258"/>
                      </a:lnTo>
                      <a:lnTo>
                        <a:pt x="69" y="260"/>
                      </a:lnTo>
                      <a:lnTo>
                        <a:pt x="68" y="262"/>
                      </a:lnTo>
                      <a:lnTo>
                        <a:pt x="64" y="266"/>
                      </a:lnTo>
                      <a:lnTo>
                        <a:pt x="57" y="271"/>
                      </a:lnTo>
                      <a:lnTo>
                        <a:pt x="57" y="271"/>
                      </a:lnTo>
                      <a:lnTo>
                        <a:pt x="49" y="277"/>
                      </a:lnTo>
                      <a:lnTo>
                        <a:pt x="41" y="282"/>
                      </a:lnTo>
                      <a:lnTo>
                        <a:pt x="37" y="288"/>
                      </a:lnTo>
                      <a:lnTo>
                        <a:pt x="33" y="292"/>
                      </a:lnTo>
                      <a:lnTo>
                        <a:pt x="32" y="296"/>
                      </a:lnTo>
                      <a:lnTo>
                        <a:pt x="33" y="300"/>
                      </a:lnTo>
                      <a:lnTo>
                        <a:pt x="37" y="301"/>
                      </a:lnTo>
                      <a:lnTo>
                        <a:pt x="43" y="300"/>
                      </a:lnTo>
                      <a:lnTo>
                        <a:pt x="43" y="300"/>
                      </a:lnTo>
                      <a:lnTo>
                        <a:pt x="54" y="299"/>
                      </a:lnTo>
                      <a:lnTo>
                        <a:pt x="61" y="299"/>
                      </a:lnTo>
                      <a:lnTo>
                        <a:pt x="69" y="300"/>
                      </a:lnTo>
                      <a:lnTo>
                        <a:pt x="83" y="301"/>
                      </a:lnTo>
                      <a:lnTo>
                        <a:pt x="83" y="301"/>
                      </a:lnTo>
                      <a:lnTo>
                        <a:pt x="91" y="300"/>
                      </a:lnTo>
                      <a:lnTo>
                        <a:pt x="97" y="299"/>
                      </a:lnTo>
                      <a:lnTo>
                        <a:pt x="108" y="295"/>
                      </a:lnTo>
                      <a:lnTo>
                        <a:pt x="111" y="294"/>
                      </a:lnTo>
                      <a:lnTo>
                        <a:pt x="112" y="294"/>
                      </a:lnTo>
                      <a:lnTo>
                        <a:pt x="113" y="296"/>
                      </a:lnTo>
                      <a:lnTo>
                        <a:pt x="112" y="300"/>
                      </a:lnTo>
                      <a:lnTo>
                        <a:pt x="112" y="300"/>
                      </a:lnTo>
                      <a:lnTo>
                        <a:pt x="108" y="305"/>
                      </a:lnTo>
                      <a:lnTo>
                        <a:pt x="104" y="308"/>
                      </a:lnTo>
                      <a:lnTo>
                        <a:pt x="100" y="309"/>
                      </a:lnTo>
                      <a:lnTo>
                        <a:pt x="94" y="311"/>
                      </a:lnTo>
                      <a:lnTo>
                        <a:pt x="80" y="314"/>
                      </a:lnTo>
                      <a:lnTo>
                        <a:pt x="73" y="317"/>
                      </a:lnTo>
                      <a:lnTo>
                        <a:pt x="67" y="319"/>
                      </a:lnTo>
                      <a:lnTo>
                        <a:pt x="67" y="319"/>
                      </a:lnTo>
                      <a:lnTo>
                        <a:pt x="56" y="326"/>
                      </a:lnTo>
                      <a:lnTo>
                        <a:pt x="47" y="330"/>
                      </a:lnTo>
                      <a:lnTo>
                        <a:pt x="41" y="334"/>
                      </a:lnTo>
                      <a:lnTo>
                        <a:pt x="39" y="336"/>
                      </a:lnTo>
                      <a:lnTo>
                        <a:pt x="38" y="340"/>
                      </a:lnTo>
                      <a:lnTo>
                        <a:pt x="38" y="340"/>
                      </a:lnTo>
                      <a:lnTo>
                        <a:pt x="34" y="343"/>
                      </a:lnTo>
                      <a:lnTo>
                        <a:pt x="29" y="348"/>
                      </a:lnTo>
                      <a:lnTo>
                        <a:pt x="16" y="357"/>
                      </a:lnTo>
                      <a:lnTo>
                        <a:pt x="12" y="360"/>
                      </a:lnTo>
                      <a:lnTo>
                        <a:pt x="10" y="364"/>
                      </a:lnTo>
                      <a:lnTo>
                        <a:pt x="11" y="364"/>
                      </a:lnTo>
                      <a:lnTo>
                        <a:pt x="12" y="365"/>
                      </a:lnTo>
                      <a:lnTo>
                        <a:pt x="21" y="364"/>
                      </a:lnTo>
                      <a:lnTo>
                        <a:pt x="21" y="364"/>
                      </a:lnTo>
                      <a:lnTo>
                        <a:pt x="47" y="359"/>
                      </a:lnTo>
                      <a:lnTo>
                        <a:pt x="57" y="356"/>
                      </a:lnTo>
                      <a:lnTo>
                        <a:pt x="72" y="350"/>
                      </a:lnTo>
                      <a:lnTo>
                        <a:pt x="72" y="350"/>
                      </a:lnTo>
                      <a:lnTo>
                        <a:pt x="86" y="342"/>
                      </a:lnTo>
                      <a:lnTo>
                        <a:pt x="96" y="339"/>
                      </a:lnTo>
                      <a:lnTo>
                        <a:pt x="106" y="339"/>
                      </a:lnTo>
                      <a:lnTo>
                        <a:pt x="121" y="340"/>
                      </a:lnTo>
                      <a:lnTo>
                        <a:pt x="121" y="340"/>
                      </a:lnTo>
                      <a:lnTo>
                        <a:pt x="129" y="340"/>
                      </a:lnTo>
                      <a:lnTo>
                        <a:pt x="135" y="339"/>
                      </a:lnTo>
                      <a:lnTo>
                        <a:pt x="138" y="337"/>
                      </a:lnTo>
                      <a:lnTo>
                        <a:pt x="142" y="335"/>
                      </a:lnTo>
                      <a:lnTo>
                        <a:pt x="146" y="334"/>
                      </a:lnTo>
                      <a:lnTo>
                        <a:pt x="149" y="331"/>
                      </a:lnTo>
                      <a:lnTo>
                        <a:pt x="157" y="330"/>
                      </a:lnTo>
                      <a:lnTo>
                        <a:pt x="165" y="330"/>
                      </a:lnTo>
                      <a:lnTo>
                        <a:pt x="165" y="330"/>
                      </a:lnTo>
                      <a:lnTo>
                        <a:pt x="183" y="330"/>
                      </a:lnTo>
                      <a:lnTo>
                        <a:pt x="196" y="331"/>
                      </a:lnTo>
                      <a:lnTo>
                        <a:pt x="206" y="331"/>
                      </a:lnTo>
                      <a:lnTo>
                        <a:pt x="220" y="330"/>
                      </a:lnTo>
                      <a:lnTo>
                        <a:pt x="220" y="330"/>
                      </a:lnTo>
                      <a:lnTo>
                        <a:pt x="234" y="328"/>
                      </a:lnTo>
                      <a:lnTo>
                        <a:pt x="245" y="326"/>
                      </a:lnTo>
                      <a:lnTo>
                        <a:pt x="249" y="325"/>
                      </a:lnTo>
                      <a:lnTo>
                        <a:pt x="251" y="324"/>
                      </a:lnTo>
                      <a:lnTo>
                        <a:pt x="251" y="322"/>
                      </a:lnTo>
                      <a:lnTo>
                        <a:pt x="249" y="317"/>
                      </a:lnTo>
                      <a:lnTo>
                        <a:pt x="249" y="317"/>
                      </a:lnTo>
                      <a:lnTo>
                        <a:pt x="237" y="301"/>
                      </a:lnTo>
                      <a:lnTo>
                        <a:pt x="233" y="295"/>
                      </a:lnTo>
                      <a:lnTo>
                        <a:pt x="233" y="292"/>
                      </a:lnTo>
                      <a:lnTo>
                        <a:pt x="234" y="290"/>
                      </a:lnTo>
                      <a:lnTo>
                        <a:pt x="234" y="290"/>
                      </a:lnTo>
                      <a:lnTo>
                        <a:pt x="249" y="275"/>
                      </a:lnTo>
                      <a:lnTo>
                        <a:pt x="249" y="275"/>
                      </a:lnTo>
                      <a:lnTo>
                        <a:pt x="260" y="266"/>
                      </a:lnTo>
                      <a:lnTo>
                        <a:pt x="267" y="258"/>
                      </a:lnTo>
                      <a:lnTo>
                        <a:pt x="270" y="256"/>
                      </a:lnTo>
                      <a:lnTo>
                        <a:pt x="270" y="252"/>
                      </a:lnTo>
                      <a:lnTo>
                        <a:pt x="268" y="249"/>
                      </a:lnTo>
                      <a:lnTo>
                        <a:pt x="263" y="246"/>
                      </a:lnTo>
                      <a:lnTo>
                        <a:pt x="263" y="246"/>
                      </a:lnTo>
                      <a:lnTo>
                        <a:pt x="254" y="239"/>
                      </a:lnTo>
                      <a:lnTo>
                        <a:pt x="244" y="235"/>
                      </a:lnTo>
                      <a:lnTo>
                        <a:pt x="239" y="234"/>
                      </a:lnTo>
                      <a:lnTo>
                        <a:pt x="234" y="234"/>
                      </a:lnTo>
                      <a:lnTo>
                        <a:pt x="229" y="234"/>
                      </a:lnTo>
                      <a:lnTo>
                        <a:pt x="225" y="235"/>
                      </a:lnTo>
                      <a:lnTo>
                        <a:pt x="225" y="235"/>
                      </a:lnTo>
                      <a:lnTo>
                        <a:pt x="219" y="238"/>
                      </a:lnTo>
                      <a:lnTo>
                        <a:pt x="217" y="238"/>
                      </a:lnTo>
                      <a:lnTo>
                        <a:pt x="219" y="237"/>
                      </a:lnTo>
                      <a:lnTo>
                        <a:pt x="220" y="233"/>
                      </a:lnTo>
                      <a:lnTo>
                        <a:pt x="221" y="229"/>
                      </a:lnTo>
                      <a:lnTo>
                        <a:pt x="220" y="226"/>
                      </a:lnTo>
                      <a:lnTo>
                        <a:pt x="220" y="226"/>
                      </a:lnTo>
                      <a:lnTo>
                        <a:pt x="217" y="220"/>
                      </a:lnTo>
                      <a:lnTo>
                        <a:pt x="216" y="215"/>
                      </a:lnTo>
                      <a:lnTo>
                        <a:pt x="213" y="207"/>
                      </a:lnTo>
                      <a:lnTo>
                        <a:pt x="205" y="196"/>
                      </a:lnTo>
                      <a:lnTo>
                        <a:pt x="205" y="196"/>
                      </a:lnTo>
                      <a:lnTo>
                        <a:pt x="191" y="176"/>
                      </a:lnTo>
                      <a:lnTo>
                        <a:pt x="186" y="171"/>
                      </a:lnTo>
                      <a:lnTo>
                        <a:pt x="180" y="167"/>
                      </a:lnTo>
                      <a:lnTo>
                        <a:pt x="180" y="167"/>
                      </a:lnTo>
                      <a:lnTo>
                        <a:pt x="174" y="164"/>
                      </a:lnTo>
                      <a:lnTo>
                        <a:pt x="169" y="159"/>
                      </a:lnTo>
                      <a:lnTo>
                        <a:pt x="164" y="154"/>
                      </a:lnTo>
                      <a:lnTo>
                        <a:pt x="160" y="147"/>
                      </a:lnTo>
                      <a:lnTo>
                        <a:pt x="160" y="147"/>
                      </a:lnTo>
                      <a:lnTo>
                        <a:pt x="158" y="139"/>
                      </a:lnTo>
                      <a:lnTo>
                        <a:pt x="157" y="132"/>
                      </a:lnTo>
                      <a:lnTo>
                        <a:pt x="154" y="128"/>
                      </a:lnTo>
                      <a:lnTo>
                        <a:pt x="152" y="125"/>
                      </a:lnTo>
                      <a:lnTo>
                        <a:pt x="147" y="121"/>
                      </a:lnTo>
                      <a:lnTo>
                        <a:pt x="141" y="117"/>
                      </a:lnTo>
                      <a:lnTo>
                        <a:pt x="141" y="117"/>
                      </a:lnTo>
                      <a:lnTo>
                        <a:pt x="135" y="115"/>
                      </a:lnTo>
                      <a:lnTo>
                        <a:pt x="129" y="113"/>
                      </a:lnTo>
                      <a:lnTo>
                        <a:pt x="121" y="113"/>
                      </a:lnTo>
                      <a:lnTo>
                        <a:pt x="114" y="114"/>
                      </a:lnTo>
                      <a:lnTo>
                        <a:pt x="111" y="114"/>
                      </a:lnTo>
                      <a:lnTo>
                        <a:pt x="107" y="113"/>
                      </a:lnTo>
                      <a:lnTo>
                        <a:pt x="107" y="113"/>
                      </a:lnTo>
                      <a:lnTo>
                        <a:pt x="100" y="110"/>
                      </a:lnTo>
                      <a:lnTo>
                        <a:pt x="98" y="109"/>
                      </a:lnTo>
                      <a:lnTo>
                        <a:pt x="100" y="108"/>
                      </a:lnTo>
                      <a:lnTo>
                        <a:pt x="101" y="108"/>
                      </a:lnTo>
                      <a:lnTo>
                        <a:pt x="101"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0" name="Freeform 14">
                  <a:extLst>
                    <a:ext uri="{FF2B5EF4-FFF2-40B4-BE49-F238E27FC236}">
                      <a16:creationId xmlns:a16="http://schemas.microsoft.com/office/drawing/2014/main" id="{8865A78B-A70D-40BE-A091-86407139D1A3}"/>
                    </a:ext>
                  </a:extLst>
                </p:cNvPr>
                <p:cNvSpPr>
                  <a:spLocks/>
                </p:cNvSpPr>
                <p:nvPr/>
              </p:nvSpPr>
              <p:spPr bwMode="auto">
                <a:xfrm>
                  <a:off x="2766" y="1632"/>
                  <a:ext cx="57" cy="54"/>
                </a:xfrm>
                <a:custGeom>
                  <a:avLst/>
                  <a:gdLst>
                    <a:gd name="T0" fmla="*/ 147 w 172"/>
                    <a:gd name="T1" fmla="*/ 54 h 163"/>
                    <a:gd name="T2" fmla="*/ 153 w 172"/>
                    <a:gd name="T3" fmla="*/ 52 h 163"/>
                    <a:gd name="T4" fmla="*/ 165 w 172"/>
                    <a:gd name="T5" fmla="*/ 54 h 163"/>
                    <a:gd name="T6" fmla="*/ 171 w 172"/>
                    <a:gd name="T7" fmla="*/ 50 h 163"/>
                    <a:gd name="T8" fmla="*/ 172 w 172"/>
                    <a:gd name="T9" fmla="*/ 44 h 163"/>
                    <a:gd name="T10" fmla="*/ 171 w 172"/>
                    <a:gd name="T11" fmla="*/ 26 h 163"/>
                    <a:gd name="T12" fmla="*/ 161 w 172"/>
                    <a:gd name="T13" fmla="*/ 14 h 163"/>
                    <a:gd name="T14" fmla="*/ 159 w 172"/>
                    <a:gd name="T15" fmla="*/ 11 h 163"/>
                    <a:gd name="T16" fmla="*/ 149 w 172"/>
                    <a:gd name="T17" fmla="*/ 7 h 163"/>
                    <a:gd name="T18" fmla="*/ 132 w 172"/>
                    <a:gd name="T19" fmla="*/ 4 h 163"/>
                    <a:gd name="T20" fmla="*/ 125 w 172"/>
                    <a:gd name="T21" fmla="*/ 3 h 163"/>
                    <a:gd name="T22" fmla="*/ 115 w 172"/>
                    <a:gd name="T23" fmla="*/ 4 h 163"/>
                    <a:gd name="T24" fmla="*/ 108 w 172"/>
                    <a:gd name="T25" fmla="*/ 4 h 163"/>
                    <a:gd name="T26" fmla="*/ 85 w 172"/>
                    <a:gd name="T27" fmla="*/ 0 h 163"/>
                    <a:gd name="T28" fmla="*/ 78 w 172"/>
                    <a:gd name="T29" fmla="*/ 0 h 163"/>
                    <a:gd name="T30" fmla="*/ 76 w 172"/>
                    <a:gd name="T31" fmla="*/ 4 h 163"/>
                    <a:gd name="T32" fmla="*/ 78 w 172"/>
                    <a:gd name="T33" fmla="*/ 10 h 163"/>
                    <a:gd name="T34" fmla="*/ 73 w 172"/>
                    <a:gd name="T35" fmla="*/ 24 h 163"/>
                    <a:gd name="T36" fmla="*/ 71 w 172"/>
                    <a:gd name="T37" fmla="*/ 29 h 163"/>
                    <a:gd name="T38" fmla="*/ 71 w 172"/>
                    <a:gd name="T39" fmla="*/ 39 h 163"/>
                    <a:gd name="T40" fmla="*/ 70 w 172"/>
                    <a:gd name="T41" fmla="*/ 43 h 163"/>
                    <a:gd name="T42" fmla="*/ 63 w 172"/>
                    <a:gd name="T43" fmla="*/ 44 h 163"/>
                    <a:gd name="T44" fmla="*/ 58 w 172"/>
                    <a:gd name="T45" fmla="*/ 43 h 163"/>
                    <a:gd name="T46" fmla="*/ 45 w 172"/>
                    <a:gd name="T47" fmla="*/ 38 h 163"/>
                    <a:gd name="T48" fmla="*/ 39 w 172"/>
                    <a:gd name="T49" fmla="*/ 38 h 163"/>
                    <a:gd name="T50" fmla="*/ 34 w 172"/>
                    <a:gd name="T51" fmla="*/ 44 h 163"/>
                    <a:gd name="T52" fmla="*/ 31 w 172"/>
                    <a:gd name="T53" fmla="*/ 49 h 163"/>
                    <a:gd name="T54" fmla="*/ 28 w 172"/>
                    <a:gd name="T55" fmla="*/ 54 h 163"/>
                    <a:gd name="T56" fmla="*/ 27 w 172"/>
                    <a:gd name="T57" fmla="*/ 58 h 163"/>
                    <a:gd name="T58" fmla="*/ 29 w 172"/>
                    <a:gd name="T59" fmla="*/ 68 h 163"/>
                    <a:gd name="T60" fmla="*/ 30 w 172"/>
                    <a:gd name="T61" fmla="*/ 78 h 163"/>
                    <a:gd name="T62" fmla="*/ 29 w 172"/>
                    <a:gd name="T63" fmla="*/ 83 h 163"/>
                    <a:gd name="T64" fmla="*/ 34 w 172"/>
                    <a:gd name="T65" fmla="*/ 88 h 163"/>
                    <a:gd name="T66" fmla="*/ 40 w 172"/>
                    <a:gd name="T67" fmla="*/ 94 h 163"/>
                    <a:gd name="T68" fmla="*/ 41 w 172"/>
                    <a:gd name="T69" fmla="*/ 102 h 163"/>
                    <a:gd name="T70" fmla="*/ 39 w 172"/>
                    <a:gd name="T71" fmla="*/ 108 h 163"/>
                    <a:gd name="T72" fmla="*/ 37 w 172"/>
                    <a:gd name="T73" fmla="*/ 113 h 163"/>
                    <a:gd name="T74" fmla="*/ 37 w 172"/>
                    <a:gd name="T75" fmla="*/ 120 h 163"/>
                    <a:gd name="T76" fmla="*/ 34 w 172"/>
                    <a:gd name="T77" fmla="*/ 128 h 163"/>
                    <a:gd name="T78" fmla="*/ 29 w 172"/>
                    <a:gd name="T79" fmla="*/ 133 h 163"/>
                    <a:gd name="T80" fmla="*/ 16 w 172"/>
                    <a:gd name="T81" fmla="*/ 142 h 163"/>
                    <a:gd name="T82" fmla="*/ 1 w 172"/>
                    <a:gd name="T83" fmla="*/ 154 h 163"/>
                    <a:gd name="T84" fmla="*/ 0 w 172"/>
                    <a:gd name="T85" fmla="*/ 157 h 163"/>
                    <a:gd name="T86" fmla="*/ 3 w 172"/>
                    <a:gd name="T87" fmla="*/ 159 h 163"/>
                    <a:gd name="T88" fmla="*/ 11 w 172"/>
                    <a:gd name="T89" fmla="*/ 162 h 163"/>
                    <a:gd name="T90" fmla="*/ 29 w 172"/>
                    <a:gd name="T91" fmla="*/ 163 h 163"/>
                    <a:gd name="T92" fmla="*/ 45 w 172"/>
                    <a:gd name="T93" fmla="*/ 158 h 163"/>
                    <a:gd name="T94" fmla="*/ 65 w 172"/>
                    <a:gd name="T95" fmla="*/ 150 h 163"/>
                    <a:gd name="T96" fmla="*/ 73 w 172"/>
                    <a:gd name="T97" fmla="*/ 147 h 163"/>
                    <a:gd name="T98" fmla="*/ 118 w 172"/>
                    <a:gd name="T99" fmla="*/ 133 h 163"/>
                    <a:gd name="T100" fmla="*/ 133 w 172"/>
                    <a:gd name="T101" fmla="*/ 127 h 163"/>
                    <a:gd name="T102" fmla="*/ 148 w 172"/>
                    <a:gd name="T103" fmla="*/ 119 h 163"/>
                    <a:gd name="T104" fmla="*/ 152 w 172"/>
                    <a:gd name="T105" fmla="*/ 111 h 163"/>
                    <a:gd name="T106" fmla="*/ 152 w 172"/>
                    <a:gd name="T107" fmla="*/ 106 h 163"/>
                    <a:gd name="T108" fmla="*/ 149 w 172"/>
                    <a:gd name="T109" fmla="*/ 77 h 163"/>
                    <a:gd name="T110" fmla="*/ 147 w 172"/>
                    <a:gd name="T111" fmla="*/ 58 h 163"/>
                    <a:gd name="T112" fmla="*/ 147 w 172"/>
                    <a:gd name="T113" fmla="*/ 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 h="163">
                      <a:moveTo>
                        <a:pt x="147" y="54"/>
                      </a:moveTo>
                      <a:lnTo>
                        <a:pt x="147" y="54"/>
                      </a:lnTo>
                      <a:lnTo>
                        <a:pt x="149" y="52"/>
                      </a:lnTo>
                      <a:lnTo>
                        <a:pt x="153" y="52"/>
                      </a:lnTo>
                      <a:lnTo>
                        <a:pt x="161" y="54"/>
                      </a:lnTo>
                      <a:lnTo>
                        <a:pt x="165" y="54"/>
                      </a:lnTo>
                      <a:lnTo>
                        <a:pt x="169" y="52"/>
                      </a:lnTo>
                      <a:lnTo>
                        <a:pt x="171" y="50"/>
                      </a:lnTo>
                      <a:lnTo>
                        <a:pt x="172" y="44"/>
                      </a:lnTo>
                      <a:lnTo>
                        <a:pt x="172" y="44"/>
                      </a:lnTo>
                      <a:lnTo>
                        <a:pt x="171" y="32"/>
                      </a:lnTo>
                      <a:lnTo>
                        <a:pt x="171" y="26"/>
                      </a:lnTo>
                      <a:lnTo>
                        <a:pt x="167" y="20"/>
                      </a:lnTo>
                      <a:lnTo>
                        <a:pt x="161" y="14"/>
                      </a:lnTo>
                      <a:lnTo>
                        <a:pt x="161" y="14"/>
                      </a:lnTo>
                      <a:lnTo>
                        <a:pt x="159" y="11"/>
                      </a:lnTo>
                      <a:lnTo>
                        <a:pt x="155" y="9"/>
                      </a:lnTo>
                      <a:lnTo>
                        <a:pt x="149" y="7"/>
                      </a:lnTo>
                      <a:lnTo>
                        <a:pt x="142" y="6"/>
                      </a:lnTo>
                      <a:lnTo>
                        <a:pt x="132" y="4"/>
                      </a:lnTo>
                      <a:lnTo>
                        <a:pt x="132" y="4"/>
                      </a:lnTo>
                      <a:lnTo>
                        <a:pt x="125" y="3"/>
                      </a:lnTo>
                      <a:lnTo>
                        <a:pt x="120" y="3"/>
                      </a:lnTo>
                      <a:lnTo>
                        <a:pt x="115" y="4"/>
                      </a:lnTo>
                      <a:lnTo>
                        <a:pt x="108" y="4"/>
                      </a:lnTo>
                      <a:lnTo>
                        <a:pt x="108" y="4"/>
                      </a:lnTo>
                      <a:lnTo>
                        <a:pt x="96" y="3"/>
                      </a:lnTo>
                      <a:lnTo>
                        <a:pt x="85" y="0"/>
                      </a:lnTo>
                      <a:lnTo>
                        <a:pt x="81" y="0"/>
                      </a:lnTo>
                      <a:lnTo>
                        <a:pt x="78" y="0"/>
                      </a:lnTo>
                      <a:lnTo>
                        <a:pt x="76" y="1"/>
                      </a:lnTo>
                      <a:lnTo>
                        <a:pt x="76" y="4"/>
                      </a:lnTo>
                      <a:lnTo>
                        <a:pt x="76" y="4"/>
                      </a:lnTo>
                      <a:lnTo>
                        <a:pt x="78" y="10"/>
                      </a:lnTo>
                      <a:lnTo>
                        <a:pt x="78" y="12"/>
                      </a:lnTo>
                      <a:lnTo>
                        <a:pt x="73" y="24"/>
                      </a:lnTo>
                      <a:lnTo>
                        <a:pt x="73" y="24"/>
                      </a:lnTo>
                      <a:lnTo>
                        <a:pt x="71" y="29"/>
                      </a:lnTo>
                      <a:lnTo>
                        <a:pt x="71" y="33"/>
                      </a:lnTo>
                      <a:lnTo>
                        <a:pt x="71" y="39"/>
                      </a:lnTo>
                      <a:lnTo>
                        <a:pt x="71" y="41"/>
                      </a:lnTo>
                      <a:lnTo>
                        <a:pt x="70" y="43"/>
                      </a:lnTo>
                      <a:lnTo>
                        <a:pt x="68" y="44"/>
                      </a:lnTo>
                      <a:lnTo>
                        <a:pt x="63" y="44"/>
                      </a:lnTo>
                      <a:lnTo>
                        <a:pt x="63" y="44"/>
                      </a:lnTo>
                      <a:lnTo>
                        <a:pt x="58" y="43"/>
                      </a:lnTo>
                      <a:lnTo>
                        <a:pt x="53" y="41"/>
                      </a:lnTo>
                      <a:lnTo>
                        <a:pt x="45" y="38"/>
                      </a:lnTo>
                      <a:lnTo>
                        <a:pt x="41" y="37"/>
                      </a:lnTo>
                      <a:lnTo>
                        <a:pt x="39" y="38"/>
                      </a:lnTo>
                      <a:lnTo>
                        <a:pt x="36" y="39"/>
                      </a:lnTo>
                      <a:lnTo>
                        <a:pt x="34" y="44"/>
                      </a:lnTo>
                      <a:lnTo>
                        <a:pt x="34" y="44"/>
                      </a:lnTo>
                      <a:lnTo>
                        <a:pt x="31" y="49"/>
                      </a:lnTo>
                      <a:lnTo>
                        <a:pt x="30" y="51"/>
                      </a:lnTo>
                      <a:lnTo>
                        <a:pt x="28" y="54"/>
                      </a:lnTo>
                      <a:lnTo>
                        <a:pt x="27" y="56"/>
                      </a:lnTo>
                      <a:lnTo>
                        <a:pt x="27" y="58"/>
                      </a:lnTo>
                      <a:lnTo>
                        <a:pt x="29" y="68"/>
                      </a:lnTo>
                      <a:lnTo>
                        <a:pt x="29" y="68"/>
                      </a:lnTo>
                      <a:lnTo>
                        <a:pt x="30" y="74"/>
                      </a:lnTo>
                      <a:lnTo>
                        <a:pt x="30" y="78"/>
                      </a:lnTo>
                      <a:lnTo>
                        <a:pt x="29" y="82"/>
                      </a:lnTo>
                      <a:lnTo>
                        <a:pt x="29" y="83"/>
                      </a:lnTo>
                      <a:lnTo>
                        <a:pt x="29" y="84"/>
                      </a:lnTo>
                      <a:lnTo>
                        <a:pt x="34" y="88"/>
                      </a:lnTo>
                      <a:lnTo>
                        <a:pt x="34" y="88"/>
                      </a:lnTo>
                      <a:lnTo>
                        <a:pt x="40" y="94"/>
                      </a:lnTo>
                      <a:lnTo>
                        <a:pt x="42" y="97"/>
                      </a:lnTo>
                      <a:lnTo>
                        <a:pt x="41" y="102"/>
                      </a:lnTo>
                      <a:lnTo>
                        <a:pt x="39" y="108"/>
                      </a:lnTo>
                      <a:lnTo>
                        <a:pt x="39" y="108"/>
                      </a:lnTo>
                      <a:lnTo>
                        <a:pt x="37" y="111"/>
                      </a:lnTo>
                      <a:lnTo>
                        <a:pt x="37" y="113"/>
                      </a:lnTo>
                      <a:lnTo>
                        <a:pt x="37" y="118"/>
                      </a:lnTo>
                      <a:lnTo>
                        <a:pt x="37" y="120"/>
                      </a:lnTo>
                      <a:lnTo>
                        <a:pt x="36" y="124"/>
                      </a:lnTo>
                      <a:lnTo>
                        <a:pt x="34" y="128"/>
                      </a:lnTo>
                      <a:lnTo>
                        <a:pt x="29" y="133"/>
                      </a:lnTo>
                      <a:lnTo>
                        <a:pt x="29" y="133"/>
                      </a:lnTo>
                      <a:lnTo>
                        <a:pt x="23" y="137"/>
                      </a:lnTo>
                      <a:lnTo>
                        <a:pt x="16" y="142"/>
                      </a:lnTo>
                      <a:lnTo>
                        <a:pt x="3" y="151"/>
                      </a:lnTo>
                      <a:lnTo>
                        <a:pt x="1" y="154"/>
                      </a:lnTo>
                      <a:lnTo>
                        <a:pt x="0" y="156"/>
                      </a:lnTo>
                      <a:lnTo>
                        <a:pt x="0" y="157"/>
                      </a:lnTo>
                      <a:lnTo>
                        <a:pt x="1" y="158"/>
                      </a:lnTo>
                      <a:lnTo>
                        <a:pt x="3" y="159"/>
                      </a:lnTo>
                      <a:lnTo>
                        <a:pt x="11" y="162"/>
                      </a:lnTo>
                      <a:lnTo>
                        <a:pt x="11" y="162"/>
                      </a:lnTo>
                      <a:lnTo>
                        <a:pt x="20" y="163"/>
                      </a:lnTo>
                      <a:lnTo>
                        <a:pt x="29" y="163"/>
                      </a:lnTo>
                      <a:lnTo>
                        <a:pt x="36" y="161"/>
                      </a:lnTo>
                      <a:lnTo>
                        <a:pt x="45" y="158"/>
                      </a:lnTo>
                      <a:lnTo>
                        <a:pt x="59" y="152"/>
                      </a:lnTo>
                      <a:lnTo>
                        <a:pt x="65" y="150"/>
                      </a:lnTo>
                      <a:lnTo>
                        <a:pt x="73" y="147"/>
                      </a:lnTo>
                      <a:lnTo>
                        <a:pt x="73" y="147"/>
                      </a:lnTo>
                      <a:lnTo>
                        <a:pt x="93" y="141"/>
                      </a:lnTo>
                      <a:lnTo>
                        <a:pt x="118" y="133"/>
                      </a:lnTo>
                      <a:lnTo>
                        <a:pt x="118" y="133"/>
                      </a:lnTo>
                      <a:lnTo>
                        <a:pt x="133" y="127"/>
                      </a:lnTo>
                      <a:lnTo>
                        <a:pt x="144" y="122"/>
                      </a:lnTo>
                      <a:lnTo>
                        <a:pt x="148" y="119"/>
                      </a:lnTo>
                      <a:lnTo>
                        <a:pt x="150" y="116"/>
                      </a:lnTo>
                      <a:lnTo>
                        <a:pt x="152" y="111"/>
                      </a:lnTo>
                      <a:lnTo>
                        <a:pt x="152" y="106"/>
                      </a:lnTo>
                      <a:lnTo>
                        <a:pt x="152" y="106"/>
                      </a:lnTo>
                      <a:lnTo>
                        <a:pt x="152" y="91"/>
                      </a:lnTo>
                      <a:lnTo>
                        <a:pt x="149" y="77"/>
                      </a:lnTo>
                      <a:lnTo>
                        <a:pt x="147" y="58"/>
                      </a:lnTo>
                      <a:lnTo>
                        <a:pt x="147" y="58"/>
                      </a:lnTo>
                      <a:lnTo>
                        <a:pt x="147" y="54"/>
                      </a:lnTo>
                      <a:lnTo>
                        <a:pt x="147"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1" name="Freeform 15">
                  <a:extLst>
                    <a:ext uri="{FF2B5EF4-FFF2-40B4-BE49-F238E27FC236}">
                      <a16:creationId xmlns:a16="http://schemas.microsoft.com/office/drawing/2014/main" id="{D302D341-E0F8-435A-B565-6662ACEDF59E}"/>
                    </a:ext>
                  </a:extLst>
                </p:cNvPr>
                <p:cNvSpPr>
                  <a:spLocks/>
                </p:cNvSpPr>
                <p:nvPr/>
              </p:nvSpPr>
              <p:spPr bwMode="auto">
                <a:xfrm>
                  <a:off x="3079" y="1595"/>
                  <a:ext cx="11" cy="14"/>
                </a:xfrm>
                <a:custGeom>
                  <a:avLst/>
                  <a:gdLst>
                    <a:gd name="T0" fmla="*/ 26 w 33"/>
                    <a:gd name="T1" fmla="*/ 13 h 42"/>
                    <a:gd name="T2" fmla="*/ 26 w 33"/>
                    <a:gd name="T3" fmla="*/ 13 h 42"/>
                    <a:gd name="T4" fmla="*/ 29 w 33"/>
                    <a:gd name="T5" fmla="*/ 8 h 42"/>
                    <a:gd name="T6" fmla="*/ 32 w 33"/>
                    <a:gd name="T7" fmla="*/ 4 h 42"/>
                    <a:gd name="T8" fmla="*/ 33 w 33"/>
                    <a:gd name="T9" fmla="*/ 2 h 42"/>
                    <a:gd name="T10" fmla="*/ 32 w 33"/>
                    <a:gd name="T11" fmla="*/ 0 h 42"/>
                    <a:gd name="T12" fmla="*/ 31 w 33"/>
                    <a:gd name="T13" fmla="*/ 0 h 42"/>
                    <a:gd name="T14" fmla="*/ 27 w 33"/>
                    <a:gd name="T15" fmla="*/ 0 h 42"/>
                    <a:gd name="T16" fmla="*/ 21 w 33"/>
                    <a:gd name="T17" fmla="*/ 3 h 42"/>
                    <a:gd name="T18" fmla="*/ 21 w 33"/>
                    <a:gd name="T19" fmla="*/ 3 h 42"/>
                    <a:gd name="T20" fmla="*/ 12 w 33"/>
                    <a:gd name="T21" fmla="*/ 6 h 42"/>
                    <a:gd name="T22" fmla="*/ 5 w 33"/>
                    <a:gd name="T23" fmla="*/ 9 h 42"/>
                    <a:gd name="T24" fmla="*/ 3 w 33"/>
                    <a:gd name="T25" fmla="*/ 11 h 42"/>
                    <a:gd name="T26" fmla="*/ 0 w 33"/>
                    <a:gd name="T27" fmla="*/ 14 h 42"/>
                    <a:gd name="T28" fmla="*/ 0 w 33"/>
                    <a:gd name="T29" fmla="*/ 17 h 42"/>
                    <a:gd name="T30" fmla="*/ 1 w 33"/>
                    <a:gd name="T31" fmla="*/ 22 h 42"/>
                    <a:gd name="T32" fmla="*/ 1 w 33"/>
                    <a:gd name="T33" fmla="*/ 22 h 42"/>
                    <a:gd name="T34" fmla="*/ 3 w 33"/>
                    <a:gd name="T35" fmla="*/ 32 h 42"/>
                    <a:gd name="T36" fmla="*/ 4 w 33"/>
                    <a:gd name="T37" fmla="*/ 38 h 42"/>
                    <a:gd name="T38" fmla="*/ 4 w 33"/>
                    <a:gd name="T39" fmla="*/ 42 h 42"/>
                    <a:gd name="T40" fmla="*/ 4 w 33"/>
                    <a:gd name="T41" fmla="*/ 42 h 42"/>
                    <a:gd name="T42" fmla="*/ 6 w 33"/>
                    <a:gd name="T43" fmla="*/ 42 h 42"/>
                    <a:gd name="T44" fmla="*/ 6 w 33"/>
                    <a:gd name="T45" fmla="*/ 42 h 42"/>
                    <a:gd name="T46" fmla="*/ 10 w 33"/>
                    <a:gd name="T47" fmla="*/ 42 h 42"/>
                    <a:gd name="T48" fmla="*/ 14 w 33"/>
                    <a:gd name="T49" fmla="*/ 40 h 42"/>
                    <a:gd name="T50" fmla="*/ 17 w 33"/>
                    <a:gd name="T51" fmla="*/ 38 h 42"/>
                    <a:gd name="T52" fmla="*/ 21 w 33"/>
                    <a:gd name="T53" fmla="*/ 32 h 42"/>
                    <a:gd name="T54" fmla="*/ 21 w 33"/>
                    <a:gd name="T55" fmla="*/ 32 h 42"/>
                    <a:gd name="T56" fmla="*/ 23 w 33"/>
                    <a:gd name="T57" fmla="*/ 26 h 42"/>
                    <a:gd name="T58" fmla="*/ 22 w 33"/>
                    <a:gd name="T59" fmla="*/ 21 h 42"/>
                    <a:gd name="T60" fmla="*/ 21 w 33"/>
                    <a:gd name="T61" fmla="*/ 19 h 42"/>
                    <a:gd name="T62" fmla="*/ 21 w 33"/>
                    <a:gd name="T63" fmla="*/ 17 h 42"/>
                    <a:gd name="T64" fmla="*/ 26 w 33"/>
                    <a:gd name="T65"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42">
                      <a:moveTo>
                        <a:pt x="26" y="13"/>
                      </a:moveTo>
                      <a:lnTo>
                        <a:pt x="26" y="13"/>
                      </a:lnTo>
                      <a:lnTo>
                        <a:pt x="29" y="8"/>
                      </a:lnTo>
                      <a:lnTo>
                        <a:pt x="32" y="4"/>
                      </a:lnTo>
                      <a:lnTo>
                        <a:pt x="33" y="2"/>
                      </a:lnTo>
                      <a:lnTo>
                        <a:pt x="32" y="0"/>
                      </a:lnTo>
                      <a:lnTo>
                        <a:pt x="31" y="0"/>
                      </a:lnTo>
                      <a:lnTo>
                        <a:pt x="27" y="0"/>
                      </a:lnTo>
                      <a:lnTo>
                        <a:pt x="21" y="3"/>
                      </a:lnTo>
                      <a:lnTo>
                        <a:pt x="21" y="3"/>
                      </a:lnTo>
                      <a:lnTo>
                        <a:pt x="12" y="6"/>
                      </a:lnTo>
                      <a:lnTo>
                        <a:pt x="5" y="9"/>
                      </a:lnTo>
                      <a:lnTo>
                        <a:pt x="3" y="11"/>
                      </a:lnTo>
                      <a:lnTo>
                        <a:pt x="0" y="14"/>
                      </a:lnTo>
                      <a:lnTo>
                        <a:pt x="0" y="17"/>
                      </a:lnTo>
                      <a:lnTo>
                        <a:pt x="1" y="22"/>
                      </a:lnTo>
                      <a:lnTo>
                        <a:pt x="1" y="22"/>
                      </a:lnTo>
                      <a:lnTo>
                        <a:pt x="3" y="32"/>
                      </a:lnTo>
                      <a:lnTo>
                        <a:pt x="4" y="38"/>
                      </a:lnTo>
                      <a:lnTo>
                        <a:pt x="4" y="42"/>
                      </a:lnTo>
                      <a:lnTo>
                        <a:pt x="4" y="42"/>
                      </a:lnTo>
                      <a:lnTo>
                        <a:pt x="6" y="42"/>
                      </a:lnTo>
                      <a:lnTo>
                        <a:pt x="6" y="42"/>
                      </a:lnTo>
                      <a:lnTo>
                        <a:pt x="10" y="42"/>
                      </a:lnTo>
                      <a:lnTo>
                        <a:pt x="14" y="40"/>
                      </a:lnTo>
                      <a:lnTo>
                        <a:pt x="17" y="38"/>
                      </a:lnTo>
                      <a:lnTo>
                        <a:pt x="21" y="32"/>
                      </a:lnTo>
                      <a:lnTo>
                        <a:pt x="21" y="32"/>
                      </a:lnTo>
                      <a:lnTo>
                        <a:pt x="23" y="26"/>
                      </a:lnTo>
                      <a:lnTo>
                        <a:pt x="22" y="21"/>
                      </a:lnTo>
                      <a:lnTo>
                        <a:pt x="21" y="19"/>
                      </a:lnTo>
                      <a:lnTo>
                        <a:pt x="21" y="17"/>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2" name="Freeform 16">
                  <a:extLst>
                    <a:ext uri="{FF2B5EF4-FFF2-40B4-BE49-F238E27FC236}">
                      <a16:creationId xmlns:a16="http://schemas.microsoft.com/office/drawing/2014/main" id="{63557A7B-63F5-4B93-B16F-4AF2961964E6}"/>
                    </a:ext>
                  </a:extLst>
                </p:cNvPr>
                <p:cNvSpPr>
                  <a:spLocks/>
                </p:cNvSpPr>
                <p:nvPr/>
              </p:nvSpPr>
              <p:spPr bwMode="auto">
                <a:xfrm>
                  <a:off x="2646" y="1480"/>
                  <a:ext cx="104" cy="42"/>
                </a:xfrm>
                <a:custGeom>
                  <a:avLst/>
                  <a:gdLst>
                    <a:gd name="T0" fmla="*/ 222 w 313"/>
                    <a:gd name="T1" fmla="*/ 16 h 127"/>
                    <a:gd name="T2" fmla="*/ 234 w 313"/>
                    <a:gd name="T3" fmla="*/ 3 h 127"/>
                    <a:gd name="T4" fmla="*/ 250 w 313"/>
                    <a:gd name="T5" fmla="*/ 3 h 127"/>
                    <a:gd name="T6" fmla="*/ 274 w 313"/>
                    <a:gd name="T7" fmla="*/ 15 h 127"/>
                    <a:gd name="T8" fmla="*/ 292 w 313"/>
                    <a:gd name="T9" fmla="*/ 27 h 127"/>
                    <a:gd name="T10" fmla="*/ 310 w 313"/>
                    <a:gd name="T11" fmla="*/ 37 h 127"/>
                    <a:gd name="T12" fmla="*/ 309 w 313"/>
                    <a:gd name="T13" fmla="*/ 46 h 127"/>
                    <a:gd name="T14" fmla="*/ 301 w 313"/>
                    <a:gd name="T15" fmla="*/ 63 h 127"/>
                    <a:gd name="T16" fmla="*/ 290 w 313"/>
                    <a:gd name="T17" fmla="*/ 77 h 127"/>
                    <a:gd name="T18" fmla="*/ 270 w 313"/>
                    <a:gd name="T19" fmla="*/ 93 h 127"/>
                    <a:gd name="T20" fmla="*/ 256 w 313"/>
                    <a:gd name="T21" fmla="*/ 99 h 127"/>
                    <a:gd name="T22" fmla="*/ 242 w 313"/>
                    <a:gd name="T23" fmla="*/ 96 h 127"/>
                    <a:gd name="T24" fmla="*/ 206 w 313"/>
                    <a:gd name="T25" fmla="*/ 106 h 127"/>
                    <a:gd name="T26" fmla="*/ 171 w 313"/>
                    <a:gd name="T27" fmla="*/ 122 h 127"/>
                    <a:gd name="T28" fmla="*/ 157 w 313"/>
                    <a:gd name="T29" fmla="*/ 125 h 127"/>
                    <a:gd name="T30" fmla="*/ 146 w 313"/>
                    <a:gd name="T31" fmla="*/ 127 h 127"/>
                    <a:gd name="T32" fmla="*/ 122 w 313"/>
                    <a:gd name="T33" fmla="*/ 121 h 127"/>
                    <a:gd name="T34" fmla="*/ 82 w 313"/>
                    <a:gd name="T35" fmla="*/ 107 h 127"/>
                    <a:gd name="T36" fmla="*/ 51 w 313"/>
                    <a:gd name="T37" fmla="*/ 107 h 127"/>
                    <a:gd name="T38" fmla="*/ 30 w 313"/>
                    <a:gd name="T39" fmla="*/ 106 h 127"/>
                    <a:gd name="T40" fmla="*/ 34 w 313"/>
                    <a:gd name="T41" fmla="*/ 101 h 127"/>
                    <a:gd name="T42" fmla="*/ 53 w 313"/>
                    <a:gd name="T43" fmla="*/ 82 h 127"/>
                    <a:gd name="T44" fmla="*/ 37 w 313"/>
                    <a:gd name="T45" fmla="*/ 72 h 127"/>
                    <a:gd name="T46" fmla="*/ 30 w 313"/>
                    <a:gd name="T47" fmla="*/ 72 h 127"/>
                    <a:gd name="T48" fmla="*/ 15 w 313"/>
                    <a:gd name="T49" fmla="*/ 79 h 127"/>
                    <a:gd name="T50" fmla="*/ 8 w 313"/>
                    <a:gd name="T51" fmla="*/ 77 h 127"/>
                    <a:gd name="T52" fmla="*/ 9 w 313"/>
                    <a:gd name="T53" fmla="*/ 70 h 127"/>
                    <a:gd name="T54" fmla="*/ 19 w 313"/>
                    <a:gd name="T55" fmla="*/ 61 h 127"/>
                    <a:gd name="T56" fmla="*/ 38 w 313"/>
                    <a:gd name="T57" fmla="*/ 57 h 127"/>
                    <a:gd name="T58" fmla="*/ 52 w 313"/>
                    <a:gd name="T59" fmla="*/ 55 h 127"/>
                    <a:gd name="T60" fmla="*/ 64 w 313"/>
                    <a:gd name="T61" fmla="*/ 46 h 127"/>
                    <a:gd name="T62" fmla="*/ 60 w 313"/>
                    <a:gd name="T63" fmla="*/ 43 h 127"/>
                    <a:gd name="T64" fmla="*/ 45 w 313"/>
                    <a:gd name="T65" fmla="*/ 43 h 127"/>
                    <a:gd name="T66" fmla="*/ 23 w 313"/>
                    <a:gd name="T67" fmla="*/ 50 h 127"/>
                    <a:gd name="T68" fmla="*/ 8 w 313"/>
                    <a:gd name="T69" fmla="*/ 46 h 127"/>
                    <a:gd name="T70" fmla="*/ 1 w 313"/>
                    <a:gd name="T71" fmla="*/ 39 h 127"/>
                    <a:gd name="T72" fmla="*/ 3 w 313"/>
                    <a:gd name="T73" fmla="*/ 26 h 127"/>
                    <a:gd name="T74" fmla="*/ 19 w 313"/>
                    <a:gd name="T75" fmla="*/ 17 h 127"/>
                    <a:gd name="T76" fmla="*/ 31 w 313"/>
                    <a:gd name="T77" fmla="*/ 11 h 127"/>
                    <a:gd name="T78" fmla="*/ 53 w 313"/>
                    <a:gd name="T79" fmla="*/ 3 h 127"/>
                    <a:gd name="T80" fmla="*/ 63 w 313"/>
                    <a:gd name="T81" fmla="*/ 8 h 127"/>
                    <a:gd name="T82" fmla="*/ 71 w 313"/>
                    <a:gd name="T83" fmla="*/ 23 h 127"/>
                    <a:gd name="T84" fmla="*/ 76 w 313"/>
                    <a:gd name="T85" fmla="*/ 31 h 127"/>
                    <a:gd name="T86" fmla="*/ 89 w 313"/>
                    <a:gd name="T87" fmla="*/ 34 h 127"/>
                    <a:gd name="T88" fmla="*/ 108 w 313"/>
                    <a:gd name="T89" fmla="*/ 43 h 127"/>
                    <a:gd name="T90" fmla="*/ 112 w 313"/>
                    <a:gd name="T91" fmla="*/ 37 h 127"/>
                    <a:gd name="T92" fmla="*/ 114 w 313"/>
                    <a:gd name="T93" fmla="*/ 28 h 127"/>
                    <a:gd name="T94" fmla="*/ 127 w 313"/>
                    <a:gd name="T95" fmla="*/ 22 h 127"/>
                    <a:gd name="T96" fmla="*/ 145 w 313"/>
                    <a:gd name="T97" fmla="*/ 22 h 127"/>
                    <a:gd name="T98" fmla="*/ 176 w 313"/>
                    <a:gd name="T99" fmla="*/ 17 h 127"/>
                    <a:gd name="T100" fmla="*/ 221 w 313"/>
                    <a:gd name="T101" fmla="*/ 1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3" h="127">
                      <a:moveTo>
                        <a:pt x="221" y="17"/>
                      </a:moveTo>
                      <a:lnTo>
                        <a:pt x="221" y="17"/>
                      </a:lnTo>
                      <a:lnTo>
                        <a:pt x="222" y="16"/>
                      </a:lnTo>
                      <a:lnTo>
                        <a:pt x="224" y="14"/>
                      </a:lnTo>
                      <a:lnTo>
                        <a:pt x="230" y="6"/>
                      </a:lnTo>
                      <a:lnTo>
                        <a:pt x="234" y="3"/>
                      </a:lnTo>
                      <a:lnTo>
                        <a:pt x="237" y="0"/>
                      </a:lnTo>
                      <a:lnTo>
                        <a:pt x="244" y="0"/>
                      </a:lnTo>
                      <a:lnTo>
                        <a:pt x="250" y="3"/>
                      </a:lnTo>
                      <a:lnTo>
                        <a:pt x="250" y="3"/>
                      </a:lnTo>
                      <a:lnTo>
                        <a:pt x="267" y="11"/>
                      </a:lnTo>
                      <a:lnTo>
                        <a:pt x="274" y="15"/>
                      </a:lnTo>
                      <a:lnTo>
                        <a:pt x="285" y="22"/>
                      </a:lnTo>
                      <a:lnTo>
                        <a:pt x="285" y="22"/>
                      </a:lnTo>
                      <a:lnTo>
                        <a:pt x="292" y="27"/>
                      </a:lnTo>
                      <a:lnTo>
                        <a:pt x="298" y="31"/>
                      </a:lnTo>
                      <a:lnTo>
                        <a:pt x="308" y="34"/>
                      </a:lnTo>
                      <a:lnTo>
                        <a:pt x="310" y="37"/>
                      </a:lnTo>
                      <a:lnTo>
                        <a:pt x="313" y="39"/>
                      </a:lnTo>
                      <a:lnTo>
                        <a:pt x="312" y="43"/>
                      </a:lnTo>
                      <a:lnTo>
                        <a:pt x="309" y="46"/>
                      </a:lnTo>
                      <a:lnTo>
                        <a:pt x="309" y="46"/>
                      </a:lnTo>
                      <a:lnTo>
                        <a:pt x="304" y="56"/>
                      </a:lnTo>
                      <a:lnTo>
                        <a:pt x="301" y="63"/>
                      </a:lnTo>
                      <a:lnTo>
                        <a:pt x="297" y="70"/>
                      </a:lnTo>
                      <a:lnTo>
                        <a:pt x="295" y="73"/>
                      </a:lnTo>
                      <a:lnTo>
                        <a:pt x="290" y="77"/>
                      </a:lnTo>
                      <a:lnTo>
                        <a:pt x="290" y="77"/>
                      </a:lnTo>
                      <a:lnTo>
                        <a:pt x="279" y="84"/>
                      </a:lnTo>
                      <a:lnTo>
                        <a:pt x="270" y="93"/>
                      </a:lnTo>
                      <a:lnTo>
                        <a:pt x="265" y="95"/>
                      </a:lnTo>
                      <a:lnTo>
                        <a:pt x="261" y="98"/>
                      </a:lnTo>
                      <a:lnTo>
                        <a:pt x="256" y="99"/>
                      </a:lnTo>
                      <a:lnTo>
                        <a:pt x="250" y="99"/>
                      </a:lnTo>
                      <a:lnTo>
                        <a:pt x="250" y="99"/>
                      </a:lnTo>
                      <a:lnTo>
                        <a:pt x="242" y="96"/>
                      </a:lnTo>
                      <a:lnTo>
                        <a:pt x="237" y="96"/>
                      </a:lnTo>
                      <a:lnTo>
                        <a:pt x="228" y="99"/>
                      </a:lnTo>
                      <a:lnTo>
                        <a:pt x="206" y="106"/>
                      </a:lnTo>
                      <a:lnTo>
                        <a:pt x="206" y="106"/>
                      </a:lnTo>
                      <a:lnTo>
                        <a:pt x="183" y="116"/>
                      </a:lnTo>
                      <a:lnTo>
                        <a:pt x="171" y="122"/>
                      </a:lnTo>
                      <a:lnTo>
                        <a:pt x="163" y="125"/>
                      </a:lnTo>
                      <a:lnTo>
                        <a:pt x="161" y="125"/>
                      </a:lnTo>
                      <a:lnTo>
                        <a:pt x="157" y="125"/>
                      </a:lnTo>
                      <a:lnTo>
                        <a:pt x="157" y="125"/>
                      </a:lnTo>
                      <a:lnTo>
                        <a:pt x="151" y="127"/>
                      </a:lnTo>
                      <a:lnTo>
                        <a:pt x="146" y="127"/>
                      </a:lnTo>
                      <a:lnTo>
                        <a:pt x="138" y="125"/>
                      </a:lnTo>
                      <a:lnTo>
                        <a:pt x="122" y="121"/>
                      </a:lnTo>
                      <a:lnTo>
                        <a:pt x="122" y="121"/>
                      </a:lnTo>
                      <a:lnTo>
                        <a:pt x="104" y="115"/>
                      </a:lnTo>
                      <a:lnTo>
                        <a:pt x="93" y="110"/>
                      </a:lnTo>
                      <a:lnTo>
                        <a:pt x="82" y="107"/>
                      </a:lnTo>
                      <a:lnTo>
                        <a:pt x="68" y="106"/>
                      </a:lnTo>
                      <a:lnTo>
                        <a:pt x="68" y="106"/>
                      </a:lnTo>
                      <a:lnTo>
                        <a:pt x="51" y="107"/>
                      </a:lnTo>
                      <a:lnTo>
                        <a:pt x="37" y="107"/>
                      </a:lnTo>
                      <a:lnTo>
                        <a:pt x="32" y="107"/>
                      </a:lnTo>
                      <a:lnTo>
                        <a:pt x="30" y="106"/>
                      </a:lnTo>
                      <a:lnTo>
                        <a:pt x="30" y="105"/>
                      </a:lnTo>
                      <a:lnTo>
                        <a:pt x="34" y="101"/>
                      </a:lnTo>
                      <a:lnTo>
                        <a:pt x="34" y="101"/>
                      </a:lnTo>
                      <a:lnTo>
                        <a:pt x="47" y="88"/>
                      </a:lnTo>
                      <a:lnTo>
                        <a:pt x="53" y="82"/>
                      </a:lnTo>
                      <a:lnTo>
                        <a:pt x="53" y="82"/>
                      </a:lnTo>
                      <a:lnTo>
                        <a:pt x="47" y="77"/>
                      </a:lnTo>
                      <a:lnTo>
                        <a:pt x="41" y="73"/>
                      </a:lnTo>
                      <a:lnTo>
                        <a:pt x="37" y="72"/>
                      </a:lnTo>
                      <a:lnTo>
                        <a:pt x="34" y="72"/>
                      </a:lnTo>
                      <a:lnTo>
                        <a:pt x="34" y="72"/>
                      </a:lnTo>
                      <a:lnTo>
                        <a:pt x="30" y="72"/>
                      </a:lnTo>
                      <a:lnTo>
                        <a:pt x="25" y="74"/>
                      </a:lnTo>
                      <a:lnTo>
                        <a:pt x="18" y="78"/>
                      </a:lnTo>
                      <a:lnTo>
                        <a:pt x="15" y="79"/>
                      </a:lnTo>
                      <a:lnTo>
                        <a:pt x="12" y="81"/>
                      </a:lnTo>
                      <a:lnTo>
                        <a:pt x="11" y="79"/>
                      </a:lnTo>
                      <a:lnTo>
                        <a:pt x="8" y="77"/>
                      </a:lnTo>
                      <a:lnTo>
                        <a:pt x="8" y="77"/>
                      </a:lnTo>
                      <a:lnTo>
                        <a:pt x="8" y="73"/>
                      </a:lnTo>
                      <a:lnTo>
                        <a:pt x="9" y="70"/>
                      </a:lnTo>
                      <a:lnTo>
                        <a:pt x="12" y="66"/>
                      </a:lnTo>
                      <a:lnTo>
                        <a:pt x="15" y="63"/>
                      </a:lnTo>
                      <a:lnTo>
                        <a:pt x="19" y="61"/>
                      </a:lnTo>
                      <a:lnTo>
                        <a:pt x="25" y="59"/>
                      </a:lnTo>
                      <a:lnTo>
                        <a:pt x="31" y="57"/>
                      </a:lnTo>
                      <a:lnTo>
                        <a:pt x="38" y="57"/>
                      </a:lnTo>
                      <a:lnTo>
                        <a:pt x="38" y="57"/>
                      </a:lnTo>
                      <a:lnTo>
                        <a:pt x="46" y="56"/>
                      </a:lnTo>
                      <a:lnTo>
                        <a:pt x="52" y="55"/>
                      </a:lnTo>
                      <a:lnTo>
                        <a:pt x="58" y="53"/>
                      </a:lnTo>
                      <a:lnTo>
                        <a:pt x="63" y="49"/>
                      </a:lnTo>
                      <a:lnTo>
                        <a:pt x="64" y="46"/>
                      </a:lnTo>
                      <a:lnTo>
                        <a:pt x="64" y="45"/>
                      </a:lnTo>
                      <a:lnTo>
                        <a:pt x="64" y="44"/>
                      </a:lnTo>
                      <a:lnTo>
                        <a:pt x="60" y="43"/>
                      </a:lnTo>
                      <a:lnTo>
                        <a:pt x="53" y="42"/>
                      </a:lnTo>
                      <a:lnTo>
                        <a:pt x="53" y="42"/>
                      </a:lnTo>
                      <a:lnTo>
                        <a:pt x="45" y="43"/>
                      </a:lnTo>
                      <a:lnTo>
                        <a:pt x="37" y="44"/>
                      </a:lnTo>
                      <a:lnTo>
                        <a:pt x="28" y="48"/>
                      </a:lnTo>
                      <a:lnTo>
                        <a:pt x="23" y="50"/>
                      </a:lnTo>
                      <a:lnTo>
                        <a:pt x="18" y="50"/>
                      </a:lnTo>
                      <a:lnTo>
                        <a:pt x="14" y="50"/>
                      </a:lnTo>
                      <a:lnTo>
                        <a:pt x="8" y="46"/>
                      </a:lnTo>
                      <a:lnTo>
                        <a:pt x="8" y="46"/>
                      </a:lnTo>
                      <a:lnTo>
                        <a:pt x="4" y="43"/>
                      </a:lnTo>
                      <a:lnTo>
                        <a:pt x="1" y="39"/>
                      </a:lnTo>
                      <a:lnTo>
                        <a:pt x="0" y="34"/>
                      </a:lnTo>
                      <a:lnTo>
                        <a:pt x="1" y="31"/>
                      </a:lnTo>
                      <a:lnTo>
                        <a:pt x="3" y="26"/>
                      </a:lnTo>
                      <a:lnTo>
                        <a:pt x="7" y="22"/>
                      </a:lnTo>
                      <a:lnTo>
                        <a:pt x="12" y="20"/>
                      </a:lnTo>
                      <a:lnTo>
                        <a:pt x="19" y="17"/>
                      </a:lnTo>
                      <a:lnTo>
                        <a:pt x="19" y="17"/>
                      </a:lnTo>
                      <a:lnTo>
                        <a:pt x="25" y="15"/>
                      </a:lnTo>
                      <a:lnTo>
                        <a:pt x="31" y="11"/>
                      </a:lnTo>
                      <a:lnTo>
                        <a:pt x="42" y="5"/>
                      </a:lnTo>
                      <a:lnTo>
                        <a:pt x="47" y="3"/>
                      </a:lnTo>
                      <a:lnTo>
                        <a:pt x="53" y="3"/>
                      </a:lnTo>
                      <a:lnTo>
                        <a:pt x="58" y="4"/>
                      </a:lnTo>
                      <a:lnTo>
                        <a:pt x="63" y="8"/>
                      </a:lnTo>
                      <a:lnTo>
                        <a:pt x="63" y="8"/>
                      </a:lnTo>
                      <a:lnTo>
                        <a:pt x="68" y="12"/>
                      </a:lnTo>
                      <a:lnTo>
                        <a:pt x="69" y="17"/>
                      </a:lnTo>
                      <a:lnTo>
                        <a:pt x="71" y="23"/>
                      </a:lnTo>
                      <a:lnTo>
                        <a:pt x="71" y="26"/>
                      </a:lnTo>
                      <a:lnTo>
                        <a:pt x="74" y="28"/>
                      </a:lnTo>
                      <a:lnTo>
                        <a:pt x="76" y="31"/>
                      </a:lnTo>
                      <a:lnTo>
                        <a:pt x="82" y="32"/>
                      </a:lnTo>
                      <a:lnTo>
                        <a:pt x="82" y="32"/>
                      </a:lnTo>
                      <a:lnTo>
                        <a:pt x="89" y="34"/>
                      </a:lnTo>
                      <a:lnTo>
                        <a:pt x="96" y="37"/>
                      </a:lnTo>
                      <a:lnTo>
                        <a:pt x="105" y="42"/>
                      </a:lnTo>
                      <a:lnTo>
                        <a:pt x="108" y="43"/>
                      </a:lnTo>
                      <a:lnTo>
                        <a:pt x="110" y="43"/>
                      </a:lnTo>
                      <a:lnTo>
                        <a:pt x="111" y="42"/>
                      </a:lnTo>
                      <a:lnTo>
                        <a:pt x="112" y="37"/>
                      </a:lnTo>
                      <a:lnTo>
                        <a:pt x="112" y="37"/>
                      </a:lnTo>
                      <a:lnTo>
                        <a:pt x="112" y="32"/>
                      </a:lnTo>
                      <a:lnTo>
                        <a:pt x="114" y="28"/>
                      </a:lnTo>
                      <a:lnTo>
                        <a:pt x="116" y="26"/>
                      </a:lnTo>
                      <a:lnTo>
                        <a:pt x="119" y="25"/>
                      </a:lnTo>
                      <a:lnTo>
                        <a:pt x="127" y="22"/>
                      </a:lnTo>
                      <a:lnTo>
                        <a:pt x="137" y="22"/>
                      </a:lnTo>
                      <a:lnTo>
                        <a:pt x="137" y="22"/>
                      </a:lnTo>
                      <a:lnTo>
                        <a:pt x="145" y="22"/>
                      </a:lnTo>
                      <a:lnTo>
                        <a:pt x="153" y="20"/>
                      </a:lnTo>
                      <a:lnTo>
                        <a:pt x="162" y="19"/>
                      </a:lnTo>
                      <a:lnTo>
                        <a:pt x="176" y="17"/>
                      </a:lnTo>
                      <a:lnTo>
                        <a:pt x="176" y="17"/>
                      </a:lnTo>
                      <a:lnTo>
                        <a:pt x="221" y="17"/>
                      </a:lnTo>
                      <a:lnTo>
                        <a:pt x="22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3" name="Freeform 17">
                  <a:extLst>
                    <a:ext uri="{FF2B5EF4-FFF2-40B4-BE49-F238E27FC236}">
                      <a16:creationId xmlns:a16="http://schemas.microsoft.com/office/drawing/2014/main" id="{8786AA67-F555-4B25-92E5-414065998792}"/>
                    </a:ext>
                  </a:extLst>
                </p:cNvPr>
                <p:cNvSpPr>
                  <a:spLocks/>
                </p:cNvSpPr>
                <p:nvPr/>
              </p:nvSpPr>
              <p:spPr bwMode="auto">
                <a:xfrm>
                  <a:off x="2274" y="1286"/>
                  <a:ext cx="513" cy="282"/>
                </a:xfrm>
                <a:custGeom>
                  <a:avLst/>
                  <a:gdLst>
                    <a:gd name="T0" fmla="*/ 708 w 1541"/>
                    <a:gd name="T1" fmla="*/ 612 h 844"/>
                    <a:gd name="T2" fmla="*/ 844 w 1541"/>
                    <a:gd name="T3" fmla="*/ 560 h 844"/>
                    <a:gd name="T4" fmla="*/ 1015 w 1541"/>
                    <a:gd name="T5" fmla="*/ 515 h 844"/>
                    <a:gd name="T6" fmla="*/ 1198 w 1541"/>
                    <a:gd name="T7" fmla="*/ 453 h 844"/>
                    <a:gd name="T8" fmla="*/ 1066 w 1541"/>
                    <a:gd name="T9" fmla="*/ 427 h 844"/>
                    <a:gd name="T10" fmla="*/ 1128 w 1541"/>
                    <a:gd name="T11" fmla="*/ 398 h 844"/>
                    <a:gd name="T12" fmla="*/ 1226 w 1541"/>
                    <a:gd name="T13" fmla="*/ 435 h 844"/>
                    <a:gd name="T14" fmla="*/ 1180 w 1541"/>
                    <a:gd name="T15" fmla="*/ 370 h 844"/>
                    <a:gd name="T16" fmla="*/ 1196 w 1541"/>
                    <a:gd name="T17" fmla="*/ 369 h 844"/>
                    <a:gd name="T18" fmla="*/ 1211 w 1541"/>
                    <a:gd name="T19" fmla="*/ 332 h 844"/>
                    <a:gd name="T20" fmla="*/ 1234 w 1541"/>
                    <a:gd name="T21" fmla="*/ 326 h 844"/>
                    <a:gd name="T22" fmla="*/ 1283 w 1541"/>
                    <a:gd name="T23" fmla="*/ 291 h 844"/>
                    <a:gd name="T24" fmla="*/ 1299 w 1541"/>
                    <a:gd name="T25" fmla="*/ 257 h 844"/>
                    <a:gd name="T26" fmla="*/ 1296 w 1541"/>
                    <a:gd name="T27" fmla="*/ 232 h 844"/>
                    <a:gd name="T28" fmla="*/ 1358 w 1541"/>
                    <a:gd name="T29" fmla="*/ 213 h 844"/>
                    <a:gd name="T30" fmla="*/ 1314 w 1541"/>
                    <a:gd name="T31" fmla="*/ 179 h 844"/>
                    <a:gd name="T32" fmla="*/ 1299 w 1541"/>
                    <a:gd name="T33" fmla="*/ 153 h 844"/>
                    <a:gd name="T34" fmla="*/ 1463 w 1541"/>
                    <a:gd name="T35" fmla="*/ 80 h 844"/>
                    <a:gd name="T36" fmla="*/ 1481 w 1541"/>
                    <a:gd name="T37" fmla="*/ 40 h 844"/>
                    <a:gd name="T38" fmla="*/ 1385 w 1541"/>
                    <a:gd name="T39" fmla="*/ 57 h 844"/>
                    <a:gd name="T40" fmla="*/ 1259 w 1541"/>
                    <a:gd name="T41" fmla="*/ 85 h 844"/>
                    <a:gd name="T42" fmla="*/ 1208 w 1541"/>
                    <a:gd name="T43" fmla="*/ 64 h 844"/>
                    <a:gd name="T44" fmla="*/ 1062 w 1541"/>
                    <a:gd name="T45" fmla="*/ 62 h 844"/>
                    <a:gd name="T46" fmla="*/ 1325 w 1541"/>
                    <a:gd name="T47" fmla="*/ 34 h 844"/>
                    <a:gd name="T48" fmla="*/ 1154 w 1541"/>
                    <a:gd name="T49" fmla="*/ 8 h 844"/>
                    <a:gd name="T50" fmla="*/ 998 w 1541"/>
                    <a:gd name="T51" fmla="*/ 8 h 844"/>
                    <a:gd name="T52" fmla="*/ 947 w 1541"/>
                    <a:gd name="T53" fmla="*/ 20 h 844"/>
                    <a:gd name="T54" fmla="*/ 748 w 1541"/>
                    <a:gd name="T55" fmla="*/ 13 h 844"/>
                    <a:gd name="T56" fmla="*/ 733 w 1541"/>
                    <a:gd name="T57" fmla="*/ 43 h 844"/>
                    <a:gd name="T58" fmla="*/ 659 w 1541"/>
                    <a:gd name="T59" fmla="*/ 62 h 844"/>
                    <a:gd name="T60" fmla="*/ 566 w 1541"/>
                    <a:gd name="T61" fmla="*/ 51 h 844"/>
                    <a:gd name="T62" fmla="*/ 396 w 1541"/>
                    <a:gd name="T63" fmla="*/ 49 h 844"/>
                    <a:gd name="T64" fmla="*/ 285 w 1541"/>
                    <a:gd name="T65" fmla="*/ 75 h 844"/>
                    <a:gd name="T66" fmla="*/ 240 w 1541"/>
                    <a:gd name="T67" fmla="*/ 99 h 844"/>
                    <a:gd name="T68" fmla="*/ 51 w 1541"/>
                    <a:gd name="T69" fmla="*/ 149 h 844"/>
                    <a:gd name="T70" fmla="*/ 43 w 1541"/>
                    <a:gd name="T71" fmla="*/ 183 h 844"/>
                    <a:gd name="T72" fmla="*/ 148 w 1541"/>
                    <a:gd name="T73" fmla="*/ 183 h 844"/>
                    <a:gd name="T74" fmla="*/ 12 w 1541"/>
                    <a:gd name="T75" fmla="*/ 202 h 844"/>
                    <a:gd name="T76" fmla="*/ 46 w 1541"/>
                    <a:gd name="T77" fmla="*/ 241 h 844"/>
                    <a:gd name="T78" fmla="*/ 208 w 1541"/>
                    <a:gd name="T79" fmla="*/ 226 h 844"/>
                    <a:gd name="T80" fmla="*/ 323 w 1541"/>
                    <a:gd name="T81" fmla="*/ 317 h 844"/>
                    <a:gd name="T82" fmla="*/ 296 w 1541"/>
                    <a:gd name="T83" fmla="*/ 380 h 844"/>
                    <a:gd name="T84" fmla="*/ 355 w 1541"/>
                    <a:gd name="T85" fmla="*/ 392 h 844"/>
                    <a:gd name="T86" fmla="*/ 393 w 1541"/>
                    <a:gd name="T87" fmla="*/ 420 h 844"/>
                    <a:gd name="T88" fmla="*/ 335 w 1541"/>
                    <a:gd name="T89" fmla="*/ 425 h 844"/>
                    <a:gd name="T90" fmla="*/ 348 w 1541"/>
                    <a:gd name="T91" fmla="*/ 448 h 844"/>
                    <a:gd name="T92" fmla="*/ 378 w 1541"/>
                    <a:gd name="T93" fmla="*/ 484 h 844"/>
                    <a:gd name="T94" fmla="*/ 312 w 1541"/>
                    <a:gd name="T95" fmla="*/ 512 h 844"/>
                    <a:gd name="T96" fmla="*/ 268 w 1541"/>
                    <a:gd name="T97" fmla="*/ 563 h 844"/>
                    <a:gd name="T98" fmla="*/ 249 w 1541"/>
                    <a:gd name="T99" fmla="*/ 592 h 844"/>
                    <a:gd name="T100" fmla="*/ 262 w 1541"/>
                    <a:gd name="T101" fmla="*/ 671 h 844"/>
                    <a:gd name="T102" fmla="*/ 273 w 1541"/>
                    <a:gd name="T103" fmla="*/ 681 h 844"/>
                    <a:gd name="T104" fmla="*/ 294 w 1541"/>
                    <a:gd name="T105" fmla="*/ 721 h 844"/>
                    <a:gd name="T106" fmla="*/ 317 w 1541"/>
                    <a:gd name="T107" fmla="*/ 770 h 844"/>
                    <a:gd name="T108" fmla="*/ 350 w 1541"/>
                    <a:gd name="T109" fmla="*/ 805 h 844"/>
                    <a:gd name="T110" fmla="*/ 398 w 1541"/>
                    <a:gd name="T111" fmla="*/ 806 h 844"/>
                    <a:gd name="T112" fmla="*/ 439 w 1541"/>
                    <a:gd name="T113" fmla="*/ 842 h 844"/>
                    <a:gd name="T114" fmla="*/ 484 w 1541"/>
                    <a:gd name="T115" fmla="*/ 822 h 844"/>
                    <a:gd name="T116" fmla="*/ 529 w 1541"/>
                    <a:gd name="T117" fmla="*/ 748 h 844"/>
                    <a:gd name="T118" fmla="*/ 603 w 1541"/>
                    <a:gd name="T119" fmla="*/ 69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1" h="844">
                      <a:moveTo>
                        <a:pt x="608" y="662"/>
                      </a:moveTo>
                      <a:lnTo>
                        <a:pt x="608" y="662"/>
                      </a:lnTo>
                      <a:lnTo>
                        <a:pt x="611" y="661"/>
                      </a:lnTo>
                      <a:lnTo>
                        <a:pt x="613" y="659"/>
                      </a:lnTo>
                      <a:lnTo>
                        <a:pt x="617" y="656"/>
                      </a:lnTo>
                      <a:lnTo>
                        <a:pt x="626" y="642"/>
                      </a:lnTo>
                      <a:lnTo>
                        <a:pt x="635" y="628"/>
                      </a:lnTo>
                      <a:lnTo>
                        <a:pt x="640" y="624"/>
                      </a:lnTo>
                      <a:lnTo>
                        <a:pt x="641" y="623"/>
                      </a:lnTo>
                      <a:lnTo>
                        <a:pt x="643" y="622"/>
                      </a:lnTo>
                      <a:lnTo>
                        <a:pt x="643" y="622"/>
                      </a:lnTo>
                      <a:lnTo>
                        <a:pt x="654" y="620"/>
                      </a:lnTo>
                      <a:lnTo>
                        <a:pt x="670" y="617"/>
                      </a:lnTo>
                      <a:lnTo>
                        <a:pt x="688" y="614"/>
                      </a:lnTo>
                      <a:lnTo>
                        <a:pt x="698" y="613"/>
                      </a:lnTo>
                      <a:lnTo>
                        <a:pt x="708" y="612"/>
                      </a:lnTo>
                      <a:lnTo>
                        <a:pt x="708" y="612"/>
                      </a:lnTo>
                      <a:lnTo>
                        <a:pt x="716" y="613"/>
                      </a:lnTo>
                      <a:lnTo>
                        <a:pt x="723" y="613"/>
                      </a:lnTo>
                      <a:lnTo>
                        <a:pt x="736" y="616"/>
                      </a:lnTo>
                      <a:lnTo>
                        <a:pt x="743" y="616"/>
                      </a:lnTo>
                      <a:lnTo>
                        <a:pt x="749" y="614"/>
                      </a:lnTo>
                      <a:lnTo>
                        <a:pt x="757" y="612"/>
                      </a:lnTo>
                      <a:lnTo>
                        <a:pt x="766" y="607"/>
                      </a:lnTo>
                      <a:lnTo>
                        <a:pt x="766" y="607"/>
                      </a:lnTo>
                      <a:lnTo>
                        <a:pt x="797" y="589"/>
                      </a:lnTo>
                      <a:lnTo>
                        <a:pt x="810" y="583"/>
                      </a:lnTo>
                      <a:lnTo>
                        <a:pt x="821" y="578"/>
                      </a:lnTo>
                      <a:lnTo>
                        <a:pt x="821" y="578"/>
                      </a:lnTo>
                      <a:lnTo>
                        <a:pt x="825" y="575"/>
                      </a:lnTo>
                      <a:lnTo>
                        <a:pt x="831" y="571"/>
                      </a:lnTo>
                      <a:lnTo>
                        <a:pt x="844" y="560"/>
                      </a:lnTo>
                      <a:lnTo>
                        <a:pt x="850" y="555"/>
                      </a:lnTo>
                      <a:lnTo>
                        <a:pt x="857" y="549"/>
                      </a:lnTo>
                      <a:lnTo>
                        <a:pt x="864" y="544"/>
                      </a:lnTo>
                      <a:lnTo>
                        <a:pt x="874" y="540"/>
                      </a:lnTo>
                      <a:lnTo>
                        <a:pt x="874" y="540"/>
                      </a:lnTo>
                      <a:lnTo>
                        <a:pt x="896" y="533"/>
                      </a:lnTo>
                      <a:lnTo>
                        <a:pt x="922" y="522"/>
                      </a:lnTo>
                      <a:lnTo>
                        <a:pt x="936" y="517"/>
                      </a:lnTo>
                      <a:lnTo>
                        <a:pt x="949" y="513"/>
                      </a:lnTo>
                      <a:lnTo>
                        <a:pt x="963" y="512"/>
                      </a:lnTo>
                      <a:lnTo>
                        <a:pt x="967" y="512"/>
                      </a:lnTo>
                      <a:lnTo>
                        <a:pt x="973" y="513"/>
                      </a:lnTo>
                      <a:lnTo>
                        <a:pt x="973" y="513"/>
                      </a:lnTo>
                      <a:lnTo>
                        <a:pt x="984" y="516"/>
                      </a:lnTo>
                      <a:lnTo>
                        <a:pt x="999" y="516"/>
                      </a:lnTo>
                      <a:lnTo>
                        <a:pt x="1015" y="515"/>
                      </a:lnTo>
                      <a:lnTo>
                        <a:pt x="1030" y="513"/>
                      </a:lnTo>
                      <a:lnTo>
                        <a:pt x="1045" y="511"/>
                      </a:lnTo>
                      <a:lnTo>
                        <a:pt x="1060" y="507"/>
                      </a:lnTo>
                      <a:lnTo>
                        <a:pt x="1069" y="503"/>
                      </a:lnTo>
                      <a:lnTo>
                        <a:pt x="1077" y="499"/>
                      </a:lnTo>
                      <a:lnTo>
                        <a:pt x="1077" y="499"/>
                      </a:lnTo>
                      <a:lnTo>
                        <a:pt x="1088" y="488"/>
                      </a:lnTo>
                      <a:lnTo>
                        <a:pt x="1101" y="477"/>
                      </a:lnTo>
                      <a:lnTo>
                        <a:pt x="1109" y="471"/>
                      </a:lnTo>
                      <a:lnTo>
                        <a:pt x="1118" y="467"/>
                      </a:lnTo>
                      <a:lnTo>
                        <a:pt x="1126" y="464"/>
                      </a:lnTo>
                      <a:lnTo>
                        <a:pt x="1136" y="462"/>
                      </a:lnTo>
                      <a:lnTo>
                        <a:pt x="1136" y="462"/>
                      </a:lnTo>
                      <a:lnTo>
                        <a:pt x="1158" y="460"/>
                      </a:lnTo>
                      <a:lnTo>
                        <a:pt x="1181" y="456"/>
                      </a:lnTo>
                      <a:lnTo>
                        <a:pt x="1198" y="453"/>
                      </a:lnTo>
                      <a:lnTo>
                        <a:pt x="1200" y="452"/>
                      </a:lnTo>
                      <a:lnTo>
                        <a:pt x="1200" y="450"/>
                      </a:lnTo>
                      <a:lnTo>
                        <a:pt x="1199" y="449"/>
                      </a:lnTo>
                      <a:lnTo>
                        <a:pt x="1199" y="449"/>
                      </a:lnTo>
                      <a:lnTo>
                        <a:pt x="1193" y="447"/>
                      </a:lnTo>
                      <a:lnTo>
                        <a:pt x="1185" y="443"/>
                      </a:lnTo>
                      <a:lnTo>
                        <a:pt x="1171" y="442"/>
                      </a:lnTo>
                      <a:lnTo>
                        <a:pt x="1146" y="441"/>
                      </a:lnTo>
                      <a:lnTo>
                        <a:pt x="1146" y="441"/>
                      </a:lnTo>
                      <a:lnTo>
                        <a:pt x="1119" y="441"/>
                      </a:lnTo>
                      <a:lnTo>
                        <a:pt x="1104" y="441"/>
                      </a:lnTo>
                      <a:lnTo>
                        <a:pt x="1098" y="441"/>
                      </a:lnTo>
                      <a:lnTo>
                        <a:pt x="1094" y="439"/>
                      </a:lnTo>
                      <a:lnTo>
                        <a:pt x="1081" y="435"/>
                      </a:lnTo>
                      <a:lnTo>
                        <a:pt x="1081" y="435"/>
                      </a:lnTo>
                      <a:lnTo>
                        <a:pt x="1066" y="427"/>
                      </a:lnTo>
                      <a:lnTo>
                        <a:pt x="1054" y="421"/>
                      </a:lnTo>
                      <a:lnTo>
                        <a:pt x="1050" y="419"/>
                      </a:lnTo>
                      <a:lnTo>
                        <a:pt x="1049" y="418"/>
                      </a:lnTo>
                      <a:lnTo>
                        <a:pt x="1050" y="416"/>
                      </a:lnTo>
                      <a:lnTo>
                        <a:pt x="1054" y="415"/>
                      </a:lnTo>
                      <a:lnTo>
                        <a:pt x="1062" y="415"/>
                      </a:lnTo>
                      <a:lnTo>
                        <a:pt x="1062" y="415"/>
                      </a:lnTo>
                      <a:lnTo>
                        <a:pt x="1081" y="416"/>
                      </a:lnTo>
                      <a:lnTo>
                        <a:pt x="1096" y="418"/>
                      </a:lnTo>
                      <a:lnTo>
                        <a:pt x="1101" y="418"/>
                      </a:lnTo>
                      <a:lnTo>
                        <a:pt x="1107" y="416"/>
                      </a:lnTo>
                      <a:lnTo>
                        <a:pt x="1112" y="414"/>
                      </a:lnTo>
                      <a:lnTo>
                        <a:pt x="1115" y="410"/>
                      </a:lnTo>
                      <a:lnTo>
                        <a:pt x="1115" y="410"/>
                      </a:lnTo>
                      <a:lnTo>
                        <a:pt x="1124" y="402"/>
                      </a:lnTo>
                      <a:lnTo>
                        <a:pt x="1128" y="398"/>
                      </a:lnTo>
                      <a:lnTo>
                        <a:pt x="1130" y="397"/>
                      </a:lnTo>
                      <a:lnTo>
                        <a:pt x="1134" y="396"/>
                      </a:lnTo>
                      <a:lnTo>
                        <a:pt x="1137" y="397"/>
                      </a:lnTo>
                      <a:lnTo>
                        <a:pt x="1141" y="400"/>
                      </a:lnTo>
                      <a:lnTo>
                        <a:pt x="1146" y="405"/>
                      </a:lnTo>
                      <a:lnTo>
                        <a:pt x="1146" y="405"/>
                      </a:lnTo>
                      <a:lnTo>
                        <a:pt x="1152" y="414"/>
                      </a:lnTo>
                      <a:lnTo>
                        <a:pt x="1154" y="419"/>
                      </a:lnTo>
                      <a:lnTo>
                        <a:pt x="1160" y="421"/>
                      </a:lnTo>
                      <a:lnTo>
                        <a:pt x="1172" y="425"/>
                      </a:lnTo>
                      <a:lnTo>
                        <a:pt x="1172" y="425"/>
                      </a:lnTo>
                      <a:lnTo>
                        <a:pt x="1192" y="431"/>
                      </a:lnTo>
                      <a:lnTo>
                        <a:pt x="1202" y="433"/>
                      </a:lnTo>
                      <a:lnTo>
                        <a:pt x="1211" y="436"/>
                      </a:lnTo>
                      <a:lnTo>
                        <a:pt x="1220" y="436"/>
                      </a:lnTo>
                      <a:lnTo>
                        <a:pt x="1226" y="435"/>
                      </a:lnTo>
                      <a:lnTo>
                        <a:pt x="1228" y="433"/>
                      </a:lnTo>
                      <a:lnTo>
                        <a:pt x="1229" y="431"/>
                      </a:lnTo>
                      <a:lnTo>
                        <a:pt x="1229" y="428"/>
                      </a:lnTo>
                      <a:lnTo>
                        <a:pt x="1229" y="425"/>
                      </a:lnTo>
                      <a:lnTo>
                        <a:pt x="1229" y="425"/>
                      </a:lnTo>
                      <a:lnTo>
                        <a:pt x="1227" y="413"/>
                      </a:lnTo>
                      <a:lnTo>
                        <a:pt x="1226" y="404"/>
                      </a:lnTo>
                      <a:lnTo>
                        <a:pt x="1225" y="397"/>
                      </a:lnTo>
                      <a:lnTo>
                        <a:pt x="1222" y="394"/>
                      </a:lnTo>
                      <a:lnTo>
                        <a:pt x="1220" y="391"/>
                      </a:lnTo>
                      <a:lnTo>
                        <a:pt x="1220" y="391"/>
                      </a:lnTo>
                      <a:lnTo>
                        <a:pt x="1211" y="383"/>
                      </a:lnTo>
                      <a:lnTo>
                        <a:pt x="1203" y="379"/>
                      </a:lnTo>
                      <a:lnTo>
                        <a:pt x="1193" y="375"/>
                      </a:lnTo>
                      <a:lnTo>
                        <a:pt x="1180" y="370"/>
                      </a:lnTo>
                      <a:lnTo>
                        <a:pt x="1180" y="370"/>
                      </a:lnTo>
                      <a:lnTo>
                        <a:pt x="1165" y="365"/>
                      </a:lnTo>
                      <a:lnTo>
                        <a:pt x="1151" y="359"/>
                      </a:lnTo>
                      <a:lnTo>
                        <a:pt x="1136" y="351"/>
                      </a:lnTo>
                      <a:lnTo>
                        <a:pt x="1136" y="351"/>
                      </a:lnTo>
                      <a:lnTo>
                        <a:pt x="1140" y="348"/>
                      </a:lnTo>
                      <a:lnTo>
                        <a:pt x="1151" y="343"/>
                      </a:lnTo>
                      <a:lnTo>
                        <a:pt x="1157" y="341"/>
                      </a:lnTo>
                      <a:lnTo>
                        <a:pt x="1163" y="341"/>
                      </a:lnTo>
                      <a:lnTo>
                        <a:pt x="1168" y="342"/>
                      </a:lnTo>
                      <a:lnTo>
                        <a:pt x="1169" y="343"/>
                      </a:lnTo>
                      <a:lnTo>
                        <a:pt x="1170" y="346"/>
                      </a:lnTo>
                      <a:lnTo>
                        <a:pt x="1170" y="346"/>
                      </a:lnTo>
                      <a:lnTo>
                        <a:pt x="1174" y="352"/>
                      </a:lnTo>
                      <a:lnTo>
                        <a:pt x="1180" y="358"/>
                      </a:lnTo>
                      <a:lnTo>
                        <a:pt x="1187" y="364"/>
                      </a:lnTo>
                      <a:lnTo>
                        <a:pt x="1196" y="369"/>
                      </a:lnTo>
                      <a:lnTo>
                        <a:pt x="1204" y="373"/>
                      </a:lnTo>
                      <a:lnTo>
                        <a:pt x="1213" y="373"/>
                      </a:lnTo>
                      <a:lnTo>
                        <a:pt x="1216" y="373"/>
                      </a:lnTo>
                      <a:lnTo>
                        <a:pt x="1220" y="371"/>
                      </a:lnTo>
                      <a:lnTo>
                        <a:pt x="1222" y="369"/>
                      </a:lnTo>
                      <a:lnTo>
                        <a:pt x="1225" y="365"/>
                      </a:lnTo>
                      <a:lnTo>
                        <a:pt x="1225" y="365"/>
                      </a:lnTo>
                      <a:lnTo>
                        <a:pt x="1232" y="352"/>
                      </a:lnTo>
                      <a:lnTo>
                        <a:pt x="1238" y="340"/>
                      </a:lnTo>
                      <a:lnTo>
                        <a:pt x="1239" y="335"/>
                      </a:lnTo>
                      <a:lnTo>
                        <a:pt x="1238" y="331"/>
                      </a:lnTo>
                      <a:lnTo>
                        <a:pt x="1234" y="330"/>
                      </a:lnTo>
                      <a:lnTo>
                        <a:pt x="1229" y="331"/>
                      </a:lnTo>
                      <a:lnTo>
                        <a:pt x="1229" y="331"/>
                      </a:lnTo>
                      <a:lnTo>
                        <a:pt x="1221" y="332"/>
                      </a:lnTo>
                      <a:lnTo>
                        <a:pt x="1211" y="332"/>
                      </a:lnTo>
                      <a:lnTo>
                        <a:pt x="1203" y="331"/>
                      </a:lnTo>
                      <a:lnTo>
                        <a:pt x="1194" y="330"/>
                      </a:lnTo>
                      <a:lnTo>
                        <a:pt x="1187" y="328"/>
                      </a:lnTo>
                      <a:lnTo>
                        <a:pt x="1182" y="325"/>
                      </a:lnTo>
                      <a:lnTo>
                        <a:pt x="1182" y="324"/>
                      </a:lnTo>
                      <a:lnTo>
                        <a:pt x="1182" y="324"/>
                      </a:lnTo>
                      <a:lnTo>
                        <a:pt x="1182" y="323"/>
                      </a:lnTo>
                      <a:lnTo>
                        <a:pt x="1185" y="322"/>
                      </a:lnTo>
                      <a:lnTo>
                        <a:pt x="1185" y="322"/>
                      </a:lnTo>
                      <a:lnTo>
                        <a:pt x="1191" y="320"/>
                      </a:lnTo>
                      <a:lnTo>
                        <a:pt x="1197" y="320"/>
                      </a:lnTo>
                      <a:lnTo>
                        <a:pt x="1209" y="324"/>
                      </a:lnTo>
                      <a:lnTo>
                        <a:pt x="1222" y="326"/>
                      </a:lnTo>
                      <a:lnTo>
                        <a:pt x="1228" y="328"/>
                      </a:lnTo>
                      <a:lnTo>
                        <a:pt x="1234" y="326"/>
                      </a:lnTo>
                      <a:lnTo>
                        <a:pt x="1234" y="326"/>
                      </a:lnTo>
                      <a:lnTo>
                        <a:pt x="1239" y="326"/>
                      </a:lnTo>
                      <a:lnTo>
                        <a:pt x="1244" y="328"/>
                      </a:lnTo>
                      <a:lnTo>
                        <a:pt x="1253" y="334"/>
                      </a:lnTo>
                      <a:lnTo>
                        <a:pt x="1256" y="336"/>
                      </a:lnTo>
                      <a:lnTo>
                        <a:pt x="1260" y="336"/>
                      </a:lnTo>
                      <a:lnTo>
                        <a:pt x="1263" y="334"/>
                      </a:lnTo>
                      <a:lnTo>
                        <a:pt x="1268" y="326"/>
                      </a:lnTo>
                      <a:lnTo>
                        <a:pt x="1268" y="326"/>
                      </a:lnTo>
                      <a:lnTo>
                        <a:pt x="1272" y="318"/>
                      </a:lnTo>
                      <a:lnTo>
                        <a:pt x="1274" y="309"/>
                      </a:lnTo>
                      <a:lnTo>
                        <a:pt x="1277" y="298"/>
                      </a:lnTo>
                      <a:lnTo>
                        <a:pt x="1278" y="294"/>
                      </a:lnTo>
                      <a:lnTo>
                        <a:pt x="1278" y="291"/>
                      </a:lnTo>
                      <a:lnTo>
                        <a:pt x="1280" y="291"/>
                      </a:lnTo>
                      <a:lnTo>
                        <a:pt x="1283" y="291"/>
                      </a:lnTo>
                      <a:lnTo>
                        <a:pt x="1283" y="291"/>
                      </a:lnTo>
                      <a:lnTo>
                        <a:pt x="1289" y="294"/>
                      </a:lnTo>
                      <a:lnTo>
                        <a:pt x="1297" y="295"/>
                      </a:lnTo>
                      <a:lnTo>
                        <a:pt x="1307" y="296"/>
                      </a:lnTo>
                      <a:lnTo>
                        <a:pt x="1317" y="297"/>
                      </a:lnTo>
                      <a:lnTo>
                        <a:pt x="1325" y="296"/>
                      </a:lnTo>
                      <a:lnTo>
                        <a:pt x="1330" y="295"/>
                      </a:lnTo>
                      <a:lnTo>
                        <a:pt x="1331" y="294"/>
                      </a:lnTo>
                      <a:lnTo>
                        <a:pt x="1331" y="291"/>
                      </a:lnTo>
                      <a:lnTo>
                        <a:pt x="1330" y="290"/>
                      </a:lnTo>
                      <a:lnTo>
                        <a:pt x="1328" y="286"/>
                      </a:lnTo>
                      <a:lnTo>
                        <a:pt x="1328" y="286"/>
                      </a:lnTo>
                      <a:lnTo>
                        <a:pt x="1313" y="275"/>
                      </a:lnTo>
                      <a:lnTo>
                        <a:pt x="1302" y="264"/>
                      </a:lnTo>
                      <a:lnTo>
                        <a:pt x="1300" y="261"/>
                      </a:lnTo>
                      <a:lnTo>
                        <a:pt x="1299" y="257"/>
                      </a:lnTo>
                      <a:lnTo>
                        <a:pt x="1299" y="257"/>
                      </a:lnTo>
                      <a:lnTo>
                        <a:pt x="1300" y="256"/>
                      </a:lnTo>
                      <a:lnTo>
                        <a:pt x="1304" y="257"/>
                      </a:lnTo>
                      <a:lnTo>
                        <a:pt x="1304" y="257"/>
                      </a:lnTo>
                      <a:lnTo>
                        <a:pt x="1312" y="261"/>
                      </a:lnTo>
                      <a:lnTo>
                        <a:pt x="1316" y="262"/>
                      </a:lnTo>
                      <a:lnTo>
                        <a:pt x="1318" y="262"/>
                      </a:lnTo>
                      <a:lnTo>
                        <a:pt x="1319" y="261"/>
                      </a:lnTo>
                      <a:lnTo>
                        <a:pt x="1319" y="258"/>
                      </a:lnTo>
                      <a:lnTo>
                        <a:pt x="1318" y="247"/>
                      </a:lnTo>
                      <a:lnTo>
                        <a:pt x="1318" y="247"/>
                      </a:lnTo>
                      <a:lnTo>
                        <a:pt x="1316" y="241"/>
                      </a:lnTo>
                      <a:lnTo>
                        <a:pt x="1314" y="238"/>
                      </a:lnTo>
                      <a:lnTo>
                        <a:pt x="1313" y="236"/>
                      </a:lnTo>
                      <a:lnTo>
                        <a:pt x="1311" y="235"/>
                      </a:lnTo>
                      <a:lnTo>
                        <a:pt x="1302" y="234"/>
                      </a:lnTo>
                      <a:lnTo>
                        <a:pt x="1296" y="232"/>
                      </a:lnTo>
                      <a:lnTo>
                        <a:pt x="1288" y="228"/>
                      </a:lnTo>
                      <a:lnTo>
                        <a:pt x="1288" y="228"/>
                      </a:lnTo>
                      <a:lnTo>
                        <a:pt x="1274" y="218"/>
                      </a:lnTo>
                      <a:lnTo>
                        <a:pt x="1271" y="213"/>
                      </a:lnTo>
                      <a:lnTo>
                        <a:pt x="1268" y="211"/>
                      </a:lnTo>
                      <a:lnTo>
                        <a:pt x="1270" y="209"/>
                      </a:lnTo>
                      <a:lnTo>
                        <a:pt x="1273" y="207"/>
                      </a:lnTo>
                      <a:lnTo>
                        <a:pt x="1279" y="207"/>
                      </a:lnTo>
                      <a:lnTo>
                        <a:pt x="1288" y="209"/>
                      </a:lnTo>
                      <a:lnTo>
                        <a:pt x="1288" y="209"/>
                      </a:lnTo>
                      <a:lnTo>
                        <a:pt x="1312" y="212"/>
                      </a:lnTo>
                      <a:lnTo>
                        <a:pt x="1336" y="217"/>
                      </a:lnTo>
                      <a:lnTo>
                        <a:pt x="1347" y="217"/>
                      </a:lnTo>
                      <a:lnTo>
                        <a:pt x="1354" y="217"/>
                      </a:lnTo>
                      <a:lnTo>
                        <a:pt x="1357" y="216"/>
                      </a:lnTo>
                      <a:lnTo>
                        <a:pt x="1358" y="213"/>
                      </a:lnTo>
                      <a:lnTo>
                        <a:pt x="1358" y="211"/>
                      </a:lnTo>
                      <a:lnTo>
                        <a:pt x="1357" y="209"/>
                      </a:lnTo>
                      <a:lnTo>
                        <a:pt x="1357" y="209"/>
                      </a:lnTo>
                      <a:lnTo>
                        <a:pt x="1352" y="201"/>
                      </a:lnTo>
                      <a:lnTo>
                        <a:pt x="1347" y="198"/>
                      </a:lnTo>
                      <a:lnTo>
                        <a:pt x="1340" y="195"/>
                      </a:lnTo>
                      <a:lnTo>
                        <a:pt x="1334" y="194"/>
                      </a:lnTo>
                      <a:lnTo>
                        <a:pt x="1323" y="193"/>
                      </a:lnTo>
                      <a:lnTo>
                        <a:pt x="1319" y="192"/>
                      </a:lnTo>
                      <a:lnTo>
                        <a:pt x="1318" y="190"/>
                      </a:lnTo>
                      <a:lnTo>
                        <a:pt x="1318" y="188"/>
                      </a:lnTo>
                      <a:lnTo>
                        <a:pt x="1318" y="188"/>
                      </a:lnTo>
                      <a:lnTo>
                        <a:pt x="1317" y="185"/>
                      </a:lnTo>
                      <a:lnTo>
                        <a:pt x="1317" y="183"/>
                      </a:lnTo>
                      <a:lnTo>
                        <a:pt x="1314" y="179"/>
                      </a:lnTo>
                      <a:lnTo>
                        <a:pt x="1314" y="179"/>
                      </a:lnTo>
                      <a:lnTo>
                        <a:pt x="1316" y="178"/>
                      </a:lnTo>
                      <a:lnTo>
                        <a:pt x="1323" y="178"/>
                      </a:lnTo>
                      <a:lnTo>
                        <a:pt x="1323" y="178"/>
                      </a:lnTo>
                      <a:lnTo>
                        <a:pt x="1335" y="177"/>
                      </a:lnTo>
                      <a:lnTo>
                        <a:pt x="1344" y="176"/>
                      </a:lnTo>
                      <a:lnTo>
                        <a:pt x="1345" y="173"/>
                      </a:lnTo>
                      <a:lnTo>
                        <a:pt x="1344" y="172"/>
                      </a:lnTo>
                      <a:lnTo>
                        <a:pt x="1338" y="171"/>
                      </a:lnTo>
                      <a:lnTo>
                        <a:pt x="1328" y="168"/>
                      </a:lnTo>
                      <a:lnTo>
                        <a:pt x="1328" y="168"/>
                      </a:lnTo>
                      <a:lnTo>
                        <a:pt x="1307" y="165"/>
                      </a:lnTo>
                      <a:lnTo>
                        <a:pt x="1301" y="162"/>
                      </a:lnTo>
                      <a:lnTo>
                        <a:pt x="1296" y="160"/>
                      </a:lnTo>
                      <a:lnTo>
                        <a:pt x="1295" y="157"/>
                      </a:lnTo>
                      <a:lnTo>
                        <a:pt x="1296" y="155"/>
                      </a:lnTo>
                      <a:lnTo>
                        <a:pt x="1299" y="153"/>
                      </a:lnTo>
                      <a:lnTo>
                        <a:pt x="1304" y="149"/>
                      </a:lnTo>
                      <a:lnTo>
                        <a:pt x="1304" y="149"/>
                      </a:lnTo>
                      <a:lnTo>
                        <a:pt x="1308" y="145"/>
                      </a:lnTo>
                      <a:lnTo>
                        <a:pt x="1314" y="143"/>
                      </a:lnTo>
                      <a:lnTo>
                        <a:pt x="1328" y="138"/>
                      </a:lnTo>
                      <a:lnTo>
                        <a:pt x="1342" y="134"/>
                      </a:lnTo>
                      <a:lnTo>
                        <a:pt x="1358" y="127"/>
                      </a:lnTo>
                      <a:lnTo>
                        <a:pt x="1358" y="127"/>
                      </a:lnTo>
                      <a:lnTo>
                        <a:pt x="1373" y="119"/>
                      </a:lnTo>
                      <a:lnTo>
                        <a:pt x="1397" y="109"/>
                      </a:lnTo>
                      <a:lnTo>
                        <a:pt x="1397" y="109"/>
                      </a:lnTo>
                      <a:lnTo>
                        <a:pt x="1419" y="98"/>
                      </a:lnTo>
                      <a:lnTo>
                        <a:pt x="1436" y="89"/>
                      </a:lnTo>
                      <a:lnTo>
                        <a:pt x="1449" y="82"/>
                      </a:lnTo>
                      <a:lnTo>
                        <a:pt x="1455" y="81"/>
                      </a:lnTo>
                      <a:lnTo>
                        <a:pt x="1463" y="80"/>
                      </a:lnTo>
                      <a:lnTo>
                        <a:pt x="1463" y="80"/>
                      </a:lnTo>
                      <a:lnTo>
                        <a:pt x="1477" y="79"/>
                      </a:lnTo>
                      <a:lnTo>
                        <a:pt x="1494" y="76"/>
                      </a:lnTo>
                      <a:lnTo>
                        <a:pt x="1511" y="71"/>
                      </a:lnTo>
                      <a:lnTo>
                        <a:pt x="1518" y="68"/>
                      </a:lnTo>
                      <a:lnTo>
                        <a:pt x="1526" y="64"/>
                      </a:lnTo>
                      <a:lnTo>
                        <a:pt x="1526" y="64"/>
                      </a:lnTo>
                      <a:lnTo>
                        <a:pt x="1537" y="58"/>
                      </a:lnTo>
                      <a:lnTo>
                        <a:pt x="1541" y="55"/>
                      </a:lnTo>
                      <a:lnTo>
                        <a:pt x="1538" y="55"/>
                      </a:lnTo>
                      <a:lnTo>
                        <a:pt x="1524" y="55"/>
                      </a:lnTo>
                      <a:lnTo>
                        <a:pt x="1524" y="55"/>
                      </a:lnTo>
                      <a:lnTo>
                        <a:pt x="1516" y="53"/>
                      </a:lnTo>
                      <a:lnTo>
                        <a:pt x="1507" y="51"/>
                      </a:lnTo>
                      <a:lnTo>
                        <a:pt x="1489" y="43"/>
                      </a:lnTo>
                      <a:lnTo>
                        <a:pt x="1481" y="40"/>
                      </a:lnTo>
                      <a:lnTo>
                        <a:pt x="1471" y="38"/>
                      </a:lnTo>
                      <a:lnTo>
                        <a:pt x="1460" y="38"/>
                      </a:lnTo>
                      <a:lnTo>
                        <a:pt x="1449" y="41"/>
                      </a:lnTo>
                      <a:lnTo>
                        <a:pt x="1449" y="41"/>
                      </a:lnTo>
                      <a:lnTo>
                        <a:pt x="1438" y="44"/>
                      </a:lnTo>
                      <a:lnTo>
                        <a:pt x="1432" y="49"/>
                      </a:lnTo>
                      <a:lnTo>
                        <a:pt x="1427" y="54"/>
                      </a:lnTo>
                      <a:lnTo>
                        <a:pt x="1424" y="58"/>
                      </a:lnTo>
                      <a:lnTo>
                        <a:pt x="1421" y="62"/>
                      </a:lnTo>
                      <a:lnTo>
                        <a:pt x="1416" y="65"/>
                      </a:lnTo>
                      <a:lnTo>
                        <a:pt x="1410" y="65"/>
                      </a:lnTo>
                      <a:lnTo>
                        <a:pt x="1402" y="65"/>
                      </a:lnTo>
                      <a:lnTo>
                        <a:pt x="1402" y="65"/>
                      </a:lnTo>
                      <a:lnTo>
                        <a:pt x="1392" y="63"/>
                      </a:lnTo>
                      <a:lnTo>
                        <a:pt x="1387" y="60"/>
                      </a:lnTo>
                      <a:lnTo>
                        <a:pt x="1385" y="57"/>
                      </a:lnTo>
                      <a:lnTo>
                        <a:pt x="1382" y="54"/>
                      </a:lnTo>
                      <a:lnTo>
                        <a:pt x="1380" y="53"/>
                      </a:lnTo>
                      <a:lnTo>
                        <a:pt x="1376" y="52"/>
                      </a:lnTo>
                      <a:lnTo>
                        <a:pt x="1369" y="53"/>
                      </a:lnTo>
                      <a:lnTo>
                        <a:pt x="1357" y="55"/>
                      </a:lnTo>
                      <a:lnTo>
                        <a:pt x="1357" y="55"/>
                      </a:lnTo>
                      <a:lnTo>
                        <a:pt x="1338" y="59"/>
                      </a:lnTo>
                      <a:lnTo>
                        <a:pt x="1330" y="60"/>
                      </a:lnTo>
                      <a:lnTo>
                        <a:pt x="1324" y="62"/>
                      </a:lnTo>
                      <a:lnTo>
                        <a:pt x="1308" y="68"/>
                      </a:lnTo>
                      <a:lnTo>
                        <a:pt x="1308" y="68"/>
                      </a:lnTo>
                      <a:lnTo>
                        <a:pt x="1280" y="79"/>
                      </a:lnTo>
                      <a:lnTo>
                        <a:pt x="1257" y="88"/>
                      </a:lnTo>
                      <a:lnTo>
                        <a:pt x="1246" y="92"/>
                      </a:lnTo>
                      <a:lnTo>
                        <a:pt x="1259" y="85"/>
                      </a:lnTo>
                      <a:lnTo>
                        <a:pt x="1259" y="85"/>
                      </a:lnTo>
                      <a:lnTo>
                        <a:pt x="1272" y="77"/>
                      </a:lnTo>
                      <a:lnTo>
                        <a:pt x="1284" y="71"/>
                      </a:lnTo>
                      <a:lnTo>
                        <a:pt x="1306" y="62"/>
                      </a:lnTo>
                      <a:lnTo>
                        <a:pt x="1313" y="58"/>
                      </a:lnTo>
                      <a:lnTo>
                        <a:pt x="1318" y="55"/>
                      </a:lnTo>
                      <a:lnTo>
                        <a:pt x="1318" y="53"/>
                      </a:lnTo>
                      <a:lnTo>
                        <a:pt x="1318" y="52"/>
                      </a:lnTo>
                      <a:lnTo>
                        <a:pt x="1313" y="51"/>
                      </a:lnTo>
                      <a:lnTo>
                        <a:pt x="1313" y="51"/>
                      </a:lnTo>
                      <a:lnTo>
                        <a:pt x="1301" y="47"/>
                      </a:lnTo>
                      <a:lnTo>
                        <a:pt x="1291" y="46"/>
                      </a:lnTo>
                      <a:lnTo>
                        <a:pt x="1280" y="47"/>
                      </a:lnTo>
                      <a:lnTo>
                        <a:pt x="1263" y="51"/>
                      </a:lnTo>
                      <a:lnTo>
                        <a:pt x="1263" y="51"/>
                      </a:lnTo>
                      <a:lnTo>
                        <a:pt x="1237" y="57"/>
                      </a:lnTo>
                      <a:lnTo>
                        <a:pt x="1208" y="64"/>
                      </a:lnTo>
                      <a:lnTo>
                        <a:pt x="1197" y="68"/>
                      </a:lnTo>
                      <a:lnTo>
                        <a:pt x="1191" y="68"/>
                      </a:lnTo>
                      <a:lnTo>
                        <a:pt x="1189" y="68"/>
                      </a:lnTo>
                      <a:lnTo>
                        <a:pt x="1191" y="66"/>
                      </a:lnTo>
                      <a:lnTo>
                        <a:pt x="1197" y="62"/>
                      </a:lnTo>
                      <a:lnTo>
                        <a:pt x="1197" y="62"/>
                      </a:lnTo>
                      <a:lnTo>
                        <a:pt x="1217" y="52"/>
                      </a:lnTo>
                      <a:lnTo>
                        <a:pt x="1229" y="46"/>
                      </a:lnTo>
                      <a:lnTo>
                        <a:pt x="1232" y="44"/>
                      </a:lnTo>
                      <a:lnTo>
                        <a:pt x="1229" y="43"/>
                      </a:lnTo>
                      <a:lnTo>
                        <a:pt x="1209" y="46"/>
                      </a:lnTo>
                      <a:lnTo>
                        <a:pt x="1209" y="46"/>
                      </a:lnTo>
                      <a:lnTo>
                        <a:pt x="1164" y="51"/>
                      </a:lnTo>
                      <a:lnTo>
                        <a:pt x="1106" y="58"/>
                      </a:lnTo>
                      <a:lnTo>
                        <a:pt x="1080" y="60"/>
                      </a:lnTo>
                      <a:lnTo>
                        <a:pt x="1062" y="62"/>
                      </a:lnTo>
                      <a:lnTo>
                        <a:pt x="1057" y="60"/>
                      </a:lnTo>
                      <a:lnTo>
                        <a:pt x="1055" y="59"/>
                      </a:lnTo>
                      <a:lnTo>
                        <a:pt x="1056" y="58"/>
                      </a:lnTo>
                      <a:lnTo>
                        <a:pt x="1062" y="55"/>
                      </a:lnTo>
                      <a:lnTo>
                        <a:pt x="1062" y="55"/>
                      </a:lnTo>
                      <a:lnTo>
                        <a:pt x="1071" y="52"/>
                      </a:lnTo>
                      <a:lnTo>
                        <a:pt x="1084" y="51"/>
                      </a:lnTo>
                      <a:lnTo>
                        <a:pt x="1120" y="47"/>
                      </a:lnTo>
                      <a:lnTo>
                        <a:pt x="1163" y="44"/>
                      </a:lnTo>
                      <a:lnTo>
                        <a:pt x="1210" y="43"/>
                      </a:lnTo>
                      <a:lnTo>
                        <a:pt x="1293" y="41"/>
                      </a:lnTo>
                      <a:lnTo>
                        <a:pt x="1318" y="40"/>
                      </a:lnTo>
                      <a:lnTo>
                        <a:pt x="1325" y="40"/>
                      </a:lnTo>
                      <a:lnTo>
                        <a:pt x="1328" y="38"/>
                      </a:lnTo>
                      <a:lnTo>
                        <a:pt x="1328" y="38"/>
                      </a:lnTo>
                      <a:lnTo>
                        <a:pt x="1325" y="34"/>
                      </a:lnTo>
                      <a:lnTo>
                        <a:pt x="1322" y="27"/>
                      </a:lnTo>
                      <a:lnTo>
                        <a:pt x="1316" y="20"/>
                      </a:lnTo>
                      <a:lnTo>
                        <a:pt x="1307" y="13"/>
                      </a:lnTo>
                      <a:lnTo>
                        <a:pt x="1296" y="8"/>
                      </a:lnTo>
                      <a:lnTo>
                        <a:pt x="1290" y="6"/>
                      </a:lnTo>
                      <a:lnTo>
                        <a:pt x="1283" y="3"/>
                      </a:lnTo>
                      <a:lnTo>
                        <a:pt x="1276" y="3"/>
                      </a:lnTo>
                      <a:lnTo>
                        <a:pt x="1268" y="3"/>
                      </a:lnTo>
                      <a:lnTo>
                        <a:pt x="1260" y="3"/>
                      </a:lnTo>
                      <a:lnTo>
                        <a:pt x="1251" y="6"/>
                      </a:lnTo>
                      <a:lnTo>
                        <a:pt x="1251" y="6"/>
                      </a:lnTo>
                      <a:lnTo>
                        <a:pt x="1233" y="10"/>
                      </a:lnTo>
                      <a:lnTo>
                        <a:pt x="1216" y="12"/>
                      </a:lnTo>
                      <a:lnTo>
                        <a:pt x="1199" y="12"/>
                      </a:lnTo>
                      <a:lnTo>
                        <a:pt x="1182" y="12"/>
                      </a:lnTo>
                      <a:lnTo>
                        <a:pt x="1154" y="8"/>
                      </a:lnTo>
                      <a:lnTo>
                        <a:pt x="1136" y="6"/>
                      </a:lnTo>
                      <a:lnTo>
                        <a:pt x="1136" y="6"/>
                      </a:lnTo>
                      <a:lnTo>
                        <a:pt x="1125" y="4"/>
                      </a:lnTo>
                      <a:lnTo>
                        <a:pt x="1115" y="3"/>
                      </a:lnTo>
                      <a:lnTo>
                        <a:pt x="1103" y="2"/>
                      </a:lnTo>
                      <a:lnTo>
                        <a:pt x="1084" y="2"/>
                      </a:lnTo>
                      <a:lnTo>
                        <a:pt x="1084" y="2"/>
                      </a:lnTo>
                      <a:lnTo>
                        <a:pt x="1072" y="3"/>
                      </a:lnTo>
                      <a:lnTo>
                        <a:pt x="1062" y="2"/>
                      </a:lnTo>
                      <a:lnTo>
                        <a:pt x="1041" y="0"/>
                      </a:lnTo>
                      <a:lnTo>
                        <a:pt x="1032" y="0"/>
                      </a:lnTo>
                      <a:lnTo>
                        <a:pt x="1022" y="0"/>
                      </a:lnTo>
                      <a:lnTo>
                        <a:pt x="1012" y="2"/>
                      </a:lnTo>
                      <a:lnTo>
                        <a:pt x="1003" y="6"/>
                      </a:lnTo>
                      <a:lnTo>
                        <a:pt x="1003" y="6"/>
                      </a:lnTo>
                      <a:lnTo>
                        <a:pt x="998" y="8"/>
                      </a:lnTo>
                      <a:lnTo>
                        <a:pt x="992" y="9"/>
                      </a:lnTo>
                      <a:lnTo>
                        <a:pt x="981" y="12"/>
                      </a:lnTo>
                      <a:lnTo>
                        <a:pt x="970" y="12"/>
                      </a:lnTo>
                      <a:lnTo>
                        <a:pt x="960" y="10"/>
                      </a:lnTo>
                      <a:lnTo>
                        <a:pt x="947" y="8"/>
                      </a:lnTo>
                      <a:lnTo>
                        <a:pt x="943" y="8"/>
                      </a:lnTo>
                      <a:lnTo>
                        <a:pt x="943" y="9"/>
                      </a:lnTo>
                      <a:lnTo>
                        <a:pt x="944" y="10"/>
                      </a:lnTo>
                      <a:lnTo>
                        <a:pt x="944" y="10"/>
                      </a:lnTo>
                      <a:lnTo>
                        <a:pt x="948" y="14"/>
                      </a:lnTo>
                      <a:lnTo>
                        <a:pt x="950" y="15"/>
                      </a:lnTo>
                      <a:lnTo>
                        <a:pt x="955" y="18"/>
                      </a:lnTo>
                      <a:lnTo>
                        <a:pt x="956" y="18"/>
                      </a:lnTo>
                      <a:lnTo>
                        <a:pt x="955" y="18"/>
                      </a:lnTo>
                      <a:lnTo>
                        <a:pt x="947" y="20"/>
                      </a:lnTo>
                      <a:lnTo>
                        <a:pt x="947" y="20"/>
                      </a:lnTo>
                      <a:lnTo>
                        <a:pt x="937" y="23"/>
                      </a:lnTo>
                      <a:lnTo>
                        <a:pt x="931" y="23"/>
                      </a:lnTo>
                      <a:lnTo>
                        <a:pt x="920" y="21"/>
                      </a:lnTo>
                      <a:lnTo>
                        <a:pt x="899" y="20"/>
                      </a:lnTo>
                      <a:lnTo>
                        <a:pt x="899" y="20"/>
                      </a:lnTo>
                      <a:lnTo>
                        <a:pt x="874" y="20"/>
                      </a:lnTo>
                      <a:lnTo>
                        <a:pt x="856" y="18"/>
                      </a:lnTo>
                      <a:lnTo>
                        <a:pt x="839" y="17"/>
                      </a:lnTo>
                      <a:lnTo>
                        <a:pt x="818" y="15"/>
                      </a:lnTo>
                      <a:lnTo>
                        <a:pt x="818" y="15"/>
                      </a:lnTo>
                      <a:lnTo>
                        <a:pt x="805" y="15"/>
                      </a:lnTo>
                      <a:lnTo>
                        <a:pt x="791" y="14"/>
                      </a:lnTo>
                      <a:lnTo>
                        <a:pt x="765" y="10"/>
                      </a:lnTo>
                      <a:lnTo>
                        <a:pt x="755" y="10"/>
                      </a:lnTo>
                      <a:lnTo>
                        <a:pt x="749" y="12"/>
                      </a:lnTo>
                      <a:lnTo>
                        <a:pt x="748" y="13"/>
                      </a:lnTo>
                      <a:lnTo>
                        <a:pt x="748" y="14"/>
                      </a:lnTo>
                      <a:lnTo>
                        <a:pt x="749" y="18"/>
                      </a:lnTo>
                      <a:lnTo>
                        <a:pt x="751" y="20"/>
                      </a:lnTo>
                      <a:lnTo>
                        <a:pt x="751" y="20"/>
                      </a:lnTo>
                      <a:lnTo>
                        <a:pt x="767" y="36"/>
                      </a:lnTo>
                      <a:lnTo>
                        <a:pt x="780" y="48"/>
                      </a:lnTo>
                      <a:lnTo>
                        <a:pt x="784" y="53"/>
                      </a:lnTo>
                      <a:lnTo>
                        <a:pt x="785" y="55"/>
                      </a:lnTo>
                      <a:lnTo>
                        <a:pt x="784" y="57"/>
                      </a:lnTo>
                      <a:lnTo>
                        <a:pt x="783" y="57"/>
                      </a:lnTo>
                      <a:lnTo>
                        <a:pt x="780" y="57"/>
                      </a:lnTo>
                      <a:lnTo>
                        <a:pt x="771" y="55"/>
                      </a:lnTo>
                      <a:lnTo>
                        <a:pt x="771" y="55"/>
                      </a:lnTo>
                      <a:lnTo>
                        <a:pt x="754" y="49"/>
                      </a:lnTo>
                      <a:lnTo>
                        <a:pt x="744" y="46"/>
                      </a:lnTo>
                      <a:lnTo>
                        <a:pt x="733" y="43"/>
                      </a:lnTo>
                      <a:lnTo>
                        <a:pt x="713" y="41"/>
                      </a:lnTo>
                      <a:lnTo>
                        <a:pt x="713" y="41"/>
                      </a:lnTo>
                      <a:lnTo>
                        <a:pt x="698" y="38"/>
                      </a:lnTo>
                      <a:lnTo>
                        <a:pt x="685" y="35"/>
                      </a:lnTo>
                      <a:lnTo>
                        <a:pt x="663" y="30"/>
                      </a:lnTo>
                      <a:lnTo>
                        <a:pt x="654" y="29"/>
                      </a:lnTo>
                      <a:lnTo>
                        <a:pt x="649" y="29"/>
                      </a:lnTo>
                      <a:lnTo>
                        <a:pt x="647" y="30"/>
                      </a:lnTo>
                      <a:lnTo>
                        <a:pt x="646" y="31"/>
                      </a:lnTo>
                      <a:lnTo>
                        <a:pt x="646" y="32"/>
                      </a:lnTo>
                      <a:lnTo>
                        <a:pt x="647" y="35"/>
                      </a:lnTo>
                      <a:lnTo>
                        <a:pt x="647" y="35"/>
                      </a:lnTo>
                      <a:lnTo>
                        <a:pt x="653" y="47"/>
                      </a:lnTo>
                      <a:lnTo>
                        <a:pt x="657" y="53"/>
                      </a:lnTo>
                      <a:lnTo>
                        <a:pt x="659" y="58"/>
                      </a:lnTo>
                      <a:lnTo>
                        <a:pt x="659" y="62"/>
                      </a:lnTo>
                      <a:lnTo>
                        <a:pt x="658" y="63"/>
                      </a:lnTo>
                      <a:lnTo>
                        <a:pt x="655" y="63"/>
                      </a:lnTo>
                      <a:lnTo>
                        <a:pt x="649" y="63"/>
                      </a:lnTo>
                      <a:lnTo>
                        <a:pt x="638" y="60"/>
                      </a:lnTo>
                      <a:lnTo>
                        <a:pt x="638" y="60"/>
                      </a:lnTo>
                      <a:lnTo>
                        <a:pt x="626" y="55"/>
                      </a:lnTo>
                      <a:lnTo>
                        <a:pt x="619" y="51"/>
                      </a:lnTo>
                      <a:lnTo>
                        <a:pt x="614" y="47"/>
                      </a:lnTo>
                      <a:lnTo>
                        <a:pt x="611" y="43"/>
                      </a:lnTo>
                      <a:lnTo>
                        <a:pt x="607" y="41"/>
                      </a:lnTo>
                      <a:lnTo>
                        <a:pt x="602" y="40"/>
                      </a:lnTo>
                      <a:lnTo>
                        <a:pt x="595" y="41"/>
                      </a:lnTo>
                      <a:lnTo>
                        <a:pt x="584" y="46"/>
                      </a:lnTo>
                      <a:lnTo>
                        <a:pt x="584" y="46"/>
                      </a:lnTo>
                      <a:lnTo>
                        <a:pt x="573" y="49"/>
                      </a:lnTo>
                      <a:lnTo>
                        <a:pt x="566" y="51"/>
                      </a:lnTo>
                      <a:lnTo>
                        <a:pt x="560" y="51"/>
                      </a:lnTo>
                      <a:lnTo>
                        <a:pt x="555" y="48"/>
                      </a:lnTo>
                      <a:lnTo>
                        <a:pt x="546" y="43"/>
                      </a:lnTo>
                      <a:lnTo>
                        <a:pt x="539" y="41"/>
                      </a:lnTo>
                      <a:lnTo>
                        <a:pt x="529" y="41"/>
                      </a:lnTo>
                      <a:lnTo>
                        <a:pt x="529" y="41"/>
                      </a:lnTo>
                      <a:lnTo>
                        <a:pt x="520" y="41"/>
                      </a:lnTo>
                      <a:lnTo>
                        <a:pt x="510" y="42"/>
                      </a:lnTo>
                      <a:lnTo>
                        <a:pt x="492" y="44"/>
                      </a:lnTo>
                      <a:lnTo>
                        <a:pt x="471" y="48"/>
                      </a:lnTo>
                      <a:lnTo>
                        <a:pt x="460" y="49"/>
                      </a:lnTo>
                      <a:lnTo>
                        <a:pt x="447" y="51"/>
                      </a:lnTo>
                      <a:lnTo>
                        <a:pt x="447" y="51"/>
                      </a:lnTo>
                      <a:lnTo>
                        <a:pt x="421" y="49"/>
                      </a:lnTo>
                      <a:lnTo>
                        <a:pt x="403" y="49"/>
                      </a:lnTo>
                      <a:lnTo>
                        <a:pt x="396" y="49"/>
                      </a:lnTo>
                      <a:lnTo>
                        <a:pt x="388" y="49"/>
                      </a:lnTo>
                      <a:lnTo>
                        <a:pt x="380" y="52"/>
                      </a:lnTo>
                      <a:lnTo>
                        <a:pt x="373" y="55"/>
                      </a:lnTo>
                      <a:lnTo>
                        <a:pt x="373" y="55"/>
                      </a:lnTo>
                      <a:lnTo>
                        <a:pt x="359" y="62"/>
                      </a:lnTo>
                      <a:lnTo>
                        <a:pt x="352" y="66"/>
                      </a:lnTo>
                      <a:lnTo>
                        <a:pt x="346" y="69"/>
                      </a:lnTo>
                      <a:lnTo>
                        <a:pt x="338" y="70"/>
                      </a:lnTo>
                      <a:lnTo>
                        <a:pt x="338" y="70"/>
                      </a:lnTo>
                      <a:lnTo>
                        <a:pt x="333" y="70"/>
                      </a:lnTo>
                      <a:lnTo>
                        <a:pt x="328" y="69"/>
                      </a:lnTo>
                      <a:lnTo>
                        <a:pt x="318" y="66"/>
                      </a:lnTo>
                      <a:lnTo>
                        <a:pt x="312" y="66"/>
                      </a:lnTo>
                      <a:lnTo>
                        <a:pt x="305" y="68"/>
                      </a:lnTo>
                      <a:lnTo>
                        <a:pt x="296" y="70"/>
                      </a:lnTo>
                      <a:lnTo>
                        <a:pt x="285" y="75"/>
                      </a:lnTo>
                      <a:lnTo>
                        <a:pt x="285" y="75"/>
                      </a:lnTo>
                      <a:lnTo>
                        <a:pt x="271" y="80"/>
                      </a:lnTo>
                      <a:lnTo>
                        <a:pt x="255" y="83"/>
                      </a:lnTo>
                      <a:lnTo>
                        <a:pt x="238" y="86"/>
                      </a:lnTo>
                      <a:lnTo>
                        <a:pt x="222" y="88"/>
                      </a:lnTo>
                      <a:lnTo>
                        <a:pt x="198" y="92"/>
                      </a:lnTo>
                      <a:lnTo>
                        <a:pt x="193" y="93"/>
                      </a:lnTo>
                      <a:lnTo>
                        <a:pt x="193" y="93"/>
                      </a:lnTo>
                      <a:lnTo>
                        <a:pt x="196" y="94"/>
                      </a:lnTo>
                      <a:lnTo>
                        <a:pt x="196" y="94"/>
                      </a:lnTo>
                      <a:lnTo>
                        <a:pt x="202" y="96"/>
                      </a:lnTo>
                      <a:lnTo>
                        <a:pt x="211" y="97"/>
                      </a:lnTo>
                      <a:lnTo>
                        <a:pt x="230" y="97"/>
                      </a:lnTo>
                      <a:lnTo>
                        <a:pt x="237" y="97"/>
                      </a:lnTo>
                      <a:lnTo>
                        <a:pt x="239" y="98"/>
                      </a:lnTo>
                      <a:lnTo>
                        <a:pt x="240" y="99"/>
                      </a:lnTo>
                      <a:lnTo>
                        <a:pt x="242" y="102"/>
                      </a:lnTo>
                      <a:lnTo>
                        <a:pt x="240" y="103"/>
                      </a:lnTo>
                      <a:lnTo>
                        <a:pt x="234" y="109"/>
                      </a:lnTo>
                      <a:lnTo>
                        <a:pt x="234" y="109"/>
                      </a:lnTo>
                      <a:lnTo>
                        <a:pt x="225" y="116"/>
                      </a:lnTo>
                      <a:lnTo>
                        <a:pt x="215" y="122"/>
                      </a:lnTo>
                      <a:lnTo>
                        <a:pt x="204" y="127"/>
                      </a:lnTo>
                      <a:lnTo>
                        <a:pt x="193" y="131"/>
                      </a:lnTo>
                      <a:lnTo>
                        <a:pt x="175" y="137"/>
                      </a:lnTo>
                      <a:lnTo>
                        <a:pt x="159" y="139"/>
                      </a:lnTo>
                      <a:lnTo>
                        <a:pt x="159" y="139"/>
                      </a:lnTo>
                      <a:lnTo>
                        <a:pt x="135" y="140"/>
                      </a:lnTo>
                      <a:lnTo>
                        <a:pt x="101" y="144"/>
                      </a:lnTo>
                      <a:lnTo>
                        <a:pt x="101" y="144"/>
                      </a:lnTo>
                      <a:lnTo>
                        <a:pt x="51" y="149"/>
                      </a:lnTo>
                      <a:lnTo>
                        <a:pt x="51" y="149"/>
                      </a:lnTo>
                      <a:lnTo>
                        <a:pt x="43" y="149"/>
                      </a:lnTo>
                      <a:lnTo>
                        <a:pt x="33" y="149"/>
                      </a:lnTo>
                      <a:lnTo>
                        <a:pt x="13" y="147"/>
                      </a:lnTo>
                      <a:lnTo>
                        <a:pt x="6" y="148"/>
                      </a:lnTo>
                      <a:lnTo>
                        <a:pt x="1" y="149"/>
                      </a:lnTo>
                      <a:lnTo>
                        <a:pt x="0" y="150"/>
                      </a:lnTo>
                      <a:lnTo>
                        <a:pt x="0" y="153"/>
                      </a:lnTo>
                      <a:lnTo>
                        <a:pt x="1" y="155"/>
                      </a:lnTo>
                      <a:lnTo>
                        <a:pt x="3" y="159"/>
                      </a:lnTo>
                      <a:lnTo>
                        <a:pt x="3" y="159"/>
                      </a:lnTo>
                      <a:lnTo>
                        <a:pt x="12" y="170"/>
                      </a:lnTo>
                      <a:lnTo>
                        <a:pt x="16" y="173"/>
                      </a:lnTo>
                      <a:lnTo>
                        <a:pt x="20" y="177"/>
                      </a:lnTo>
                      <a:lnTo>
                        <a:pt x="23" y="178"/>
                      </a:lnTo>
                      <a:lnTo>
                        <a:pt x="28" y="181"/>
                      </a:lnTo>
                      <a:lnTo>
                        <a:pt x="43" y="183"/>
                      </a:lnTo>
                      <a:lnTo>
                        <a:pt x="43" y="183"/>
                      </a:lnTo>
                      <a:lnTo>
                        <a:pt x="52" y="184"/>
                      </a:lnTo>
                      <a:lnTo>
                        <a:pt x="62" y="183"/>
                      </a:lnTo>
                      <a:lnTo>
                        <a:pt x="73" y="181"/>
                      </a:lnTo>
                      <a:lnTo>
                        <a:pt x="83" y="177"/>
                      </a:lnTo>
                      <a:lnTo>
                        <a:pt x="92" y="175"/>
                      </a:lnTo>
                      <a:lnTo>
                        <a:pt x="101" y="173"/>
                      </a:lnTo>
                      <a:lnTo>
                        <a:pt x="108" y="172"/>
                      </a:lnTo>
                      <a:lnTo>
                        <a:pt x="112" y="173"/>
                      </a:lnTo>
                      <a:lnTo>
                        <a:pt x="114" y="175"/>
                      </a:lnTo>
                      <a:lnTo>
                        <a:pt x="114" y="175"/>
                      </a:lnTo>
                      <a:lnTo>
                        <a:pt x="119" y="177"/>
                      </a:lnTo>
                      <a:lnTo>
                        <a:pt x="126" y="179"/>
                      </a:lnTo>
                      <a:lnTo>
                        <a:pt x="141" y="181"/>
                      </a:lnTo>
                      <a:lnTo>
                        <a:pt x="146" y="182"/>
                      </a:lnTo>
                      <a:lnTo>
                        <a:pt x="148" y="183"/>
                      </a:lnTo>
                      <a:lnTo>
                        <a:pt x="148" y="184"/>
                      </a:lnTo>
                      <a:lnTo>
                        <a:pt x="147" y="185"/>
                      </a:lnTo>
                      <a:lnTo>
                        <a:pt x="141" y="188"/>
                      </a:lnTo>
                      <a:lnTo>
                        <a:pt x="141" y="188"/>
                      </a:lnTo>
                      <a:lnTo>
                        <a:pt x="122" y="194"/>
                      </a:lnTo>
                      <a:lnTo>
                        <a:pt x="102" y="198"/>
                      </a:lnTo>
                      <a:lnTo>
                        <a:pt x="81" y="199"/>
                      </a:lnTo>
                      <a:lnTo>
                        <a:pt x="61" y="198"/>
                      </a:lnTo>
                      <a:lnTo>
                        <a:pt x="61" y="198"/>
                      </a:lnTo>
                      <a:lnTo>
                        <a:pt x="39" y="196"/>
                      </a:lnTo>
                      <a:lnTo>
                        <a:pt x="17" y="196"/>
                      </a:lnTo>
                      <a:lnTo>
                        <a:pt x="10" y="198"/>
                      </a:lnTo>
                      <a:lnTo>
                        <a:pt x="6" y="199"/>
                      </a:lnTo>
                      <a:lnTo>
                        <a:pt x="6" y="200"/>
                      </a:lnTo>
                      <a:lnTo>
                        <a:pt x="6" y="201"/>
                      </a:lnTo>
                      <a:lnTo>
                        <a:pt x="12" y="202"/>
                      </a:lnTo>
                      <a:lnTo>
                        <a:pt x="12" y="202"/>
                      </a:lnTo>
                      <a:lnTo>
                        <a:pt x="23" y="205"/>
                      </a:lnTo>
                      <a:lnTo>
                        <a:pt x="34" y="206"/>
                      </a:lnTo>
                      <a:lnTo>
                        <a:pt x="56" y="207"/>
                      </a:lnTo>
                      <a:lnTo>
                        <a:pt x="64" y="209"/>
                      </a:lnTo>
                      <a:lnTo>
                        <a:pt x="69" y="210"/>
                      </a:lnTo>
                      <a:lnTo>
                        <a:pt x="71" y="211"/>
                      </a:lnTo>
                      <a:lnTo>
                        <a:pt x="69" y="213"/>
                      </a:lnTo>
                      <a:lnTo>
                        <a:pt x="64" y="218"/>
                      </a:lnTo>
                      <a:lnTo>
                        <a:pt x="64" y="218"/>
                      </a:lnTo>
                      <a:lnTo>
                        <a:pt x="57" y="223"/>
                      </a:lnTo>
                      <a:lnTo>
                        <a:pt x="51" y="229"/>
                      </a:lnTo>
                      <a:lnTo>
                        <a:pt x="47" y="235"/>
                      </a:lnTo>
                      <a:lnTo>
                        <a:pt x="46" y="238"/>
                      </a:lnTo>
                      <a:lnTo>
                        <a:pt x="46" y="239"/>
                      </a:lnTo>
                      <a:lnTo>
                        <a:pt x="46" y="241"/>
                      </a:lnTo>
                      <a:lnTo>
                        <a:pt x="49" y="243"/>
                      </a:lnTo>
                      <a:lnTo>
                        <a:pt x="51" y="244"/>
                      </a:lnTo>
                      <a:lnTo>
                        <a:pt x="55" y="245"/>
                      </a:lnTo>
                      <a:lnTo>
                        <a:pt x="67" y="245"/>
                      </a:lnTo>
                      <a:lnTo>
                        <a:pt x="84" y="243"/>
                      </a:lnTo>
                      <a:lnTo>
                        <a:pt x="84" y="243"/>
                      </a:lnTo>
                      <a:lnTo>
                        <a:pt x="114" y="236"/>
                      </a:lnTo>
                      <a:lnTo>
                        <a:pt x="135" y="234"/>
                      </a:lnTo>
                      <a:lnTo>
                        <a:pt x="149" y="233"/>
                      </a:lnTo>
                      <a:lnTo>
                        <a:pt x="165" y="233"/>
                      </a:lnTo>
                      <a:lnTo>
                        <a:pt x="165" y="233"/>
                      </a:lnTo>
                      <a:lnTo>
                        <a:pt x="174" y="232"/>
                      </a:lnTo>
                      <a:lnTo>
                        <a:pt x="181" y="230"/>
                      </a:lnTo>
                      <a:lnTo>
                        <a:pt x="193" y="227"/>
                      </a:lnTo>
                      <a:lnTo>
                        <a:pt x="199" y="226"/>
                      </a:lnTo>
                      <a:lnTo>
                        <a:pt x="208" y="226"/>
                      </a:lnTo>
                      <a:lnTo>
                        <a:pt x="220" y="226"/>
                      </a:lnTo>
                      <a:lnTo>
                        <a:pt x="234" y="228"/>
                      </a:lnTo>
                      <a:lnTo>
                        <a:pt x="234" y="228"/>
                      </a:lnTo>
                      <a:lnTo>
                        <a:pt x="250" y="232"/>
                      </a:lnTo>
                      <a:lnTo>
                        <a:pt x="262" y="235"/>
                      </a:lnTo>
                      <a:lnTo>
                        <a:pt x="273" y="239"/>
                      </a:lnTo>
                      <a:lnTo>
                        <a:pt x="282" y="244"/>
                      </a:lnTo>
                      <a:lnTo>
                        <a:pt x="289" y="249"/>
                      </a:lnTo>
                      <a:lnTo>
                        <a:pt x="295" y="253"/>
                      </a:lnTo>
                      <a:lnTo>
                        <a:pt x="304" y="262"/>
                      </a:lnTo>
                      <a:lnTo>
                        <a:pt x="304" y="262"/>
                      </a:lnTo>
                      <a:lnTo>
                        <a:pt x="307" y="267"/>
                      </a:lnTo>
                      <a:lnTo>
                        <a:pt x="310" y="272"/>
                      </a:lnTo>
                      <a:lnTo>
                        <a:pt x="313" y="284"/>
                      </a:lnTo>
                      <a:lnTo>
                        <a:pt x="317" y="298"/>
                      </a:lnTo>
                      <a:lnTo>
                        <a:pt x="323" y="317"/>
                      </a:lnTo>
                      <a:lnTo>
                        <a:pt x="323" y="317"/>
                      </a:lnTo>
                      <a:lnTo>
                        <a:pt x="327" y="324"/>
                      </a:lnTo>
                      <a:lnTo>
                        <a:pt x="331" y="330"/>
                      </a:lnTo>
                      <a:lnTo>
                        <a:pt x="340" y="337"/>
                      </a:lnTo>
                      <a:lnTo>
                        <a:pt x="342" y="340"/>
                      </a:lnTo>
                      <a:lnTo>
                        <a:pt x="344" y="342"/>
                      </a:lnTo>
                      <a:lnTo>
                        <a:pt x="342" y="346"/>
                      </a:lnTo>
                      <a:lnTo>
                        <a:pt x="338" y="351"/>
                      </a:lnTo>
                      <a:lnTo>
                        <a:pt x="338" y="351"/>
                      </a:lnTo>
                      <a:lnTo>
                        <a:pt x="331" y="356"/>
                      </a:lnTo>
                      <a:lnTo>
                        <a:pt x="324" y="360"/>
                      </a:lnTo>
                      <a:lnTo>
                        <a:pt x="308" y="368"/>
                      </a:lnTo>
                      <a:lnTo>
                        <a:pt x="302" y="371"/>
                      </a:lnTo>
                      <a:lnTo>
                        <a:pt x="299" y="376"/>
                      </a:lnTo>
                      <a:lnTo>
                        <a:pt x="297" y="377"/>
                      </a:lnTo>
                      <a:lnTo>
                        <a:pt x="296" y="380"/>
                      </a:lnTo>
                      <a:lnTo>
                        <a:pt x="297" y="382"/>
                      </a:lnTo>
                      <a:lnTo>
                        <a:pt x="299" y="386"/>
                      </a:lnTo>
                      <a:lnTo>
                        <a:pt x="299" y="386"/>
                      </a:lnTo>
                      <a:lnTo>
                        <a:pt x="304" y="394"/>
                      </a:lnTo>
                      <a:lnTo>
                        <a:pt x="306" y="400"/>
                      </a:lnTo>
                      <a:lnTo>
                        <a:pt x="308" y="402"/>
                      </a:lnTo>
                      <a:lnTo>
                        <a:pt x="310" y="402"/>
                      </a:lnTo>
                      <a:lnTo>
                        <a:pt x="318" y="400"/>
                      </a:lnTo>
                      <a:lnTo>
                        <a:pt x="318" y="400"/>
                      </a:lnTo>
                      <a:lnTo>
                        <a:pt x="329" y="396"/>
                      </a:lnTo>
                      <a:lnTo>
                        <a:pt x="339" y="392"/>
                      </a:lnTo>
                      <a:lnTo>
                        <a:pt x="347" y="390"/>
                      </a:lnTo>
                      <a:lnTo>
                        <a:pt x="351" y="390"/>
                      </a:lnTo>
                      <a:lnTo>
                        <a:pt x="352" y="391"/>
                      </a:lnTo>
                      <a:lnTo>
                        <a:pt x="352" y="391"/>
                      </a:lnTo>
                      <a:lnTo>
                        <a:pt x="355" y="392"/>
                      </a:lnTo>
                      <a:lnTo>
                        <a:pt x="357" y="393"/>
                      </a:lnTo>
                      <a:lnTo>
                        <a:pt x="363" y="393"/>
                      </a:lnTo>
                      <a:lnTo>
                        <a:pt x="368" y="396"/>
                      </a:lnTo>
                      <a:lnTo>
                        <a:pt x="370" y="397"/>
                      </a:lnTo>
                      <a:lnTo>
                        <a:pt x="373" y="400"/>
                      </a:lnTo>
                      <a:lnTo>
                        <a:pt x="373" y="400"/>
                      </a:lnTo>
                      <a:lnTo>
                        <a:pt x="375" y="403"/>
                      </a:lnTo>
                      <a:lnTo>
                        <a:pt x="378" y="404"/>
                      </a:lnTo>
                      <a:lnTo>
                        <a:pt x="384" y="405"/>
                      </a:lnTo>
                      <a:lnTo>
                        <a:pt x="387" y="407"/>
                      </a:lnTo>
                      <a:lnTo>
                        <a:pt x="390" y="408"/>
                      </a:lnTo>
                      <a:lnTo>
                        <a:pt x="391" y="410"/>
                      </a:lnTo>
                      <a:lnTo>
                        <a:pt x="392" y="415"/>
                      </a:lnTo>
                      <a:lnTo>
                        <a:pt x="392" y="415"/>
                      </a:lnTo>
                      <a:lnTo>
                        <a:pt x="392" y="418"/>
                      </a:lnTo>
                      <a:lnTo>
                        <a:pt x="393" y="420"/>
                      </a:lnTo>
                      <a:lnTo>
                        <a:pt x="397" y="424"/>
                      </a:lnTo>
                      <a:lnTo>
                        <a:pt x="402" y="425"/>
                      </a:lnTo>
                      <a:lnTo>
                        <a:pt x="407" y="426"/>
                      </a:lnTo>
                      <a:lnTo>
                        <a:pt x="410" y="427"/>
                      </a:lnTo>
                      <a:lnTo>
                        <a:pt x="412" y="428"/>
                      </a:lnTo>
                      <a:lnTo>
                        <a:pt x="402" y="430"/>
                      </a:lnTo>
                      <a:lnTo>
                        <a:pt x="402" y="430"/>
                      </a:lnTo>
                      <a:lnTo>
                        <a:pt x="386" y="432"/>
                      </a:lnTo>
                      <a:lnTo>
                        <a:pt x="376" y="432"/>
                      </a:lnTo>
                      <a:lnTo>
                        <a:pt x="369" y="431"/>
                      </a:lnTo>
                      <a:lnTo>
                        <a:pt x="363" y="428"/>
                      </a:lnTo>
                      <a:lnTo>
                        <a:pt x="363" y="428"/>
                      </a:lnTo>
                      <a:lnTo>
                        <a:pt x="357" y="427"/>
                      </a:lnTo>
                      <a:lnTo>
                        <a:pt x="353" y="427"/>
                      </a:lnTo>
                      <a:lnTo>
                        <a:pt x="347" y="427"/>
                      </a:lnTo>
                      <a:lnTo>
                        <a:pt x="335" y="425"/>
                      </a:lnTo>
                      <a:lnTo>
                        <a:pt x="335" y="425"/>
                      </a:lnTo>
                      <a:lnTo>
                        <a:pt x="327" y="424"/>
                      </a:lnTo>
                      <a:lnTo>
                        <a:pt x="319" y="422"/>
                      </a:lnTo>
                      <a:lnTo>
                        <a:pt x="307" y="424"/>
                      </a:lnTo>
                      <a:lnTo>
                        <a:pt x="299" y="425"/>
                      </a:lnTo>
                      <a:lnTo>
                        <a:pt x="297" y="425"/>
                      </a:lnTo>
                      <a:lnTo>
                        <a:pt x="299" y="425"/>
                      </a:lnTo>
                      <a:lnTo>
                        <a:pt x="299" y="425"/>
                      </a:lnTo>
                      <a:lnTo>
                        <a:pt x="301" y="426"/>
                      </a:lnTo>
                      <a:lnTo>
                        <a:pt x="305" y="428"/>
                      </a:lnTo>
                      <a:lnTo>
                        <a:pt x="317" y="436"/>
                      </a:lnTo>
                      <a:lnTo>
                        <a:pt x="330" y="444"/>
                      </a:lnTo>
                      <a:lnTo>
                        <a:pt x="336" y="447"/>
                      </a:lnTo>
                      <a:lnTo>
                        <a:pt x="342" y="448"/>
                      </a:lnTo>
                      <a:lnTo>
                        <a:pt x="342" y="448"/>
                      </a:lnTo>
                      <a:lnTo>
                        <a:pt x="348" y="448"/>
                      </a:lnTo>
                      <a:lnTo>
                        <a:pt x="355" y="448"/>
                      </a:lnTo>
                      <a:lnTo>
                        <a:pt x="367" y="445"/>
                      </a:lnTo>
                      <a:lnTo>
                        <a:pt x="371" y="445"/>
                      </a:lnTo>
                      <a:lnTo>
                        <a:pt x="376" y="445"/>
                      </a:lnTo>
                      <a:lnTo>
                        <a:pt x="380" y="447"/>
                      </a:lnTo>
                      <a:lnTo>
                        <a:pt x="382" y="449"/>
                      </a:lnTo>
                      <a:lnTo>
                        <a:pt x="382" y="449"/>
                      </a:lnTo>
                      <a:lnTo>
                        <a:pt x="384" y="453"/>
                      </a:lnTo>
                      <a:lnTo>
                        <a:pt x="384" y="456"/>
                      </a:lnTo>
                      <a:lnTo>
                        <a:pt x="384" y="464"/>
                      </a:lnTo>
                      <a:lnTo>
                        <a:pt x="382" y="475"/>
                      </a:lnTo>
                      <a:lnTo>
                        <a:pt x="382" y="475"/>
                      </a:lnTo>
                      <a:lnTo>
                        <a:pt x="382" y="476"/>
                      </a:lnTo>
                      <a:lnTo>
                        <a:pt x="384" y="476"/>
                      </a:lnTo>
                      <a:lnTo>
                        <a:pt x="385" y="476"/>
                      </a:lnTo>
                      <a:lnTo>
                        <a:pt x="378" y="484"/>
                      </a:lnTo>
                      <a:lnTo>
                        <a:pt x="378" y="484"/>
                      </a:lnTo>
                      <a:lnTo>
                        <a:pt x="367" y="494"/>
                      </a:lnTo>
                      <a:lnTo>
                        <a:pt x="357" y="501"/>
                      </a:lnTo>
                      <a:lnTo>
                        <a:pt x="347" y="509"/>
                      </a:lnTo>
                      <a:lnTo>
                        <a:pt x="347" y="509"/>
                      </a:lnTo>
                      <a:lnTo>
                        <a:pt x="339" y="506"/>
                      </a:lnTo>
                      <a:lnTo>
                        <a:pt x="319" y="503"/>
                      </a:lnTo>
                      <a:lnTo>
                        <a:pt x="311" y="501"/>
                      </a:lnTo>
                      <a:lnTo>
                        <a:pt x="304" y="501"/>
                      </a:lnTo>
                      <a:lnTo>
                        <a:pt x="302" y="501"/>
                      </a:lnTo>
                      <a:lnTo>
                        <a:pt x="301" y="503"/>
                      </a:lnTo>
                      <a:lnTo>
                        <a:pt x="302" y="504"/>
                      </a:lnTo>
                      <a:lnTo>
                        <a:pt x="305" y="506"/>
                      </a:lnTo>
                      <a:lnTo>
                        <a:pt x="305" y="506"/>
                      </a:lnTo>
                      <a:lnTo>
                        <a:pt x="310" y="510"/>
                      </a:lnTo>
                      <a:lnTo>
                        <a:pt x="312" y="512"/>
                      </a:lnTo>
                      <a:lnTo>
                        <a:pt x="312" y="515"/>
                      </a:lnTo>
                      <a:lnTo>
                        <a:pt x="310" y="516"/>
                      </a:lnTo>
                      <a:lnTo>
                        <a:pt x="302" y="518"/>
                      </a:lnTo>
                      <a:lnTo>
                        <a:pt x="297" y="521"/>
                      </a:lnTo>
                      <a:lnTo>
                        <a:pt x="294" y="523"/>
                      </a:lnTo>
                      <a:lnTo>
                        <a:pt x="294" y="523"/>
                      </a:lnTo>
                      <a:lnTo>
                        <a:pt x="284" y="532"/>
                      </a:lnTo>
                      <a:lnTo>
                        <a:pt x="276" y="539"/>
                      </a:lnTo>
                      <a:lnTo>
                        <a:pt x="263" y="549"/>
                      </a:lnTo>
                      <a:lnTo>
                        <a:pt x="263" y="549"/>
                      </a:lnTo>
                      <a:lnTo>
                        <a:pt x="263" y="550"/>
                      </a:lnTo>
                      <a:lnTo>
                        <a:pt x="262" y="554"/>
                      </a:lnTo>
                      <a:lnTo>
                        <a:pt x="263" y="556"/>
                      </a:lnTo>
                      <a:lnTo>
                        <a:pt x="263" y="558"/>
                      </a:lnTo>
                      <a:lnTo>
                        <a:pt x="266" y="561"/>
                      </a:lnTo>
                      <a:lnTo>
                        <a:pt x="268" y="563"/>
                      </a:lnTo>
                      <a:lnTo>
                        <a:pt x="268" y="563"/>
                      </a:lnTo>
                      <a:lnTo>
                        <a:pt x="272" y="563"/>
                      </a:lnTo>
                      <a:lnTo>
                        <a:pt x="273" y="563"/>
                      </a:lnTo>
                      <a:lnTo>
                        <a:pt x="273" y="561"/>
                      </a:lnTo>
                      <a:lnTo>
                        <a:pt x="271" y="560"/>
                      </a:lnTo>
                      <a:lnTo>
                        <a:pt x="270" y="558"/>
                      </a:lnTo>
                      <a:lnTo>
                        <a:pt x="266" y="560"/>
                      </a:lnTo>
                      <a:lnTo>
                        <a:pt x="262" y="562"/>
                      </a:lnTo>
                      <a:lnTo>
                        <a:pt x="259" y="568"/>
                      </a:lnTo>
                      <a:lnTo>
                        <a:pt x="259" y="568"/>
                      </a:lnTo>
                      <a:lnTo>
                        <a:pt x="253" y="579"/>
                      </a:lnTo>
                      <a:lnTo>
                        <a:pt x="249" y="584"/>
                      </a:lnTo>
                      <a:lnTo>
                        <a:pt x="248" y="585"/>
                      </a:lnTo>
                      <a:lnTo>
                        <a:pt x="248" y="588"/>
                      </a:lnTo>
                      <a:lnTo>
                        <a:pt x="249" y="592"/>
                      </a:lnTo>
                      <a:lnTo>
                        <a:pt x="249" y="592"/>
                      </a:lnTo>
                      <a:lnTo>
                        <a:pt x="250" y="597"/>
                      </a:lnTo>
                      <a:lnTo>
                        <a:pt x="250" y="601"/>
                      </a:lnTo>
                      <a:lnTo>
                        <a:pt x="251" y="605"/>
                      </a:lnTo>
                      <a:lnTo>
                        <a:pt x="259" y="612"/>
                      </a:lnTo>
                      <a:lnTo>
                        <a:pt x="259" y="612"/>
                      </a:lnTo>
                      <a:lnTo>
                        <a:pt x="268" y="620"/>
                      </a:lnTo>
                      <a:lnTo>
                        <a:pt x="273" y="625"/>
                      </a:lnTo>
                      <a:lnTo>
                        <a:pt x="276" y="628"/>
                      </a:lnTo>
                      <a:lnTo>
                        <a:pt x="276" y="631"/>
                      </a:lnTo>
                      <a:lnTo>
                        <a:pt x="273" y="642"/>
                      </a:lnTo>
                      <a:lnTo>
                        <a:pt x="273" y="642"/>
                      </a:lnTo>
                      <a:lnTo>
                        <a:pt x="271" y="650"/>
                      </a:lnTo>
                      <a:lnTo>
                        <a:pt x="268" y="656"/>
                      </a:lnTo>
                      <a:lnTo>
                        <a:pt x="262" y="665"/>
                      </a:lnTo>
                      <a:lnTo>
                        <a:pt x="262" y="669"/>
                      </a:lnTo>
                      <a:lnTo>
                        <a:pt x="262" y="671"/>
                      </a:lnTo>
                      <a:lnTo>
                        <a:pt x="267" y="673"/>
                      </a:lnTo>
                      <a:lnTo>
                        <a:pt x="273" y="671"/>
                      </a:lnTo>
                      <a:lnTo>
                        <a:pt x="273" y="671"/>
                      </a:lnTo>
                      <a:lnTo>
                        <a:pt x="283" y="669"/>
                      </a:lnTo>
                      <a:lnTo>
                        <a:pt x="291" y="667"/>
                      </a:lnTo>
                      <a:lnTo>
                        <a:pt x="304" y="661"/>
                      </a:lnTo>
                      <a:lnTo>
                        <a:pt x="311" y="658"/>
                      </a:lnTo>
                      <a:lnTo>
                        <a:pt x="311" y="659"/>
                      </a:lnTo>
                      <a:lnTo>
                        <a:pt x="308" y="662"/>
                      </a:lnTo>
                      <a:lnTo>
                        <a:pt x="308" y="662"/>
                      </a:lnTo>
                      <a:lnTo>
                        <a:pt x="304" y="665"/>
                      </a:lnTo>
                      <a:lnTo>
                        <a:pt x="299" y="668"/>
                      </a:lnTo>
                      <a:lnTo>
                        <a:pt x="288" y="671"/>
                      </a:lnTo>
                      <a:lnTo>
                        <a:pt x="278" y="675"/>
                      </a:lnTo>
                      <a:lnTo>
                        <a:pt x="274" y="678"/>
                      </a:lnTo>
                      <a:lnTo>
                        <a:pt x="273" y="681"/>
                      </a:lnTo>
                      <a:lnTo>
                        <a:pt x="273" y="681"/>
                      </a:lnTo>
                      <a:lnTo>
                        <a:pt x="273" y="684"/>
                      </a:lnTo>
                      <a:lnTo>
                        <a:pt x="272" y="685"/>
                      </a:lnTo>
                      <a:lnTo>
                        <a:pt x="268" y="685"/>
                      </a:lnTo>
                      <a:lnTo>
                        <a:pt x="267" y="685"/>
                      </a:lnTo>
                      <a:lnTo>
                        <a:pt x="267" y="687"/>
                      </a:lnTo>
                      <a:lnTo>
                        <a:pt x="273" y="696"/>
                      </a:lnTo>
                      <a:lnTo>
                        <a:pt x="273" y="696"/>
                      </a:lnTo>
                      <a:lnTo>
                        <a:pt x="279" y="702"/>
                      </a:lnTo>
                      <a:lnTo>
                        <a:pt x="284" y="705"/>
                      </a:lnTo>
                      <a:lnTo>
                        <a:pt x="291" y="708"/>
                      </a:lnTo>
                      <a:lnTo>
                        <a:pt x="294" y="709"/>
                      </a:lnTo>
                      <a:lnTo>
                        <a:pt x="295" y="712"/>
                      </a:lnTo>
                      <a:lnTo>
                        <a:pt x="295" y="715"/>
                      </a:lnTo>
                      <a:lnTo>
                        <a:pt x="294" y="721"/>
                      </a:lnTo>
                      <a:lnTo>
                        <a:pt x="294" y="721"/>
                      </a:lnTo>
                      <a:lnTo>
                        <a:pt x="290" y="731"/>
                      </a:lnTo>
                      <a:lnTo>
                        <a:pt x="289" y="737"/>
                      </a:lnTo>
                      <a:lnTo>
                        <a:pt x="289" y="738"/>
                      </a:lnTo>
                      <a:lnTo>
                        <a:pt x="290" y="741"/>
                      </a:lnTo>
                      <a:lnTo>
                        <a:pt x="299" y="746"/>
                      </a:lnTo>
                      <a:lnTo>
                        <a:pt x="299" y="746"/>
                      </a:lnTo>
                      <a:lnTo>
                        <a:pt x="302" y="749"/>
                      </a:lnTo>
                      <a:lnTo>
                        <a:pt x="304" y="753"/>
                      </a:lnTo>
                      <a:lnTo>
                        <a:pt x="304" y="758"/>
                      </a:lnTo>
                      <a:lnTo>
                        <a:pt x="304" y="761"/>
                      </a:lnTo>
                      <a:lnTo>
                        <a:pt x="302" y="765"/>
                      </a:lnTo>
                      <a:lnTo>
                        <a:pt x="302" y="767"/>
                      </a:lnTo>
                      <a:lnTo>
                        <a:pt x="305" y="770"/>
                      </a:lnTo>
                      <a:lnTo>
                        <a:pt x="308" y="770"/>
                      </a:lnTo>
                      <a:lnTo>
                        <a:pt x="308" y="770"/>
                      </a:lnTo>
                      <a:lnTo>
                        <a:pt x="317" y="770"/>
                      </a:lnTo>
                      <a:lnTo>
                        <a:pt x="321" y="769"/>
                      </a:lnTo>
                      <a:lnTo>
                        <a:pt x="321" y="769"/>
                      </a:lnTo>
                      <a:lnTo>
                        <a:pt x="321" y="770"/>
                      </a:lnTo>
                      <a:lnTo>
                        <a:pt x="318" y="775"/>
                      </a:lnTo>
                      <a:lnTo>
                        <a:pt x="318" y="775"/>
                      </a:lnTo>
                      <a:lnTo>
                        <a:pt x="316" y="778"/>
                      </a:lnTo>
                      <a:lnTo>
                        <a:pt x="314" y="780"/>
                      </a:lnTo>
                      <a:lnTo>
                        <a:pt x="311" y="783"/>
                      </a:lnTo>
                      <a:lnTo>
                        <a:pt x="312" y="784"/>
                      </a:lnTo>
                      <a:lnTo>
                        <a:pt x="313" y="787"/>
                      </a:lnTo>
                      <a:lnTo>
                        <a:pt x="323" y="794"/>
                      </a:lnTo>
                      <a:lnTo>
                        <a:pt x="323" y="794"/>
                      </a:lnTo>
                      <a:lnTo>
                        <a:pt x="330" y="799"/>
                      </a:lnTo>
                      <a:lnTo>
                        <a:pt x="338" y="803"/>
                      </a:lnTo>
                      <a:lnTo>
                        <a:pt x="344" y="804"/>
                      </a:lnTo>
                      <a:lnTo>
                        <a:pt x="350" y="805"/>
                      </a:lnTo>
                      <a:lnTo>
                        <a:pt x="359" y="805"/>
                      </a:lnTo>
                      <a:lnTo>
                        <a:pt x="363" y="805"/>
                      </a:lnTo>
                      <a:lnTo>
                        <a:pt x="363" y="805"/>
                      </a:lnTo>
                      <a:lnTo>
                        <a:pt x="355" y="809"/>
                      </a:lnTo>
                      <a:lnTo>
                        <a:pt x="355" y="809"/>
                      </a:lnTo>
                      <a:lnTo>
                        <a:pt x="356" y="809"/>
                      </a:lnTo>
                      <a:lnTo>
                        <a:pt x="373" y="805"/>
                      </a:lnTo>
                      <a:lnTo>
                        <a:pt x="373" y="805"/>
                      </a:lnTo>
                      <a:lnTo>
                        <a:pt x="385" y="800"/>
                      </a:lnTo>
                      <a:lnTo>
                        <a:pt x="395" y="797"/>
                      </a:lnTo>
                      <a:lnTo>
                        <a:pt x="408" y="788"/>
                      </a:lnTo>
                      <a:lnTo>
                        <a:pt x="412" y="787"/>
                      </a:lnTo>
                      <a:lnTo>
                        <a:pt x="413" y="787"/>
                      </a:lnTo>
                      <a:lnTo>
                        <a:pt x="407" y="794"/>
                      </a:lnTo>
                      <a:lnTo>
                        <a:pt x="407" y="794"/>
                      </a:lnTo>
                      <a:lnTo>
                        <a:pt x="398" y="806"/>
                      </a:lnTo>
                      <a:lnTo>
                        <a:pt x="396" y="810"/>
                      </a:lnTo>
                      <a:lnTo>
                        <a:pt x="396" y="814"/>
                      </a:lnTo>
                      <a:lnTo>
                        <a:pt x="396" y="816"/>
                      </a:lnTo>
                      <a:lnTo>
                        <a:pt x="398" y="818"/>
                      </a:lnTo>
                      <a:lnTo>
                        <a:pt x="407" y="825"/>
                      </a:lnTo>
                      <a:lnTo>
                        <a:pt x="407" y="825"/>
                      </a:lnTo>
                      <a:lnTo>
                        <a:pt x="412" y="828"/>
                      </a:lnTo>
                      <a:lnTo>
                        <a:pt x="414" y="831"/>
                      </a:lnTo>
                      <a:lnTo>
                        <a:pt x="418" y="835"/>
                      </a:lnTo>
                      <a:lnTo>
                        <a:pt x="419" y="837"/>
                      </a:lnTo>
                      <a:lnTo>
                        <a:pt x="421" y="838"/>
                      </a:lnTo>
                      <a:lnTo>
                        <a:pt x="431" y="839"/>
                      </a:lnTo>
                      <a:lnTo>
                        <a:pt x="431" y="839"/>
                      </a:lnTo>
                      <a:lnTo>
                        <a:pt x="437" y="839"/>
                      </a:lnTo>
                      <a:lnTo>
                        <a:pt x="439" y="840"/>
                      </a:lnTo>
                      <a:lnTo>
                        <a:pt x="439" y="842"/>
                      </a:lnTo>
                      <a:lnTo>
                        <a:pt x="439" y="843"/>
                      </a:lnTo>
                      <a:lnTo>
                        <a:pt x="439" y="844"/>
                      </a:lnTo>
                      <a:lnTo>
                        <a:pt x="442" y="844"/>
                      </a:lnTo>
                      <a:lnTo>
                        <a:pt x="456" y="844"/>
                      </a:lnTo>
                      <a:lnTo>
                        <a:pt x="456" y="844"/>
                      </a:lnTo>
                      <a:lnTo>
                        <a:pt x="466" y="843"/>
                      </a:lnTo>
                      <a:lnTo>
                        <a:pt x="472" y="840"/>
                      </a:lnTo>
                      <a:lnTo>
                        <a:pt x="476" y="838"/>
                      </a:lnTo>
                      <a:lnTo>
                        <a:pt x="478" y="835"/>
                      </a:lnTo>
                      <a:lnTo>
                        <a:pt x="480" y="832"/>
                      </a:lnTo>
                      <a:lnTo>
                        <a:pt x="480" y="829"/>
                      </a:lnTo>
                      <a:lnTo>
                        <a:pt x="480" y="827"/>
                      </a:lnTo>
                      <a:lnTo>
                        <a:pt x="481" y="825"/>
                      </a:lnTo>
                      <a:lnTo>
                        <a:pt x="481" y="825"/>
                      </a:lnTo>
                      <a:lnTo>
                        <a:pt x="482" y="823"/>
                      </a:lnTo>
                      <a:lnTo>
                        <a:pt x="484" y="822"/>
                      </a:lnTo>
                      <a:lnTo>
                        <a:pt x="489" y="822"/>
                      </a:lnTo>
                      <a:lnTo>
                        <a:pt x="492" y="821"/>
                      </a:lnTo>
                      <a:lnTo>
                        <a:pt x="495" y="817"/>
                      </a:lnTo>
                      <a:lnTo>
                        <a:pt x="500" y="812"/>
                      </a:lnTo>
                      <a:lnTo>
                        <a:pt x="505" y="805"/>
                      </a:lnTo>
                      <a:lnTo>
                        <a:pt x="505" y="805"/>
                      </a:lnTo>
                      <a:lnTo>
                        <a:pt x="510" y="797"/>
                      </a:lnTo>
                      <a:lnTo>
                        <a:pt x="515" y="792"/>
                      </a:lnTo>
                      <a:lnTo>
                        <a:pt x="521" y="784"/>
                      </a:lnTo>
                      <a:lnTo>
                        <a:pt x="524" y="782"/>
                      </a:lnTo>
                      <a:lnTo>
                        <a:pt x="526" y="778"/>
                      </a:lnTo>
                      <a:lnTo>
                        <a:pt x="528" y="772"/>
                      </a:lnTo>
                      <a:lnTo>
                        <a:pt x="529" y="765"/>
                      </a:lnTo>
                      <a:lnTo>
                        <a:pt x="529" y="765"/>
                      </a:lnTo>
                      <a:lnTo>
                        <a:pt x="530" y="756"/>
                      </a:lnTo>
                      <a:lnTo>
                        <a:pt x="529" y="748"/>
                      </a:lnTo>
                      <a:lnTo>
                        <a:pt x="524" y="736"/>
                      </a:lnTo>
                      <a:lnTo>
                        <a:pt x="523" y="732"/>
                      </a:lnTo>
                      <a:lnTo>
                        <a:pt x="524" y="729"/>
                      </a:lnTo>
                      <a:lnTo>
                        <a:pt x="528" y="726"/>
                      </a:lnTo>
                      <a:lnTo>
                        <a:pt x="535" y="726"/>
                      </a:lnTo>
                      <a:lnTo>
                        <a:pt x="535" y="726"/>
                      </a:lnTo>
                      <a:lnTo>
                        <a:pt x="549" y="725"/>
                      </a:lnTo>
                      <a:lnTo>
                        <a:pt x="555" y="724"/>
                      </a:lnTo>
                      <a:lnTo>
                        <a:pt x="558" y="722"/>
                      </a:lnTo>
                      <a:lnTo>
                        <a:pt x="566" y="718"/>
                      </a:lnTo>
                      <a:lnTo>
                        <a:pt x="574" y="710"/>
                      </a:lnTo>
                      <a:lnTo>
                        <a:pt x="574" y="710"/>
                      </a:lnTo>
                      <a:lnTo>
                        <a:pt x="588" y="703"/>
                      </a:lnTo>
                      <a:lnTo>
                        <a:pt x="594" y="699"/>
                      </a:lnTo>
                      <a:lnTo>
                        <a:pt x="600" y="696"/>
                      </a:lnTo>
                      <a:lnTo>
                        <a:pt x="603" y="692"/>
                      </a:lnTo>
                      <a:lnTo>
                        <a:pt x="605" y="687"/>
                      </a:lnTo>
                      <a:lnTo>
                        <a:pt x="605" y="685"/>
                      </a:lnTo>
                      <a:lnTo>
                        <a:pt x="603" y="682"/>
                      </a:lnTo>
                      <a:lnTo>
                        <a:pt x="598" y="676"/>
                      </a:lnTo>
                      <a:lnTo>
                        <a:pt x="598" y="676"/>
                      </a:lnTo>
                      <a:lnTo>
                        <a:pt x="588" y="665"/>
                      </a:lnTo>
                      <a:lnTo>
                        <a:pt x="581" y="659"/>
                      </a:lnTo>
                      <a:lnTo>
                        <a:pt x="580" y="657"/>
                      </a:lnTo>
                      <a:lnTo>
                        <a:pt x="581" y="656"/>
                      </a:lnTo>
                      <a:lnTo>
                        <a:pt x="585" y="656"/>
                      </a:lnTo>
                      <a:lnTo>
                        <a:pt x="591" y="657"/>
                      </a:lnTo>
                      <a:lnTo>
                        <a:pt x="591" y="657"/>
                      </a:lnTo>
                      <a:lnTo>
                        <a:pt x="608" y="662"/>
                      </a:lnTo>
                      <a:lnTo>
                        <a:pt x="608" y="6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4" name="Freeform 18">
                  <a:extLst>
                    <a:ext uri="{FF2B5EF4-FFF2-40B4-BE49-F238E27FC236}">
                      <a16:creationId xmlns:a16="http://schemas.microsoft.com/office/drawing/2014/main" id="{7354D5FD-D6F7-455A-8BDB-3E96F2C39C55}"/>
                    </a:ext>
                  </a:extLst>
                </p:cNvPr>
                <p:cNvSpPr>
                  <a:spLocks/>
                </p:cNvSpPr>
                <p:nvPr/>
              </p:nvSpPr>
              <p:spPr bwMode="auto">
                <a:xfrm>
                  <a:off x="2027" y="1527"/>
                  <a:ext cx="21" cy="11"/>
                </a:xfrm>
                <a:custGeom>
                  <a:avLst/>
                  <a:gdLst>
                    <a:gd name="T0" fmla="*/ 45 w 64"/>
                    <a:gd name="T1" fmla="*/ 20 h 34"/>
                    <a:gd name="T2" fmla="*/ 45 w 64"/>
                    <a:gd name="T3" fmla="*/ 20 h 34"/>
                    <a:gd name="T4" fmla="*/ 48 w 64"/>
                    <a:gd name="T5" fmla="*/ 20 h 34"/>
                    <a:gd name="T6" fmla="*/ 54 w 64"/>
                    <a:gd name="T7" fmla="*/ 18 h 34"/>
                    <a:gd name="T8" fmla="*/ 58 w 64"/>
                    <a:gd name="T9" fmla="*/ 17 h 34"/>
                    <a:gd name="T10" fmla="*/ 62 w 64"/>
                    <a:gd name="T11" fmla="*/ 15 h 34"/>
                    <a:gd name="T12" fmla="*/ 64 w 64"/>
                    <a:gd name="T13" fmla="*/ 12 h 34"/>
                    <a:gd name="T14" fmla="*/ 64 w 64"/>
                    <a:gd name="T15" fmla="*/ 10 h 34"/>
                    <a:gd name="T16" fmla="*/ 64 w 64"/>
                    <a:gd name="T17" fmla="*/ 10 h 34"/>
                    <a:gd name="T18" fmla="*/ 64 w 64"/>
                    <a:gd name="T19" fmla="*/ 5 h 34"/>
                    <a:gd name="T20" fmla="*/ 64 w 64"/>
                    <a:gd name="T21" fmla="*/ 4 h 34"/>
                    <a:gd name="T22" fmla="*/ 62 w 64"/>
                    <a:gd name="T23" fmla="*/ 4 h 34"/>
                    <a:gd name="T24" fmla="*/ 57 w 64"/>
                    <a:gd name="T25" fmla="*/ 4 h 34"/>
                    <a:gd name="T26" fmla="*/ 45 w 64"/>
                    <a:gd name="T27" fmla="*/ 5 h 34"/>
                    <a:gd name="T28" fmla="*/ 45 w 64"/>
                    <a:gd name="T29" fmla="*/ 5 h 34"/>
                    <a:gd name="T30" fmla="*/ 37 w 64"/>
                    <a:gd name="T31" fmla="*/ 4 h 34"/>
                    <a:gd name="T32" fmla="*/ 31 w 64"/>
                    <a:gd name="T33" fmla="*/ 3 h 34"/>
                    <a:gd name="T34" fmla="*/ 21 w 64"/>
                    <a:gd name="T35" fmla="*/ 0 h 34"/>
                    <a:gd name="T36" fmla="*/ 18 w 64"/>
                    <a:gd name="T37" fmla="*/ 0 h 34"/>
                    <a:gd name="T38" fmla="*/ 14 w 64"/>
                    <a:gd name="T39" fmla="*/ 1 h 34"/>
                    <a:gd name="T40" fmla="*/ 11 w 64"/>
                    <a:gd name="T41" fmla="*/ 4 h 34"/>
                    <a:gd name="T42" fmla="*/ 8 w 64"/>
                    <a:gd name="T43" fmla="*/ 10 h 34"/>
                    <a:gd name="T44" fmla="*/ 8 w 64"/>
                    <a:gd name="T45" fmla="*/ 10 h 34"/>
                    <a:gd name="T46" fmla="*/ 3 w 64"/>
                    <a:gd name="T47" fmla="*/ 21 h 34"/>
                    <a:gd name="T48" fmla="*/ 0 w 64"/>
                    <a:gd name="T49" fmla="*/ 29 h 34"/>
                    <a:gd name="T50" fmla="*/ 0 w 64"/>
                    <a:gd name="T51" fmla="*/ 32 h 34"/>
                    <a:gd name="T52" fmla="*/ 1 w 64"/>
                    <a:gd name="T53" fmla="*/ 34 h 34"/>
                    <a:gd name="T54" fmla="*/ 3 w 64"/>
                    <a:gd name="T55" fmla="*/ 34 h 34"/>
                    <a:gd name="T56" fmla="*/ 8 w 64"/>
                    <a:gd name="T57" fmla="*/ 34 h 34"/>
                    <a:gd name="T58" fmla="*/ 8 w 64"/>
                    <a:gd name="T59" fmla="*/ 34 h 34"/>
                    <a:gd name="T60" fmla="*/ 19 w 64"/>
                    <a:gd name="T61" fmla="*/ 31 h 34"/>
                    <a:gd name="T62" fmla="*/ 31 w 64"/>
                    <a:gd name="T63" fmla="*/ 26 h 34"/>
                    <a:gd name="T64" fmla="*/ 45 w 64"/>
                    <a:gd name="T65" fmla="*/ 20 h 34"/>
                    <a:gd name="T66" fmla="*/ 45 w 64"/>
                    <a:gd name="T67"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34">
                      <a:moveTo>
                        <a:pt x="45" y="20"/>
                      </a:moveTo>
                      <a:lnTo>
                        <a:pt x="45" y="20"/>
                      </a:lnTo>
                      <a:lnTo>
                        <a:pt x="48" y="20"/>
                      </a:lnTo>
                      <a:lnTo>
                        <a:pt x="54" y="18"/>
                      </a:lnTo>
                      <a:lnTo>
                        <a:pt x="58" y="17"/>
                      </a:lnTo>
                      <a:lnTo>
                        <a:pt x="62" y="15"/>
                      </a:lnTo>
                      <a:lnTo>
                        <a:pt x="64" y="12"/>
                      </a:lnTo>
                      <a:lnTo>
                        <a:pt x="64" y="10"/>
                      </a:lnTo>
                      <a:lnTo>
                        <a:pt x="64" y="10"/>
                      </a:lnTo>
                      <a:lnTo>
                        <a:pt x="64" y="5"/>
                      </a:lnTo>
                      <a:lnTo>
                        <a:pt x="64" y="4"/>
                      </a:lnTo>
                      <a:lnTo>
                        <a:pt x="62" y="4"/>
                      </a:lnTo>
                      <a:lnTo>
                        <a:pt x="57" y="4"/>
                      </a:lnTo>
                      <a:lnTo>
                        <a:pt x="45" y="5"/>
                      </a:lnTo>
                      <a:lnTo>
                        <a:pt x="45" y="5"/>
                      </a:lnTo>
                      <a:lnTo>
                        <a:pt x="37" y="4"/>
                      </a:lnTo>
                      <a:lnTo>
                        <a:pt x="31" y="3"/>
                      </a:lnTo>
                      <a:lnTo>
                        <a:pt x="21" y="0"/>
                      </a:lnTo>
                      <a:lnTo>
                        <a:pt x="18" y="0"/>
                      </a:lnTo>
                      <a:lnTo>
                        <a:pt x="14" y="1"/>
                      </a:lnTo>
                      <a:lnTo>
                        <a:pt x="11" y="4"/>
                      </a:lnTo>
                      <a:lnTo>
                        <a:pt x="8" y="10"/>
                      </a:lnTo>
                      <a:lnTo>
                        <a:pt x="8" y="10"/>
                      </a:lnTo>
                      <a:lnTo>
                        <a:pt x="3" y="21"/>
                      </a:lnTo>
                      <a:lnTo>
                        <a:pt x="0" y="29"/>
                      </a:lnTo>
                      <a:lnTo>
                        <a:pt x="0" y="32"/>
                      </a:lnTo>
                      <a:lnTo>
                        <a:pt x="1" y="34"/>
                      </a:lnTo>
                      <a:lnTo>
                        <a:pt x="3" y="34"/>
                      </a:lnTo>
                      <a:lnTo>
                        <a:pt x="8" y="34"/>
                      </a:lnTo>
                      <a:lnTo>
                        <a:pt x="8" y="34"/>
                      </a:lnTo>
                      <a:lnTo>
                        <a:pt x="19" y="31"/>
                      </a:lnTo>
                      <a:lnTo>
                        <a:pt x="31" y="26"/>
                      </a:lnTo>
                      <a:lnTo>
                        <a:pt x="45" y="20"/>
                      </a:ln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5" name="Freeform 19">
                  <a:extLst>
                    <a:ext uri="{FF2B5EF4-FFF2-40B4-BE49-F238E27FC236}">
                      <a16:creationId xmlns:a16="http://schemas.microsoft.com/office/drawing/2014/main" id="{A3DE2698-911D-4FC4-B08B-AA9412CF22DA}"/>
                    </a:ext>
                  </a:extLst>
                </p:cNvPr>
                <p:cNvSpPr>
                  <a:spLocks/>
                </p:cNvSpPr>
                <p:nvPr/>
              </p:nvSpPr>
              <p:spPr bwMode="auto">
                <a:xfrm>
                  <a:off x="2057" y="1535"/>
                  <a:ext cx="17" cy="8"/>
                </a:xfrm>
                <a:custGeom>
                  <a:avLst/>
                  <a:gdLst>
                    <a:gd name="T0" fmla="*/ 13 w 51"/>
                    <a:gd name="T1" fmla="*/ 9 h 24"/>
                    <a:gd name="T2" fmla="*/ 13 w 51"/>
                    <a:gd name="T3" fmla="*/ 9 h 24"/>
                    <a:gd name="T4" fmla="*/ 7 w 51"/>
                    <a:gd name="T5" fmla="*/ 14 h 24"/>
                    <a:gd name="T6" fmla="*/ 1 w 51"/>
                    <a:gd name="T7" fmla="*/ 19 h 24"/>
                    <a:gd name="T8" fmla="*/ 0 w 51"/>
                    <a:gd name="T9" fmla="*/ 21 h 24"/>
                    <a:gd name="T10" fmla="*/ 0 w 51"/>
                    <a:gd name="T11" fmla="*/ 24 h 24"/>
                    <a:gd name="T12" fmla="*/ 2 w 51"/>
                    <a:gd name="T13" fmla="*/ 24 h 24"/>
                    <a:gd name="T14" fmla="*/ 8 w 51"/>
                    <a:gd name="T15" fmla="*/ 24 h 24"/>
                    <a:gd name="T16" fmla="*/ 8 w 51"/>
                    <a:gd name="T17" fmla="*/ 24 h 24"/>
                    <a:gd name="T18" fmla="*/ 19 w 51"/>
                    <a:gd name="T19" fmla="*/ 24 h 24"/>
                    <a:gd name="T20" fmla="*/ 24 w 51"/>
                    <a:gd name="T21" fmla="*/ 24 h 24"/>
                    <a:gd name="T22" fmla="*/ 28 w 51"/>
                    <a:gd name="T23" fmla="*/ 24 h 24"/>
                    <a:gd name="T24" fmla="*/ 32 w 51"/>
                    <a:gd name="T25" fmla="*/ 19 h 24"/>
                    <a:gd name="T26" fmla="*/ 32 w 51"/>
                    <a:gd name="T27" fmla="*/ 19 h 24"/>
                    <a:gd name="T28" fmla="*/ 41 w 51"/>
                    <a:gd name="T29" fmla="*/ 12 h 24"/>
                    <a:gd name="T30" fmla="*/ 48 w 51"/>
                    <a:gd name="T31" fmla="*/ 6 h 24"/>
                    <a:gd name="T32" fmla="*/ 51 w 51"/>
                    <a:gd name="T33" fmla="*/ 3 h 24"/>
                    <a:gd name="T34" fmla="*/ 51 w 51"/>
                    <a:gd name="T35" fmla="*/ 1 h 24"/>
                    <a:gd name="T36" fmla="*/ 48 w 51"/>
                    <a:gd name="T37" fmla="*/ 0 h 24"/>
                    <a:gd name="T38" fmla="*/ 42 w 51"/>
                    <a:gd name="T39" fmla="*/ 0 h 24"/>
                    <a:gd name="T40" fmla="*/ 42 w 51"/>
                    <a:gd name="T41" fmla="*/ 0 h 24"/>
                    <a:gd name="T42" fmla="*/ 35 w 51"/>
                    <a:gd name="T43" fmla="*/ 0 h 24"/>
                    <a:gd name="T44" fmla="*/ 30 w 51"/>
                    <a:gd name="T45" fmla="*/ 1 h 24"/>
                    <a:gd name="T46" fmla="*/ 20 w 51"/>
                    <a:gd name="T47" fmla="*/ 4 h 24"/>
                    <a:gd name="T48" fmla="*/ 14 w 51"/>
                    <a:gd name="T49" fmla="*/ 8 h 24"/>
                    <a:gd name="T50" fmla="*/ 13 w 51"/>
                    <a:gd name="T51" fmla="*/ 9 h 24"/>
                    <a:gd name="T52" fmla="*/ 13 w 51"/>
                    <a:gd name="T5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24">
                      <a:moveTo>
                        <a:pt x="13" y="9"/>
                      </a:moveTo>
                      <a:lnTo>
                        <a:pt x="13" y="9"/>
                      </a:lnTo>
                      <a:lnTo>
                        <a:pt x="7" y="14"/>
                      </a:lnTo>
                      <a:lnTo>
                        <a:pt x="1" y="19"/>
                      </a:lnTo>
                      <a:lnTo>
                        <a:pt x="0" y="21"/>
                      </a:lnTo>
                      <a:lnTo>
                        <a:pt x="0" y="24"/>
                      </a:lnTo>
                      <a:lnTo>
                        <a:pt x="2" y="24"/>
                      </a:lnTo>
                      <a:lnTo>
                        <a:pt x="8" y="24"/>
                      </a:lnTo>
                      <a:lnTo>
                        <a:pt x="8" y="24"/>
                      </a:lnTo>
                      <a:lnTo>
                        <a:pt x="19" y="24"/>
                      </a:lnTo>
                      <a:lnTo>
                        <a:pt x="24" y="24"/>
                      </a:lnTo>
                      <a:lnTo>
                        <a:pt x="28" y="24"/>
                      </a:lnTo>
                      <a:lnTo>
                        <a:pt x="32" y="19"/>
                      </a:lnTo>
                      <a:lnTo>
                        <a:pt x="32" y="19"/>
                      </a:lnTo>
                      <a:lnTo>
                        <a:pt x="41" y="12"/>
                      </a:lnTo>
                      <a:lnTo>
                        <a:pt x="48" y="6"/>
                      </a:lnTo>
                      <a:lnTo>
                        <a:pt x="51" y="3"/>
                      </a:lnTo>
                      <a:lnTo>
                        <a:pt x="51" y="1"/>
                      </a:lnTo>
                      <a:lnTo>
                        <a:pt x="48" y="0"/>
                      </a:lnTo>
                      <a:lnTo>
                        <a:pt x="42" y="0"/>
                      </a:lnTo>
                      <a:lnTo>
                        <a:pt x="42" y="0"/>
                      </a:lnTo>
                      <a:lnTo>
                        <a:pt x="35" y="0"/>
                      </a:lnTo>
                      <a:lnTo>
                        <a:pt x="30" y="1"/>
                      </a:lnTo>
                      <a:lnTo>
                        <a:pt x="20" y="4"/>
                      </a:lnTo>
                      <a:lnTo>
                        <a:pt x="14" y="8"/>
                      </a:lnTo>
                      <a:lnTo>
                        <a:pt x="13" y="9"/>
                      </a:lnTo>
                      <a:lnTo>
                        <a:pt x="1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6" name="Freeform 20">
                  <a:extLst>
                    <a:ext uri="{FF2B5EF4-FFF2-40B4-BE49-F238E27FC236}">
                      <a16:creationId xmlns:a16="http://schemas.microsoft.com/office/drawing/2014/main" id="{118C439C-274B-4491-A452-7C3825AA1083}"/>
                    </a:ext>
                  </a:extLst>
                </p:cNvPr>
                <p:cNvSpPr>
                  <a:spLocks/>
                </p:cNvSpPr>
                <p:nvPr/>
              </p:nvSpPr>
              <p:spPr bwMode="auto">
                <a:xfrm>
                  <a:off x="2007" y="1488"/>
                  <a:ext cx="64" cy="37"/>
                </a:xfrm>
                <a:custGeom>
                  <a:avLst/>
                  <a:gdLst>
                    <a:gd name="T0" fmla="*/ 159 w 192"/>
                    <a:gd name="T1" fmla="*/ 75 h 110"/>
                    <a:gd name="T2" fmla="*/ 160 w 192"/>
                    <a:gd name="T3" fmla="*/ 72 h 110"/>
                    <a:gd name="T4" fmla="*/ 164 w 192"/>
                    <a:gd name="T5" fmla="*/ 68 h 110"/>
                    <a:gd name="T6" fmla="*/ 173 w 192"/>
                    <a:gd name="T7" fmla="*/ 68 h 110"/>
                    <a:gd name="T8" fmla="*/ 179 w 192"/>
                    <a:gd name="T9" fmla="*/ 70 h 110"/>
                    <a:gd name="T10" fmla="*/ 191 w 192"/>
                    <a:gd name="T11" fmla="*/ 76 h 110"/>
                    <a:gd name="T12" fmla="*/ 187 w 192"/>
                    <a:gd name="T13" fmla="*/ 80 h 110"/>
                    <a:gd name="T14" fmla="*/ 179 w 192"/>
                    <a:gd name="T15" fmla="*/ 85 h 110"/>
                    <a:gd name="T16" fmla="*/ 168 w 192"/>
                    <a:gd name="T17" fmla="*/ 93 h 110"/>
                    <a:gd name="T18" fmla="*/ 154 w 192"/>
                    <a:gd name="T19" fmla="*/ 90 h 110"/>
                    <a:gd name="T20" fmla="*/ 146 w 192"/>
                    <a:gd name="T21" fmla="*/ 87 h 110"/>
                    <a:gd name="T22" fmla="*/ 145 w 192"/>
                    <a:gd name="T23" fmla="*/ 87 h 110"/>
                    <a:gd name="T24" fmla="*/ 145 w 192"/>
                    <a:gd name="T25" fmla="*/ 85 h 110"/>
                    <a:gd name="T26" fmla="*/ 140 w 192"/>
                    <a:gd name="T27" fmla="*/ 80 h 110"/>
                    <a:gd name="T28" fmla="*/ 131 w 192"/>
                    <a:gd name="T29" fmla="*/ 74 h 110"/>
                    <a:gd name="T30" fmla="*/ 124 w 192"/>
                    <a:gd name="T31" fmla="*/ 69 h 110"/>
                    <a:gd name="T32" fmla="*/ 109 w 192"/>
                    <a:gd name="T33" fmla="*/ 75 h 110"/>
                    <a:gd name="T34" fmla="*/ 100 w 192"/>
                    <a:gd name="T35" fmla="*/ 82 h 110"/>
                    <a:gd name="T36" fmla="*/ 89 w 192"/>
                    <a:gd name="T37" fmla="*/ 90 h 110"/>
                    <a:gd name="T38" fmla="*/ 75 w 192"/>
                    <a:gd name="T39" fmla="*/ 95 h 110"/>
                    <a:gd name="T40" fmla="*/ 62 w 192"/>
                    <a:gd name="T41" fmla="*/ 102 h 110"/>
                    <a:gd name="T42" fmla="*/ 58 w 192"/>
                    <a:gd name="T43" fmla="*/ 108 h 110"/>
                    <a:gd name="T44" fmla="*/ 55 w 192"/>
                    <a:gd name="T45" fmla="*/ 110 h 110"/>
                    <a:gd name="T46" fmla="*/ 45 w 192"/>
                    <a:gd name="T47" fmla="*/ 109 h 110"/>
                    <a:gd name="T48" fmla="*/ 40 w 192"/>
                    <a:gd name="T49" fmla="*/ 108 h 110"/>
                    <a:gd name="T50" fmla="*/ 35 w 192"/>
                    <a:gd name="T51" fmla="*/ 102 h 110"/>
                    <a:gd name="T52" fmla="*/ 37 w 192"/>
                    <a:gd name="T53" fmla="*/ 93 h 110"/>
                    <a:gd name="T54" fmla="*/ 35 w 192"/>
                    <a:gd name="T55" fmla="*/ 90 h 110"/>
                    <a:gd name="T56" fmla="*/ 34 w 192"/>
                    <a:gd name="T57" fmla="*/ 90 h 110"/>
                    <a:gd name="T58" fmla="*/ 28 w 192"/>
                    <a:gd name="T59" fmla="*/ 91 h 110"/>
                    <a:gd name="T60" fmla="*/ 17 w 192"/>
                    <a:gd name="T61" fmla="*/ 91 h 110"/>
                    <a:gd name="T62" fmla="*/ 11 w 192"/>
                    <a:gd name="T63" fmla="*/ 90 h 110"/>
                    <a:gd name="T64" fmla="*/ 1 w 192"/>
                    <a:gd name="T65" fmla="*/ 86 h 110"/>
                    <a:gd name="T66" fmla="*/ 1 w 192"/>
                    <a:gd name="T67" fmla="*/ 82 h 110"/>
                    <a:gd name="T68" fmla="*/ 18 w 192"/>
                    <a:gd name="T69" fmla="*/ 70 h 110"/>
                    <a:gd name="T70" fmla="*/ 29 w 192"/>
                    <a:gd name="T71" fmla="*/ 63 h 110"/>
                    <a:gd name="T72" fmla="*/ 56 w 192"/>
                    <a:gd name="T73" fmla="*/ 36 h 110"/>
                    <a:gd name="T74" fmla="*/ 68 w 192"/>
                    <a:gd name="T75" fmla="*/ 19 h 110"/>
                    <a:gd name="T76" fmla="*/ 85 w 192"/>
                    <a:gd name="T77" fmla="*/ 1 h 110"/>
                    <a:gd name="T78" fmla="*/ 91 w 192"/>
                    <a:gd name="T79" fmla="*/ 0 h 110"/>
                    <a:gd name="T80" fmla="*/ 95 w 192"/>
                    <a:gd name="T81" fmla="*/ 6 h 110"/>
                    <a:gd name="T82" fmla="*/ 97 w 192"/>
                    <a:gd name="T83" fmla="*/ 11 h 110"/>
                    <a:gd name="T84" fmla="*/ 100 w 192"/>
                    <a:gd name="T85" fmla="*/ 12 h 110"/>
                    <a:gd name="T86" fmla="*/ 105 w 192"/>
                    <a:gd name="T87" fmla="*/ 7 h 110"/>
                    <a:gd name="T88" fmla="*/ 112 w 192"/>
                    <a:gd name="T89" fmla="*/ 3 h 110"/>
                    <a:gd name="T90" fmla="*/ 115 w 192"/>
                    <a:gd name="T91" fmla="*/ 5 h 110"/>
                    <a:gd name="T92" fmla="*/ 119 w 192"/>
                    <a:gd name="T93" fmla="*/ 11 h 110"/>
                    <a:gd name="T94" fmla="*/ 128 w 192"/>
                    <a:gd name="T95" fmla="*/ 25 h 110"/>
                    <a:gd name="T96" fmla="*/ 135 w 192"/>
                    <a:gd name="T97" fmla="*/ 33 h 110"/>
                    <a:gd name="T98" fmla="*/ 149 w 192"/>
                    <a:gd name="T99" fmla="*/ 41 h 110"/>
                    <a:gd name="T100" fmla="*/ 166 w 192"/>
                    <a:gd name="T101" fmla="*/ 48 h 110"/>
                    <a:gd name="T102" fmla="*/ 175 w 192"/>
                    <a:gd name="T103" fmla="*/ 53 h 110"/>
                    <a:gd name="T104" fmla="*/ 174 w 192"/>
                    <a:gd name="T105" fmla="*/ 56 h 110"/>
                    <a:gd name="T106" fmla="*/ 159 w 192"/>
                    <a:gd name="T107" fmla="*/ 7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 h="110">
                      <a:moveTo>
                        <a:pt x="159" y="75"/>
                      </a:moveTo>
                      <a:lnTo>
                        <a:pt x="159" y="75"/>
                      </a:lnTo>
                      <a:lnTo>
                        <a:pt x="159" y="73"/>
                      </a:lnTo>
                      <a:lnTo>
                        <a:pt x="160" y="72"/>
                      </a:lnTo>
                      <a:lnTo>
                        <a:pt x="162" y="69"/>
                      </a:lnTo>
                      <a:lnTo>
                        <a:pt x="164" y="68"/>
                      </a:lnTo>
                      <a:lnTo>
                        <a:pt x="168" y="67"/>
                      </a:lnTo>
                      <a:lnTo>
                        <a:pt x="173" y="68"/>
                      </a:lnTo>
                      <a:lnTo>
                        <a:pt x="179" y="70"/>
                      </a:lnTo>
                      <a:lnTo>
                        <a:pt x="179" y="70"/>
                      </a:lnTo>
                      <a:lnTo>
                        <a:pt x="189" y="75"/>
                      </a:lnTo>
                      <a:lnTo>
                        <a:pt x="191" y="76"/>
                      </a:lnTo>
                      <a:lnTo>
                        <a:pt x="192" y="78"/>
                      </a:lnTo>
                      <a:lnTo>
                        <a:pt x="187" y="80"/>
                      </a:lnTo>
                      <a:lnTo>
                        <a:pt x="179" y="85"/>
                      </a:lnTo>
                      <a:lnTo>
                        <a:pt x="179" y="85"/>
                      </a:lnTo>
                      <a:lnTo>
                        <a:pt x="171" y="91"/>
                      </a:lnTo>
                      <a:lnTo>
                        <a:pt x="168" y="93"/>
                      </a:lnTo>
                      <a:lnTo>
                        <a:pt x="164" y="92"/>
                      </a:lnTo>
                      <a:lnTo>
                        <a:pt x="154" y="90"/>
                      </a:lnTo>
                      <a:lnTo>
                        <a:pt x="154" y="90"/>
                      </a:lnTo>
                      <a:lnTo>
                        <a:pt x="146" y="87"/>
                      </a:lnTo>
                      <a:lnTo>
                        <a:pt x="145" y="87"/>
                      </a:lnTo>
                      <a:lnTo>
                        <a:pt x="145" y="87"/>
                      </a:lnTo>
                      <a:lnTo>
                        <a:pt x="145" y="86"/>
                      </a:lnTo>
                      <a:lnTo>
                        <a:pt x="145" y="85"/>
                      </a:lnTo>
                      <a:lnTo>
                        <a:pt x="143" y="84"/>
                      </a:lnTo>
                      <a:lnTo>
                        <a:pt x="140" y="80"/>
                      </a:lnTo>
                      <a:lnTo>
                        <a:pt x="140" y="80"/>
                      </a:lnTo>
                      <a:lnTo>
                        <a:pt x="131" y="74"/>
                      </a:lnTo>
                      <a:lnTo>
                        <a:pt x="126" y="69"/>
                      </a:lnTo>
                      <a:lnTo>
                        <a:pt x="124" y="69"/>
                      </a:lnTo>
                      <a:lnTo>
                        <a:pt x="120" y="69"/>
                      </a:lnTo>
                      <a:lnTo>
                        <a:pt x="109" y="75"/>
                      </a:lnTo>
                      <a:lnTo>
                        <a:pt x="109" y="75"/>
                      </a:lnTo>
                      <a:lnTo>
                        <a:pt x="100" y="82"/>
                      </a:lnTo>
                      <a:lnTo>
                        <a:pt x="95" y="86"/>
                      </a:lnTo>
                      <a:lnTo>
                        <a:pt x="89" y="90"/>
                      </a:lnTo>
                      <a:lnTo>
                        <a:pt x="75" y="95"/>
                      </a:lnTo>
                      <a:lnTo>
                        <a:pt x="75" y="95"/>
                      </a:lnTo>
                      <a:lnTo>
                        <a:pt x="67" y="98"/>
                      </a:lnTo>
                      <a:lnTo>
                        <a:pt x="62" y="102"/>
                      </a:lnTo>
                      <a:lnTo>
                        <a:pt x="60" y="106"/>
                      </a:lnTo>
                      <a:lnTo>
                        <a:pt x="58" y="108"/>
                      </a:lnTo>
                      <a:lnTo>
                        <a:pt x="57" y="109"/>
                      </a:lnTo>
                      <a:lnTo>
                        <a:pt x="55" y="110"/>
                      </a:lnTo>
                      <a:lnTo>
                        <a:pt x="51" y="110"/>
                      </a:lnTo>
                      <a:lnTo>
                        <a:pt x="45" y="109"/>
                      </a:lnTo>
                      <a:lnTo>
                        <a:pt x="45" y="109"/>
                      </a:lnTo>
                      <a:lnTo>
                        <a:pt x="40" y="108"/>
                      </a:lnTo>
                      <a:lnTo>
                        <a:pt x="37" y="106"/>
                      </a:lnTo>
                      <a:lnTo>
                        <a:pt x="35" y="102"/>
                      </a:lnTo>
                      <a:lnTo>
                        <a:pt x="35" y="99"/>
                      </a:lnTo>
                      <a:lnTo>
                        <a:pt x="37" y="93"/>
                      </a:lnTo>
                      <a:lnTo>
                        <a:pt x="37" y="92"/>
                      </a:lnTo>
                      <a:lnTo>
                        <a:pt x="35" y="90"/>
                      </a:lnTo>
                      <a:lnTo>
                        <a:pt x="35" y="90"/>
                      </a:lnTo>
                      <a:lnTo>
                        <a:pt x="34" y="90"/>
                      </a:lnTo>
                      <a:lnTo>
                        <a:pt x="32" y="90"/>
                      </a:lnTo>
                      <a:lnTo>
                        <a:pt x="28" y="91"/>
                      </a:lnTo>
                      <a:lnTo>
                        <a:pt x="22" y="92"/>
                      </a:lnTo>
                      <a:lnTo>
                        <a:pt x="17" y="91"/>
                      </a:lnTo>
                      <a:lnTo>
                        <a:pt x="11" y="90"/>
                      </a:lnTo>
                      <a:lnTo>
                        <a:pt x="11" y="90"/>
                      </a:lnTo>
                      <a:lnTo>
                        <a:pt x="5" y="89"/>
                      </a:lnTo>
                      <a:lnTo>
                        <a:pt x="1" y="86"/>
                      </a:lnTo>
                      <a:lnTo>
                        <a:pt x="0" y="85"/>
                      </a:lnTo>
                      <a:lnTo>
                        <a:pt x="1" y="82"/>
                      </a:lnTo>
                      <a:lnTo>
                        <a:pt x="7" y="78"/>
                      </a:lnTo>
                      <a:lnTo>
                        <a:pt x="18" y="70"/>
                      </a:lnTo>
                      <a:lnTo>
                        <a:pt x="18" y="70"/>
                      </a:lnTo>
                      <a:lnTo>
                        <a:pt x="29" y="63"/>
                      </a:lnTo>
                      <a:lnTo>
                        <a:pt x="37" y="57"/>
                      </a:lnTo>
                      <a:lnTo>
                        <a:pt x="56" y="36"/>
                      </a:lnTo>
                      <a:lnTo>
                        <a:pt x="56" y="36"/>
                      </a:lnTo>
                      <a:lnTo>
                        <a:pt x="68" y="19"/>
                      </a:lnTo>
                      <a:lnTo>
                        <a:pt x="80" y="6"/>
                      </a:lnTo>
                      <a:lnTo>
                        <a:pt x="85" y="1"/>
                      </a:lnTo>
                      <a:lnTo>
                        <a:pt x="89" y="0"/>
                      </a:lnTo>
                      <a:lnTo>
                        <a:pt x="91" y="0"/>
                      </a:lnTo>
                      <a:lnTo>
                        <a:pt x="92" y="1"/>
                      </a:lnTo>
                      <a:lnTo>
                        <a:pt x="95" y="6"/>
                      </a:lnTo>
                      <a:lnTo>
                        <a:pt x="95" y="6"/>
                      </a:lnTo>
                      <a:lnTo>
                        <a:pt x="97" y="11"/>
                      </a:lnTo>
                      <a:lnTo>
                        <a:pt x="98" y="12"/>
                      </a:lnTo>
                      <a:lnTo>
                        <a:pt x="100" y="12"/>
                      </a:lnTo>
                      <a:lnTo>
                        <a:pt x="102" y="11"/>
                      </a:lnTo>
                      <a:lnTo>
                        <a:pt x="105" y="7"/>
                      </a:lnTo>
                      <a:lnTo>
                        <a:pt x="108" y="5"/>
                      </a:lnTo>
                      <a:lnTo>
                        <a:pt x="112" y="3"/>
                      </a:lnTo>
                      <a:lnTo>
                        <a:pt x="114" y="3"/>
                      </a:lnTo>
                      <a:lnTo>
                        <a:pt x="115" y="5"/>
                      </a:lnTo>
                      <a:lnTo>
                        <a:pt x="119" y="11"/>
                      </a:lnTo>
                      <a:lnTo>
                        <a:pt x="119" y="11"/>
                      </a:lnTo>
                      <a:lnTo>
                        <a:pt x="124" y="19"/>
                      </a:lnTo>
                      <a:lnTo>
                        <a:pt x="128" y="25"/>
                      </a:lnTo>
                      <a:lnTo>
                        <a:pt x="131" y="29"/>
                      </a:lnTo>
                      <a:lnTo>
                        <a:pt x="135" y="33"/>
                      </a:lnTo>
                      <a:lnTo>
                        <a:pt x="142" y="37"/>
                      </a:lnTo>
                      <a:lnTo>
                        <a:pt x="149" y="41"/>
                      </a:lnTo>
                      <a:lnTo>
                        <a:pt x="149" y="41"/>
                      </a:lnTo>
                      <a:lnTo>
                        <a:pt x="166" y="48"/>
                      </a:lnTo>
                      <a:lnTo>
                        <a:pt x="174" y="52"/>
                      </a:lnTo>
                      <a:lnTo>
                        <a:pt x="175" y="53"/>
                      </a:lnTo>
                      <a:lnTo>
                        <a:pt x="174" y="56"/>
                      </a:lnTo>
                      <a:lnTo>
                        <a:pt x="174" y="56"/>
                      </a:lnTo>
                      <a:lnTo>
                        <a:pt x="164" y="67"/>
                      </a:lnTo>
                      <a:lnTo>
                        <a:pt x="159" y="75"/>
                      </a:lnTo>
                      <a:lnTo>
                        <a:pt x="15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7" name="Freeform 21">
                  <a:extLst>
                    <a:ext uri="{FF2B5EF4-FFF2-40B4-BE49-F238E27FC236}">
                      <a16:creationId xmlns:a16="http://schemas.microsoft.com/office/drawing/2014/main" id="{7171E5BF-DBBE-4C07-ACCD-A929C4D68D10}"/>
                    </a:ext>
                  </a:extLst>
                </p:cNvPr>
                <p:cNvSpPr>
                  <a:spLocks/>
                </p:cNvSpPr>
                <p:nvPr/>
              </p:nvSpPr>
              <p:spPr bwMode="auto">
                <a:xfrm>
                  <a:off x="2088" y="1520"/>
                  <a:ext cx="10" cy="5"/>
                </a:xfrm>
                <a:custGeom>
                  <a:avLst/>
                  <a:gdLst>
                    <a:gd name="T0" fmla="*/ 23 w 29"/>
                    <a:gd name="T1" fmla="*/ 3 h 14"/>
                    <a:gd name="T2" fmla="*/ 23 w 29"/>
                    <a:gd name="T3" fmla="*/ 3 h 14"/>
                    <a:gd name="T4" fmla="*/ 3 w 29"/>
                    <a:gd name="T5" fmla="*/ 0 h 14"/>
                    <a:gd name="T6" fmla="*/ 0 w 29"/>
                    <a:gd name="T7" fmla="*/ 0 h 14"/>
                    <a:gd name="T8" fmla="*/ 0 w 29"/>
                    <a:gd name="T9" fmla="*/ 0 h 14"/>
                    <a:gd name="T10" fmla="*/ 4 w 29"/>
                    <a:gd name="T11" fmla="*/ 4 h 14"/>
                    <a:gd name="T12" fmla="*/ 4 w 29"/>
                    <a:gd name="T13" fmla="*/ 4 h 14"/>
                    <a:gd name="T14" fmla="*/ 7 w 29"/>
                    <a:gd name="T15" fmla="*/ 8 h 14"/>
                    <a:gd name="T16" fmla="*/ 12 w 29"/>
                    <a:gd name="T17" fmla="*/ 11 h 14"/>
                    <a:gd name="T18" fmla="*/ 22 w 29"/>
                    <a:gd name="T19" fmla="*/ 13 h 14"/>
                    <a:gd name="T20" fmla="*/ 26 w 29"/>
                    <a:gd name="T21" fmla="*/ 14 h 14"/>
                    <a:gd name="T22" fmla="*/ 28 w 29"/>
                    <a:gd name="T23" fmla="*/ 13 h 14"/>
                    <a:gd name="T24" fmla="*/ 29 w 29"/>
                    <a:gd name="T25" fmla="*/ 12 h 14"/>
                    <a:gd name="T26" fmla="*/ 28 w 29"/>
                    <a:gd name="T27" fmla="*/ 9 h 14"/>
                    <a:gd name="T28" fmla="*/ 28 w 29"/>
                    <a:gd name="T29" fmla="*/ 9 h 14"/>
                    <a:gd name="T30" fmla="*/ 23 w 29"/>
                    <a:gd name="T31" fmla="*/ 3 h 14"/>
                    <a:gd name="T32" fmla="*/ 23 w 29"/>
                    <a:gd name="T3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4">
                      <a:moveTo>
                        <a:pt x="23" y="3"/>
                      </a:moveTo>
                      <a:lnTo>
                        <a:pt x="23" y="3"/>
                      </a:lnTo>
                      <a:lnTo>
                        <a:pt x="3" y="0"/>
                      </a:lnTo>
                      <a:lnTo>
                        <a:pt x="0" y="0"/>
                      </a:lnTo>
                      <a:lnTo>
                        <a:pt x="0" y="0"/>
                      </a:lnTo>
                      <a:lnTo>
                        <a:pt x="4" y="4"/>
                      </a:lnTo>
                      <a:lnTo>
                        <a:pt x="4" y="4"/>
                      </a:lnTo>
                      <a:lnTo>
                        <a:pt x="7" y="8"/>
                      </a:lnTo>
                      <a:lnTo>
                        <a:pt x="12" y="11"/>
                      </a:lnTo>
                      <a:lnTo>
                        <a:pt x="22" y="13"/>
                      </a:lnTo>
                      <a:lnTo>
                        <a:pt x="26" y="14"/>
                      </a:lnTo>
                      <a:lnTo>
                        <a:pt x="28" y="13"/>
                      </a:lnTo>
                      <a:lnTo>
                        <a:pt x="29" y="12"/>
                      </a:lnTo>
                      <a:lnTo>
                        <a:pt x="28" y="9"/>
                      </a:lnTo>
                      <a:lnTo>
                        <a:pt x="28" y="9"/>
                      </a:lnTo>
                      <a:lnTo>
                        <a:pt x="23" y="3"/>
                      </a:ln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8" name="Freeform 22">
                  <a:extLst>
                    <a:ext uri="{FF2B5EF4-FFF2-40B4-BE49-F238E27FC236}">
                      <a16:creationId xmlns:a16="http://schemas.microsoft.com/office/drawing/2014/main" id="{0AE4B7A4-E4F0-4934-AC81-AF9CB9D04B1B}"/>
                    </a:ext>
                  </a:extLst>
                </p:cNvPr>
                <p:cNvSpPr>
                  <a:spLocks/>
                </p:cNvSpPr>
                <p:nvPr/>
              </p:nvSpPr>
              <p:spPr bwMode="auto">
                <a:xfrm>
                  <a:off x="2051" y="1389"/>
                  <a:ext cx="235" cy="154"/>
                </a:xfrm>
                <a:custGeom>
                  <a:avLst/>
                  <a:gdLst>
                    <a:gd name="T0" fmla="*/ 183 w 704"/>
                    <a:gd name="T1" fmla="*/ 363 h 461"/>
                    <a:gd name="T2" fmla="*/ 264 w 704"/>
                    <a:gd name="T3" fmla="*/ 348 h 461"/>
                    <a:gd name="T4" fmla="*/ 296 w 704"/>
                    <a:gd name="T5" fmla="*/ 363 h 461"/>
                    <a:gd name="T6" fmla="*/ 325 w 704"/>
                    <a:gd name="T7" fmla="*/ 383 h 461"/>
                    <a:gd name="T8" fmla="*/ 330 w 704"/>
                    <a:gd name="T9" fmla="*/ 410 h 461"/>
                    <a:gd name="T10" fmla="*/ 375 w 704"/>
                    <a:gd name="T11" fmla="*/ 423 h 461"/>
                    <a:gd name="T12" fmla="*/ 457 w 704"/>
                    <a:gd name="T13" fmla="*/ 461 h 461"/>
                    <a:gd name="T14" fmla="*/ 463 w 704"/>
                    <a:gd name="T15" fmla="*/ 438 h 461"/>
                    <a:gd name="T16" fmla="*/ 411 w 704"/>
                    <a:gd name="T17" fmla="*/ 397 h 461"/>
                    <a:gd name="T18" fmla="*/ 444 w 704"/>
                    <a:gd name="T19" fmla="*/ 388 h 461"/>
                    <a:gd name="T20" fmla="*/ 507 w 704"/>
                    <a:gd name="T21" fmla="*/ 413 h 461"/>
                    <a:gd name="T22" fmla="*/ 543 w 704"/>
                    <a:gd name="T23" fmla="*/ 401 h 461"/>
                    <a:gd name="T24" fmla="*/ 541 w 704"/>
                    <a:gd name="T25" fmla="*/ 349 h 461"/>
                    <a:gd name="T26" fmla="*/ 492 w 704"/>
                    <a:gd name="T27" fmla="*/ 318 h 461"/>
                    <a:gd name="T28" fmla="*/ 532 w 704"/>
                    <a:gd name="T29" fmla="*/ 271 h 461"/>
                    <a:gd name="T30" fmla="*/ 562 w 704"/>
                    <a:gd name="T31" fmla="*/ 299 h 461"/>
                    <a:gd name="T32" fmla="*/ 616 w 704"/>
                    <a:gd name="T33" fmla="*/ 310 h 461"/>
                    <a:gd name="T34" fmla="*/ 665 w 704"/>
                    <a:gd name="T35" fmla="*/ 284 h 461"/>
                    <a:gd name="T36" fmla="*/ 694 w 704"/>
                    <a:gd name="T37" fmla="*/ 271 h 461"/>
                    <a:gd name="T38" fmla="*/ 654 w 704"/>
                    <a:gd name="T39" fmla="*/ 252 h 461"/>
                    <a:gd name="T40" fmla="*/ 619 w 704"/>
                    <a:gd name="T41" fmla="*/ 215 h 461"/>
                    <a:gd name="T42" fmla="*/ 553 w 704"/>
                    <a:gd name="T43" fmla="*/ 201 h 461"/>
                    <a:gd name="T44" fmla="*/ 554 w 704"/>
                    <a:gd name="T45" fmla="*/ 178 h 461"/>
                    <a:gd name="T46" fmla="*/ 571 w 704"/>
                    <a:gd name="T47" fmla="*/ 168 h 461"/>
                    <a:gd name="T48" fmla="*/ 596 w 704"/>
                    <a:gd name="T49" fmla="*/ 146 h 461"/>
                    <a:gd name="T50" fmla="*/ 574 w 704"/>
                    <a:gd name="T51" fmla="*/ 127 h 461"/>
                    <a:gd name="T52" fmla="*/ 537 w 704"/>
                    <a:gd name="T53" fmla="*/ 117 h 461"/>
                    <a:gd name="T54" fmla="*/ 513 w 704"/>
                    <a:gd name="T55" fmla="*/ 91 h 461"/>
                    <a:gd name="T56" fmla="*/ 464 w 704"/>
                    <a:gd name="T57" fmla="*/ 94 h 461"/>
                    <a:gd name="T58" fmla="*/ 437 w 704"/>
                    <a:gd name="T59" fmla="*/ 54 h 461"/>
                    <a:gd name="T60" fmla="*/ 406 w 704"/>
                    <a:gd name="T61" fmla="*/ 44 h 461"/>
                    <a:gd name="T62" fmla="*/ 359 w 704"/>
                    <a:gd name="T63" fmla="*/ 48 h 461"/>
                    <a:gd name="T64" fmla="*/ 314 w 704"/>
                    <a:gd name="T65" fmla="*/ 66 h 461"/>
                    <a:gd name="T66" fmla="*/ 285 w 704"/>
                    <a:gd name="T67" fmla="*/ 45 h 461"/>
                    <a:gd name="T68" fmla="*/ 301 w 704"/>
                    <a:gd name="T69" fmla="*/ 18 h 461"/>
                    <a:gd name="T70" fmla="*/ 222 w 704"/>
                    <a:gd name="T71" fmla="*/ 14 h 461"/>
                    <a:gd name="T72" fmla="*/ 160 w 704"/>
                    <a:gd name="T73" fmla="*/ 41 h 461"/>
                    <a:gd name="T74" fmla="*/ 150 w 704"/>
                    <a:gd name="T75" fmla="*/ 86 h 461"/>
                    <a:gd name="T76" fmla="*/ 120 w 704"/>
                    <a:gd name="T77" fmla="*/ 69 h 461"/>
                    <a:gd name="T78" fmla="*/ 153 w 704"/>
                    <a:gd name="T79" fmla="*/ 23 h 461"/>
                    <a:gd name="T80" fmla="*/ 153 w 704"/>
                    <a:gd name="T81" fmla="*/ 4 h 461"/>
                    <a:gd name="T82" fmla="*/ 69 w 704"/>
                    <a:gd name="T83" fmla="*/ 33 h 461"/>
                    <a:gd name="T84" fmla="*/ 1 w 704"/>
                    <a:gd name="T85" fmla="*/ 77 h 461"/>
                    <a:gd name="T86" fmla="*/ 54 w 704"/>
                    <a:gd name="T87" fmla="*/ 102 h 461"/>
                    <a:gd name="T88" fmla="*/ 5 w 704"/>
                    <a:gd name="T89" fmla="*/ 101 h 461"/>
                    <a:gd name="T90" fmla="*/ 20 w 704"/>
                    <a:gd name="T91" fmla="*/ 127 h 461"/>
                    <a:gd name="T92" fmla="*/ 80 w 704"/>
                    <a:gd name="T93" fmla="*/ 129 h 461"/>
                    <a:gd name="T94" fmla="*/ 154 w 704"/>
                    <a:gd name="T95" fmla="*/ 145 h 461"/>
                    <a:gd name="T96" fmla="*/ 227 w 704"/>
                    <a:gd name="T97" fmla="*/ 141 h 461"/>
                    <a:gd name="T98" fmla="*/ 276 w 704"/>
                    <a:gd name="T99" fmla="*/ 136 h 461"/>
                    <a:gd name="T100" fmla="*/ 299 w 704"/>
                    <a:gd name="T101" fmla="*/ 137 h 461"/>
                    <a:gd name="T102" fmla="*/ 307 w 704"/>
                    <a:gd name="T103" fmla="*/ 181 h 461"/>
                    <a:gd name="T104" fmla="*/ 358 w 704"/>
                    <a:gd name="T105" fmla="*/ 191 h 461"/>
                    <a:gd name="T106" fmla="*/ 397 w 704"/>
                    <a:gd name="T107" fmla="*/ 222 h 461"/>
                    <a:gd name="T108" fmla="*/ 370 w 704"/>
                    <a:gd name="T109" fmla="*/ 255 h 461"/>
                    <a:gd name="T110" fmla="*/ 454 w 704"/>
                    <a:gd name="T111" fmla="*/ 267 h 461"/>
                    <a:gd name="T112" fmla="*/ 412 w 704"/>
                    <a:gd name="T113" fmla="*/ 303 h 461"/>
                    <a:gd name="T114" fmla="*/ 384 w 704"/>
                    <a:gd name="T115" fmla="*/ 263 h 461"/>
                    <a:gd name="T116" fmla="*/ 318 w 704"/>
                    <a:gd name="T117" fmla="*/ 282 h 461"/>
                    <a:gd name="T118" fmla="*/ 286 w 704"/>
                    <a:gd name="T119" fmla="*/ 318 h 461"/>
                    <a:gd name="T120" fmla="*/ 212 w 704"/>
                    <a:gd name="T121" fmla="*/ 322 h 461"/>
                    <a:gd name="T122" fmla="*/ 157 w 704"/>
                    <a:gd name="T123" fmla="*/ 354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 h="461">
                      <a:moveTo>
                        <a:pt x="157" y="359"/>
                      </a:moveTo>
                      <a:lnTo>
                        <a:pt x="157" y="359"/>
                      </a:lnTo>
                      <a:lnTo>
                        <a:pt x="160" y="359"/>
                      </a:lnTo>
                      <a:lnTo>
                        <a:pt x="161" y="360"/>
                      </a:lnTo>
                      <a:lnTo>
                        <a:pt x="165" y="362"/>
                      </a:lnTo>
                      <a:lnTo>
                        <a:pt x="167" y="363"/>
                      </a:lnTo>
                      <a:lnTo>
                        <a:pt x="171" y="365"/>
                      </a:lnTo>
                      <a:lnTo>
                        <a:pt x="176" y="365"/>
                      </a:lnTo>
                      <a:lnTo>
                        <a:pt x="183" y="363"/>
                      </a:lnTo>
                      <a:lnTo>
                        <a:pt x="183" y="363"/>
                      </a:lnTo>
                      <a:lnTo>
                        <a:pt x="213" y="355"/>
                      </a:lnTo>
                      <a:lnTo>
                        <a:pt x="227" y="353"/>
                      </a:lnTo>
                      <a:lnTo>
                        <a:pt x="233" y="353"/>
                      </a:lnTo>
                      <a:lnTo>
                        <a:pt x="236" y="354"/>
                      </a:lnTo>
                      <a:lnTo>
                        <a:pt x="236" y="354"/>
                      </a:lnTo>
                      <a:lnTo>
                        <a:pt x="240" y="354"/>
                      </a:lnTo>
                      <a:lnTo>
                        <a:pt x="245" y="354"/>
                      </a:lnTo>
                      <a:lnTo>
                        <a:pt x="253" y="350"/>
                      </a:lnTo>
                      <a:lnTo>
                        <a:pt x="261" y="348"/>
                      </a:lnTo>
                      <a:lnTo>
                        <a:pt x="264" y="348"/>
                      </a:lnTo>
                      <a:lnTo>
                        <a:pt x="267" y="349"/>
                      </a:lnTo>
                      <a:lnTo>
                        <a:pt x="267" y="349"/>
                      </a:lnTo>
                      <a:lnTo>
                        <a:pt x="268" y="350"/>
                      </a:lnTo>
                      <a:lnTo>
                        <a:pt x="272" y="351"/>
                      </a:lnTo>
                      <a:lnTo>
                        <a:pt x="279" y="353"/>
                      </a:lnTo>
                      <a:lnTo>
                        <a:pt x="284" y="354"/>
                      </a:lnTo>
                      <a:lnTo>
                        <a:pt x="287" y="356"/>
                      </a:lnTo>
                      <a:lnTo>
                        <a:pt x="292" y="359"/>
                      </a:lnTo>
                      <a:lnTo>
                        <a:pt x="296" y="363"/>
                      </a:lnTo>
                      <a:lnTo>
                        <a:pt x="296" y="363"/>
                      </a:lnTo>
                      <a:lnTo>
                        <a:pt x="301" y="368"/>
                      </a:lnTo>
                      <a:lnTo>
                        <a:pt x="305" y="371"/>
                      </a:lnTo>
                      <a:lnTo>
                        <a:pt x="312" y="372"/>
                      </a:lnTo>
                      <a:lnTo>
                        <a:pt x="318" y="373"/>
                      </a:lnTo>
                      <a:lnTo>
                        <a:pt x="322" y="374"/>
                      </a:lnTo>
                      <a:lnTo>
                        <a:pt x="326" y="376"/>
                      </a:lnTo>
                      <a:lnTo>
                        <a:pt x="327" y="377"/>
                      </a:lnTo>
                      <a:lnTo>
                        <a:pt x="327" y="379"/>
                      </a:lnTo>
                      <a:lnTo>
                        <a:pt x="325" y="383"/>
                      </a:lnTo>
                      <a:lnTo>
                        <a:pt x="325" y="383"/>
                      </a:lnTo>
                      <a:lnTo>
                        <a:pt x="319" y="391"/>
                      </a:lnTo>
                      <a:lnTo>
                        <a:pt x="315" y="395"/>
                      </a:lnTo>
                      <a:lnTo>
                        <a:pt x="314" y="396"/>
                      </a:lnTo>
                      <a:lnTo>
                        <a:pt x="314" y="397"/>
                      </a:lnTo>
                      <a:lnTo>
                        <a:pt x="315" y="402"/>
                      </a:lnTo>
                      <a:lnTo>
                        <a:pt x="315" y="402"/>
                      </a:lnTo>
                      <a:lnTo>
                        <a:pt x="319" y="407"/>
                      </a:lnTo>
                      <a:lnTo>
                        <a:pt x="321" y="407"/>
                      </a:lnTo>
                      <a:lnTo>
                        <a:pt x="326" y="408"/>
                      </a:lnTo>
                      <a:lnTo>
                        <a:pt x="330" y="410"/>
                      </a:lnTo>
                      <a:lnTo>
                        <a:pt x="335" y="413"/>
                      </a:lnTo>
                      <a:lnTo>
                        <a:pt x="335" y="413"/>
                      </a:lnTo>
                      <a:lnTo>
                        <a:pt x="341" y="416"/>
                      </a:lnTo>
                      <a:lnTo>
                        <a:pt x="346" y="417"/>
                      </a:lnTo>
                      <a:lnTo>
                        <a:pt x="356" y="416"/>
                      </a:lnTo>
                      <a:lnTo>
                        <a:pt x="361" y="416"/>
                      </a:lnTo>
                      <a:lnTo>
                        <a:pt x="366" y="416"/>
                      </a:lnTo>
                      <a:lnTo>
                        <a:pt x="371" y="418"/>
                      </a:lnTo>
                      <a:lnTo>
                        <a:pt x="375" y="423"/>
                      </a:lnTo>
                      <a:lnTo>
                        <a:pt x="375" y="423"/>
                      </a:lnTo>
                      <a:lnTo>
                        <a:pt x="378" y="428"/>
                      </a:lnTo>
                      <a:lnTo>
                        <a:pt x="382" y="431"/>
                      </a:lnTo>
                      <a:lnTo>
                        <a:pt x="387" y="434"/>
                      </a:lnTo>
                      <a:lnTo>
                        <a:pt x="392" y="436"/>
                      </a:lnTo>
                      <a:lnTo>
                        <a:pt x="418" y="447"/>
                      </a:lnTo>
                      <a:lnTo>
                        <a:pt x="418" y="447"/>
                      </a:lnTo>
                      <a:lnTo>
                        <a:pt x="435" y="455"/>
                      </a:lnTo>
                      <a:lnTo>
                        <a:pt x="449" y="459"/>
                      </a:lnTo>
                      <a:lnTo>
                        <a:pt x="454" y="461"/>
                      </a:lnTo>
                      <a:lnTo>
                        <a:pt x="457" y="461"/>
                      </a:lnTo>
                      <a:lnTo>
                        <a:pt x="461" y="459"/>
                      </a:lnTo>
                      <a:lnTo>
                        <a:pt x="463" y="457"/>
                      </a:lnTo>
                      <a:lnTo>
                        <a:pt x="463" y="457"/>
                      </a:lnTo>
                      <a:lnTo>
                        <a:pt x="466" y="455"/>
                      </a:lnTo>
                      <a:lnTo>
                        <a:pt x="468" y="452"/>
                      </a:lnTo>
                      <a:lnTo>
                        <a:pt x="473" y="451"/>
                      </a:lnTo>
                      <a:lnTo>
                        <a:pt x="473" y="450"/>
                      </a:lnTo>
                      <a:lnTo>
                        <a:pt x="472" y="447"/>
                      </a:lnTo>
                      <a:lnTo>
                        <a:pt x="463" y="438"/>
                      </a:lnTo>
                      <a:lnTo>
                        <a:pt x="463" y="438"/>
                      </a:lnTo>
                      <a:lnTo>
                        <a:pt x="451" y="425"/>
                      </a:lnTo>
                      <a:lnTo>
                        <a:pt x="443" y="419"/>
                      </a:lnTo>
                      <a:lnTo>
                        <a:pt x="435" y="414"/>
                      </a:lnTo>
                      <a:lnTo>
                        <a:pt x="428" y="407"/>
                      </a:lnTo>
                      <a:lnTo>
                        <a:pt x="428" y="407"/>
                      </a:lnTo>
                      <a:lnTo>
                        <a:pt x="424" y="405"/>
                      </a:lnTo>
                      <a:lnTo>
                        <a:pt x="421" y="402"/>
                      </a:lnTo>
                      <a:lnTo>
                        <a:pt x="414" y="400"/>
                      </a:lnTo>
                      <a:lnTo>
                        <a:pt x="411" y="400"/>
                      </a:lnTo>
                      <a:lnTo>
                        <a:pt x="411" y="397"/>
                      </a:lnTo>
                      <a:lnTo>
                        <a:pt x="411" y="396"/>
                      </a:lnTo>
                      <a:lnTo>
                        <a:pt x="414" y="393"/>
                      </a:lnTo>
                      <a:lnTo>
                        <a:pt x="414" y="393"/>
                      </a:lnTo>
                      <a:lnTo>
                        <a:pt x="421" y="387"/>
                      </a:lnTo>
                      <a:lnTo>
                        <a:pt x="423" y="384"/>
                      </a:lnTo>
                      <a:lnTo>
                        <a:pt x="427" y="383"/>
                      </a:lnTo>
                      <a:lnTo>
                        <a:pt x="430" y="383"/>
                      </a:lnTo>
                      <a:lnTo>
                        <a:pt x="434" y="383"/>
                      </a:lnTo>
                      <a:lnTo>
                        <a:pt x="438" y="385"/>
                      </a:lnTo>
                      <a:lnTo>
                        <a:pt x="444" y="388"/>
                      </a:lnTo>
                      <a:lnTo>
                        <a:pt x="444" y="388"/>
                      </a:lnTo>
                      <a:lnTo>
                        <a:pt x="463" y="400"/>
                      </a:lnTo>
                      <a:lnTo>
                        <a:pt x="483" y="413"/>
                      </a:lnTo>
                      <a:lnTo>
                        <a:pt x="483" y="413"/>
                      </a:lnTo>
                      <a:lnTo>
                        <a:pt x="489" y="416"/>
                      </a:lnTo>
                      <a:lnTo>
                        <a:pt x="492" y="417"/>
                      </a:lnTo>
                      <a:lnTo>
                        <a:pt x="497" y="417"/>
                      </a:lnTo>
                      <a:lnTo>
                        <a:pt x="501" y="417"/>
                      </a:lnTo>
                      <a:lnTo>
                        <a:pt x="506" y="414"/>
                      </a:lnTo>
                      <a:lnTo>
                        <a:pt x="507" y="413"/>
                      </a:lnTo>
                      <a:lnTo>
                        <a:pt x="507" y="413"/>
                      </a:lnTo>
                      <a:lnTo>
                        <a:pt x="511" y="412"/>
                      </a:lnTo>
                      <a:lnTo>
                        <a:pt x="515" y="408"/>
                      </a:lnTo>
                      <a:lnTo>
                        <a:pt x="523" y="402"/>
                      </a:lnTo>
                      <a:lnTo>
                        <a:pt x="523" y="402"/>
                      </a:lnTo>
                      <a:lnTo>
                        <a:pt x="526" y="401"/>
                      </a:lnTo>
                      <a:lnTo>
                        <a:pt x="531" y="400"/>
                      </a:lnTo>
                      <a:lnTo>
                        <a:pt x="540" y="402"/>
                      </a:lnTo>
                      <a:lnTo>
                        <a:pt x="542" y="402"/>
                      </a:lnTo>
                      <a:lnTo>
                        <a:pt x="543" y="401"/>
                      </a:lnTo>
                      <a:lnTo>
                        <a:pt x="545" y="400"/>
                      </a:lnTo>
                      <a:lnTo>
                        <a:pt x="545" y="394"/>
                      </a:lnTo>
                      <a:lnTo>
                        <a:pt x="542" y="383"/>
                      </a:lnTo>
                      <a:lnTo>
                        <a:pt x="542" y="383"/>
                      </a:lnTo>
                      <a:lnTo>
                        <a:pt x="540" y="372"/>
                      </a:lnTo>
                      <a:lnTo>
                        <a:pt x="539" y="363"/>
                      </a:lnTo>
                      <a:lnTo>
                        <a:pt x="540" y="359"/>
                      </a:lnTo>
                      <a:lnTo>
                        <a:pt x="541" y="354"/>
                      </a:lnTo>
                      <a:lnTo>
                        <a:pt x="541" y="351"/>
                      </a:lnTo>
                      <a:lnTo>
                        <a:pt x="541" y="349"/>
                      </a:lnTo>
                      <a:lnTo>
                        <a:pt x="537" y="346"/>
                      </a:lnTo>
                      <a:lnTo>
                        <a:pt x="532" y="344"/>
                      </a:lnTo>
                      <a:lnTo>
                        <a:pt x="532" y="344"/>
                      </a:lnTo>
                      <a:lnTo>
                        <a:pt x="518" y="338"/>
                      </a:lnTo>
                      <a:lnTo>
                        <a:pt x="507" y="333"/>
                      </a:lnTo>
                      <a:lnTo>
                        <a:pt x="502" y="331"/>
                      </a:lnTo>
                      <a:lnTo>
                        <a:pt x="498" y="328"/>
                      </a:lnTo>
                      <a:lnTo>
                        <a:pt x="495" y="323"/>
                      </a:lnTo>
                      <a:lnTo>
                        <a:pt x="492" y="318"/>
                      </a:lnTo>
                      <a:lnTo>
                        <a:pt x="492" y="318"/>
                      </a:lnTo>
                      <a:lnTo>
                        <a:pt x="491" y="314"/>
                      </a:lnTo>
                      <a:lnTo>
                        <a:pt x="492" y="308"/>
                      </a:lnTo>
                      <a:lnTo>
                        <a:pt x="494" y="301"/>
                      </a:lnTo>
                      <a:lnTo>
                        <a:pt x="496" y="297"/>
                      </a:lnTo>
                      <a:lnTo>
                        <a:pt x="501" y="288"/>
                      </a:lnTo>
                      <a:lnTo>
                        <a:pt x="502" y="284"/>
                      </a:lnTo>
                      <a:lnTo>
                        <a:pt x="502" y="284"/>
                      </a:lnTo>
                      <a:lnTo>
                        <a:pt x="507" y="282"/>
                      </a:lnTo>
                      <a:lnTo>
                        <a:pt x="519" y="276"/>
                      </a:lnTo>
                      <a:lnTo>
                        <a:pt x="532" y="271"/>
                      </a:lnTo>
                      <a:lnTo>
                        <a:pt x="540" y="271"/>
                      </a:lnTo>
                      <a:lnTo>
                        <a:pt x="545" y="271"/>
                      </a:lnTo>
                      <a:lnTo>
                        <a:pt x="545" y="271"/>
                      </a:lnTo>
                      <a:lnTo>
                        <a:pt x="548" y="272"/>
                      </a:lnTo>
                      <a:lnTo>
                        <a:pt x="551" y="275"/>
                      </a:lnTo>
                      <a:lnTo>
                        <a:pt x="553" y="277"/>
                      </a:lnTo>
                      <a:lnTo>
                        <a:pt x="554" y="280"/>
                      </a:lnTo>
                      <a:lnTo>
                        <a:pt x="557" y="287"/>
                      </a:lnTo>
                      <a:lnTo>
                        <a:pt x="562" y="299"/>
                      </a:lnTo>
                      <a:lnTo>
                        <a:pt x="562" y="299"/>
                      </a:lnTo>
                      <a:lnTo>
                        <a:pt x="569" y="315"/>
                      </a:lnTo>
                      <a:lnTo>
                        <a:pt x="575" y="327"/>
                      </a:lnTo>
                      <a:lnTo>
                        <a:pt x="577" y="332"/>
                      </a:lnTo>
                      <a:lnTo>
                        <a:pt x="582" y="333"/>
                      </a:lnTo>
                      <a:lnTo>
                        <a:pt x="586" y="333"/>
                      </a:lnTo>
                      <a:lnTo>
                        <a:pt x="591" y="329"/>
                      </a:lnTo>
                      <a:lnTo>
                        <a:pt x="591" y="329"/>
                      </a:lnTo>
                      <a:lnTo>
                        <a:pt x="600" y="320"/>
                      </a:lnTo>
                      <a:lnTo>
                        <a:pt x="609" y="314"/>
                      </a:lnTo>
                      <a:lnTo>
                        <a:pt x="616" y="310"/>
                      </a:lnTo>
                      <a:lnTo>
                        <a:pt x="626" y="309"/>
                      </a:lnTo>
                      <a:lnTo>
                        <a:pt x="626" y="309"/>
                      </a:lnTo>
                      <a:lnTo>
                        <a:pt x="632" y="309"/>
                      </a:lnTo>
                      <a:lnTo>
                        <a:pt x="638" y="306"/>
                      </a:lnTo>
                      <a:lnTo>
                        <a:pt x="644" y="303"/>
                      </a:lnTo>
                      <a:lnTo>
                        <a:pt x="651" y="299"/>
                      </a:lnTo>
                      <a:lnTo>
                        <a:pt x="661" y="291"/>
                      </a:lnTo>
                      <a:lnTo>
                        <a:pt x="664" y="287"/>
                      </a:lnTo>
                      <a:lnTo>
                        <a:pt x="665" y="284"/>
                      </a:lnTo>
                      <a:lnTo>
                        <a:pt x="665" y="284"/>
                      </a:lnTo>
                      <a:lnTo>
                        <a:pt x="666" y="283"/>
                      </a:lnTo>
                      <a:lnTo>
                        <a:pt x="667" y="283"/>
                      </a:lnTo>
                      <a:lnTo>
                        <a:pt x="671" y="286"/>
                      </a:lnTo>
                      <a:lnTo>
                        <a:pt x="674" y="287"/>
                      </a:lnTo>
                      <a:lnTo>
                        <a:pt x="678" y="286"/>
                      </a:lnTo>
                      <a:lnTo>
                        <a:pt x="680" y="283"/>
                      </a:lnTo>
                      <a:lnTo>
                        <a:pt x="684" y="280"/>
                      </a:lnTo>
                      <a:lnTo>
                        <a:pt x="684" y="280"/>
                      </a:lnTo>
                      <a:lnTo>
                        <a:pt x="689" y="275"/>
                      </a:lnTo>
                      <a:lnTo>
                        <a:pt x="694" y="271"/>
                      </a:lnTo>
                      <a:lnTo>
                        <a:pt x="702" y="267"/>
                      </a:lnTo>
                      <a:lnTo>
                        <a:pt x="704" y="266"/>
                      </a:lnTo>
                      <a:lnTo>
                        <a:pt x="702" y="265"/>
                      </a:lnTo>
                      <a:lnTo>
                        <a:pt x="690" y="260"/>
                      </a:lnTo>
                      <a:lnTo>
                        <a:pt x="690" y="260"/>
                      </a:lnTo>
                      <a:lnTo>
                        <a:pt x="679" y="257"/>
                      </a:lnTo>
                      <a:lnTo>
                        <a:pt x="672" y="255"/>
                      </a:lnTo>
                      <a:lnTo>
                        <a:pt x="662" y="254"/>
                      </a:lnTo>
                      <a:lnTo>
                        <a:pt x="659" y="254"/>
                      </a:lnTo>
                      <a:lnTo>
                        <a:pt x="654" y="252"/>
                      </a:lnTo>
                      <a:lnTo>
                        <a:pt x="650" y="249"/>
                      </a:lnTo>
                      <a:lnTo>
                        <a:pt x="645" y="246"/>
                      </a:lnTo>
                      <a:lnTo>
                        <a:pt x="645" y="246"/>
                      </a:lnTo>
                      <a:lnTo>
                        <a:pt x="639" y="237"/>
                      </a:lnTo>
                      <a:lnTo>
                        <a:pt x="638" y="233"/>
                      </a:lnTo>
                      <a:lnTo>
                        <a:pt x="637" y="232"/>
                      </a:lnTo>
                      <a:lnTo>
                        <a:pt x="636" y="230"/>
                      </a:lnTo>
                      <a:lnTo>
                        <a:pt x="626" y="220"/>
                      </a:lnTo>
                      <a:lnTo>
                        <a:pt x="626" y="220"/>
                      </a:lnTo>
                      <a:lnTo>
                        <a:pt x="619" y="215"/>
                      </a:lnTo>
                      <a:lnTo>
                        <a:pt x="613" y="213"/>
                      </a:lnTo>
                      <a:lnTo>
                        <a:pt x="608" y="213"/>
                      </a:lnTo>
                      <a:lnTo>
                        <a:pt x="604" y="213"/>
                      </a:lnTo>
                      <a:lnTo>
                        <a:pt x="596" y="216"/>
                      </a:lnTo>
                      <a:lnTo>
                        <a:pt x="592" y="216"/>
                      </a:lnTo>
                      <a:lnTo>
                        <a:pt x="586" y="215"/>
                      </a:lnTo>
                      <a:lnTo>
                        <a:pt x="586" y="215"/>
                      </a:lnTo>
                      <a:lnTo>
                        <a:pt x="575" y="212"/>
                      </a:lnTo>
                      <a:lnTo>
                        <a:pt x="563" y="205"/>
                      </a:lnTo>
                      <a:lnTo>
                        <a:pt x="553" y="201"/>
                      </a:lnTo>
                      <a:lnTo>
                        <a:pt x="547" y="196"/>
                      </a:lnTo>
                      <a:lnTo>
                        <a:pt x="547" y="196"/>
                      </a:lnTo>
                      <a:lnTo>
                        <a:pt x="546" y="193"/>
                      </a:lnTo>
                      <a:lnTo>
                        <a:pt x="546" y="191"/>
                      </a:lnTo>
                      <a:lnTo>
                        <a:pt x="547" y="186"/>
                      </a:lnTo>
                      <a:lnTo>
                        <a:pt x="552" y="181"/>
                      </a:lnTo>
                      <a:lnTo>
                        <a:pt x="552" y="181"/>
                      </a:lnTo>
                      <a:lnTo>
                        <a:pt x="552" y="180"/>
                      </a:lnTo>
                      <a:lnTo>
                        <a:pt x="552" y="179"/>
                      </a:lnTo>
                      <a:lnTo>
                        <a:pt x="554" y="178"/>
                      </a:lnTo>
                      <a:lnTo>
                        <a:pt x="562" y="176"/>
                      </a:lnTo>
                      <a:lnTo>
                        <a:pt x="562" y="176"/>
                      </a:lnTo>
                      <a:lnTo>
                        <a:pt x="572" y="175"/>
                      </a:lnTo>
                      <a:lnTo>
                        <a:pt x="585" y="175"/>
                      </a:lnTo>
                      <a:lnTo>
                        <a:pt x="596" y="176"/>
                      </a:lnTo>
                      <a:lnTo>
                        <a:pt x="596" y="176"/>
                      </a:lnTo>
                      <a:lnTo>
                        <a:pt x="592" y="175"/>
                      </a:lnTo>
                      <a:lnTo>
                        <a:pt x="581" y="173"/>
                      </a:lnTo>
                      <a:lnTo>
                        <a:pt x="576" y="170"/>
                      </a:lnTo>
                      <a:lnTo>
                        <a:pt x="571" y="168"/>
                      </a:lnTo>
                      <a:lnTo>
                        <a:pt x="568" y="164"/>
                      </a:lnTo>
                      <a:lnTo>
                        <a:pt x="566" y="162"/>
                      </a:lnTo>
                      <a:lnTo>
                        <a:pt x="566" y="162"/>
                      </a:lnTo>
                      <a:lnTo>
                        <a:pt x="568" y="158"/>
                      </a:lnTo>
                      <a:lnTo>
                        <a:pt x="570" y="156"/>
                      </a:lnTo>
                      <a:lnTo>
                        <a:pt x="574" y="153"/>
                      </a:lnTo>
                      <a:lnTo>
                        <a:pt x="579" y="151"/>
                      </a:lnTo>
                      <a:lnTo>
                        <a:pt x="588" y="148"/>
                      </a:lnTo>
                      <a:lnTo>
                        <a:pt x="596" y="146"/>
                      </a:lnTo>
                      <a:lnTo>
                        <a:pt x="596" y="146"/>
                      </a:lnTo>
                      <a:lnTo>
                        <a:pt x="598" y="146"/>
                      </a:lnTo>
                      <a:lnTo>
                        <a:pt x="599" y="144"/>
                      </a:lnTo>
                      <a:lnTo>
                        <a:pt x="599" y="142"/>
                      </a:lnTo>
                      <a:lnTo>
                        <a:pt x="598" y="140"/>
                      </a:lnTo>
                      <a:lnTo>
                        <a:pt x="591" y="136"/>
                      </a:lnTo>
                      <a:lnTo>
                        <a:pt x="581" y="131"/>
                      </a:lnTo>
                      <a:lnTo>
                        <a:pt x="581" y="131"/>
                      </a:lnTo>
                      <a:lnTo>
                        <a:pt x="577" y="130"/>
                      </a:lnTo>
                      <a:lnTo>
                        <a:pt x="575" y="128"/>
                      </a:lnTo>
                      <a:lnTo>
                        <a:pt x="574" y="127"/>
                      </a:lnTo>
                      <a:lnTo>
                        <a:pt x="574" y="124"/>
                      </a:lnTo>
                      <a:lnTo>
                        <a:pt x="575" y="123"/>
                      </a:lnTo>
                      <a:lnTo>
                        <a:pt x="574" y="120"/>
                      </a:lnTo>
                      <a:lnTo>
                        <a:pt x="572" y="119"/>
                      </a:lnTo>
                      <a:lnTo>
                        <a:pt x="569" y="117"/>
                      </a:lnTo>
                      <a:lnTo>
                        <a:pt x="569" y="117"/>
                      </a:lnTo>
                      <a:lnTo>
                        <a:pt x="560" y="114"/>
                      </a:lnTo>
                      <a:lnTo>
                        <a:pt x="554" y="116"/>
                      </a:lnTo>
                      <a:lnTo>
                        <a:pt x="547" y="117"/>
                      </a:lnTo>
                      <a:lnTo>
                        <a:pt x="537" y="117"/>
                      </a:lnTo>
                      <a:lnTo>
                        <a:pt x="537" y="117"/>
                      </a:lnTo>
                      <a:lnTo>
                        <a:pt x="531" y="117"/>
                      </a:lnTo>
                      <a:lnTo>
                        <a:pt x="530" y="117"/>
                      </a:lnTo>
                      <a:lnTo>
                        <a:pt x="530" y="116"/>
                      </a:lnTo>
                      <a:lnTo>
                        <a:pt x="530" y="114"/>
                      </a:lnTo>
                      <a:lnTo>
                        <a:pt x="529" y="111"/>
                      </a:lnTo>
                      <a:lnTo>
                        <a:pt x="526" y="107"/>
                      </a:lnTo>
                      <a:lnTo>
                        <a:pt x="523" y="102"/>
                      </a:lnTo>
                      <a:lnTo>
                        <a:pt x="523" y="102"/>
                      </a:lnTo>
                      <a:lnTo>
                        <a:pt x="513" y="91"/>
                      </a:lnTo>
                      <a:lnTo>
                        <a:pt x="507" y="85"/>
                      </a:lnTo>
                      <a:lnTo>
                        <a:pt x="503" y="83"/>
                      </a:lnTo>
                      <a:lnTo>
                        <a:pt x="500" y="82"/>
                      </a:lnTo>
                      <a:lnTo>
                        <a:pt x="495" y="82"/>
                      </a:lnTo>
                      <a:lnTo>
                        <a:pt x="488" y="83"/>
                      </a:lnTo>
                      <a:lnTo>
                        <a:pt x="488" y="83"/>
                      </a:lnTo>
                      <a:lnTo>
                        <a:pt x="480" y="84"/>
                      </a:lnTo>
                      <a:lnTo>
                        <a:pt x="475" y="88"/>
                      </a:lnTo>
                      <a:lnTo>
                        <a:pt x="467" y="92"/>
                      </a:lnTo>
                      <a:lnTo>
                        <a:pt x="464" y="94"/>
                      </a:lnTo>
                      <a:lnTo>
                        <a:pt x="462" y="94"/>
                      </a:lnTo>
                      <a:lnTo>
                        <a:pt x="460" y="91"/>
                      </a:lnTo>
                      <a:lnTo>
                        <a:pt x="458" y="88"/>
                      </a:lnTo>
                      <a:lnTo>
                        <a:pt x="458" y="88"/>
                      </a:lnTo>
                      <a:lnTo>
                        <a:pt x="457" y="80"/>
                      </a:lnTo>
                      <a:lnTo>
                        <a:pt x="456" y="77"/>
                      </a:lnTo>
                      <a:lnTo>
                        <a:pt x="454" y="73"/>
                      </a:lnTo>
                      <a:lnTo>
                        <a:pt x="444" y="61"/>
                      </a:lnTo>
                      <a:lnTo>
                        <a:pt x="444" y="61"/>
                      </a:lnTo>
                      <a:lnTo>
                        <a:pt x="437" y="54"/>
                      </a:lnTo>
                      <a:lnTo>
                        <a:pt x="432" y="49"/>
                      </a:lnTo>
                      <a:lnTo>
                        <a:pt x="428" y="46"/>
                      </a:lnTo>
                      <a:lnTo>
                        <a:pt x="424" y="46"/>
                      </a:lnTo>
                      <a:lnTo>
                        <a:pt x="422" y="46"/>
                      </a:lnTo>
                      <a:lnTo>
                        <a:pt x="420" y="46"/>
                      </a:lnTo>
                      <a:lnTo>
                        <a:pt x="414" y="48"/>
                      </a:lnTo>
                      <a:lnTo>
                        <a:pt x="414" y="48"/>
                      </a:lnTo>
                      <a:lnTo>
                        <a:pt x="411" y="48"/>
                      </a:lnTo>
                      <a:lnTo>
                        <a:pt x="409" y="46"/>
                      </a:lnTo>
                      <a:lnTo>
                        <a:pt x="406" y="44"/>
                      </a:lnTo>
                      <a:lnTo>
                        <a:pt x="404" y="44"/>
                      </a:lnTo>
                      <a:lnTo>
                        <a:pt x="401" y="43"/>
                      </a:lnTo>
                      <a:lnTo>
                        <a:pt x="389" y="43"/>
                      </a:lnTo>
                      <a:lnTo>
                        <a:pt x="389" y="43"/>
                      </a:lnTo>
                      <a:lnTo>
                        <a:pt x="382" y="44"/>
                      </a:lnTo>
                      <a:lnTo>
                        <a:pt x="376" y="43"/>
                      </a:lnTo>
                      <a:lnTo>
                        <a:pt x="369" y="43"/>
                      </a:lnTo>
                      <a:lnTo>
                        <a:pt x="365" y="43"/>
                      </a:lnTo>
                      <a:lnTo>
                        <a:pt x="363" y="44"/>
                      </a:lnTo>
                      <a:lnTo>
                        <a:pt x="359" y="48"/>
                      </a:lnTo>
                      <a:lnTo>
                        <a:pt x="355" y="52"/>
                      </a:lnTo>
                      <a:lnTo>
                        <a:pt x="355" y="52"/>
                      </a:lnTo>
                      <a:lnTo>
                        <a:pt x="347" y="63"/>
                      </a:lnTo>
                      <a:lnTo>
                        <a:pt x="342" y="66"/>
                      </a:lnTo>
                      <a:lnTo>
                        <a:pt x="338" y="68"/>
                      </a:lnTo>
                      <a:lnTo>
                        <a:pt x="335" y="69"/>
                      </a:lnTo>
                      <a:lnTo>
                        <a:pt x="330" y="69"/>
                      </a:lnTo>
                      <a:lnTo>
                        <a:pt x="320" y="67"/>
                      </a:lnTo>
                      <a:lnTo>
                        <a:pt x="320" y="67"/>
                      </a:lnTo>
                      <a:lnTo>
                        <a:pt x="314" y="66"/>
                      </a:lnTo>
                      <a:lnTo>
                        <a:pt x="313" y="67"/>
                      </a:lnTo>
                      <a:lnTo>
                        <a:pt x="312" y="67"/>
                      </a:lnTo>
                      <a:lnTo>
                        <a:pt x="310" y="67"/>
                      </a:lnTo>
                      <a:lnTo>
                        <a:pt x="301" y="62"/>
                      </a:lnTo>
                      <a:lnTo>
                        <a:pt x="301" y="62"/>
                      </a:lnTo>
                      <a:lnTo>
                        <a:pt x="295" y="58"/>
                      </a:lnTo>
                      <a:lnTo>
                        <a:pt x="290" y="55"/>
                      </a:lnTo>
                      <a:lnTo>
                        <a:pt x="286" y="52"/>
                      </a:lnTo>
                      <a:lnTo>
                        <a:pt x="285" y="49"/>
                      </a:lnTo>
                      <a:lnTo>
                        <a:pt x="285" y="45"/>
                      </a:lnTo>
                      <a:lnTo>
                        <a:pt x="285" y="43"/>
                      </a:lnTo>
                      <a:lnTo>
                        <a:pt x="287" y="40"/>
                      </a:lnTo>
                      <a:lnTo>
                        <a:pt x="291" y="38"/>
                      </a:lnTo>
                      <a:lnTo>
                        <a:pt x="291" y="38"/>
                      </a:lnTo>
                      <a:lnTo>
                        <a:pt x="298" y="34"/>
                      </a:lnTo>
                      <a:lnTo>
                        <a:pt x="303" y="31"/>
                      </a:lnTo>
                      <a:lnTo>
                        <a:pt x="304" y="28"/>
                      </a:lnTo>
                      <a:lnTo>
                        <a:pt x="304" y="24"/>
                      </a:lnTo>
                      <a:lnTo>
                        <a:pt x="303" y="22"/>
                      </a:lnTo>
                      <a:lnTo>
                        <a:pt x="301" y="18"/>
                      </a:lnTo>
                      <a:lnTo>
                        <a:pt x="301" y="18"/>
                      </a:lnTo>
                      <a:lnTo>
                        <a:pt x="295" y="12"/>
                      </a:lnTo>
                      <a:lnTo>
                        <a:pt x="291" y="10"/>
                      </a:lnTo>
                      <a:lnTo>
                        <a:pt x="287" y="9"/>
                      </a:lnTo>
                      <a:lnTo>
                        <a:pt x="278" y="9"/>
                      </a:lnTo>
                      <a:lnTo>
                        <a:pt x="278" y="9"/>
                      </a:lnTo>
                      <a:lnTo>
                        <a:pt x="250" y="9"/>
                      </a:lnTo>
                      <a:lnTo>
                        <a:pt x="235" y="10"/>
                      </a:lnTo>
                      <a:lnTo>
                        <a:pt x="222" y="14"/>
                      </a:lnTo>
                      <a:lnTo>
                        <a:pt x="222" y="14"/>
                      </a:lnTo>
                      <a:lnTo>
                        <a:pt x="216" y="15"/>
                      </a:lnTo>
                      <a:lnTo>
                        <a:pt x="210" y="15"/>
                      </a:lnTo>
                      <a:lnTo>
                        <a:pt x="197" y="15"/>
                      </a:lnTo>
                      <a:lnTo>
                        <a:pt x="190" y="16"/>
                      </a:lnTo>
                      <a:lnTo>
                        <a:pt x="184" y="18"/>
                      </a:lnTo>
                      <a:lnTo>
                        <a:pt x="178" y="22"/>
                      </a:lnTo>
                      <a:lnTo>
                        <a:pt x="173" y="28"/>
                      </a:lnTo>
                      <a:lnTo>
                        <a:pt x="173" y="28"/>
                      </a:lnTo>
                      <a:lnTo>
                        <a:pt x="167" y="35"/>
                      </a:lnTo>
                      <a:lnTo>
                        <a:pt x="160" y="41"/>
                      </a:lnTo>
                      <a:lnTo>
                        <a:pt x="149" y="52"/>
                      </a:lnTo>
                      <a:lnTo>
                        <a:pt x="144" y="56"/>
                      </a:lnTo>
                      <a:lnTo>
                        <a:pt x="142" y="61"/>
                      </a:lnTo>
                      <a:lnTo>
                        <a:pt x="142" y="65"/>
                      </a:lnTo>
                      <a:lnTo>
                        <a:pt x="143" y="67"/>
                      </a:lnTo>
                      <a:lnTo>
                        <a:pt x="143" y="67"/>
                      </a:lnTo>
                      <a:lnTo>
                        <a:pt x="147" y="72"/>
                      </a:lnTo>
                      <a:lnTo>
                        <a:pt x="149" y="77"/>
                      </a:lnTo>
                      <a:lnTo>
                        <a:pt x="150" y="82"/>
                      </a:lnTo>
                      <a:lnTo>
                        <a:pt x="150" y="86"/>
                      </a:lnTo>
                      <a:lnTo>
                        <a:pt x="150" y="91"/>
                      </a:lnTo>
                      <a:lnTo>
                        <a:pt x="148" y="94"/>
                      </a:lnTo>
                      <a:lnTo>
                        <a:pt x="144" y="95"/>
                      </a:lnTo>
                      <a:lnTo>
                        <a:pt x="138" y="92"/>
                      </a:lnTo>
                      <a:lnTo>
                        <a:pt x="138" y="92"/>
                      </a:lnTo>
                      <a:lnTo>
                        <a:pt x="127" y="85"/>
                      </a:lnTo>
                      <a:lnTo>
                        <a:pt x="123" y="82"/>
                      </a:lnTo>
                      <a:lnTo>
                        <a:pt x="121" y="78"/>
                      </a:lnTo>
                      <a:lnTo>
                        <a:pt x="120" y="73"/>
                      </a:lnTo>
                      <a:lnTo>
                        <a:pt x="120" y="69"/>
                      </a:lnTo>
                      <a:lnTo>
                        <a:pt x="121" y="63"/>
                      </a:lnTo>
                      <a:lnTo>
                        <a:pt x="123" y="57"/>
                      </a:lnTo>
                      <a:lnTo>
                        <a:pt x="123" y="57"/>
                      </a:lnTo>
                      <a:lnTo>
                        <a:pt x="130" y="46"/>
                      </a:lnTo>
                      <a:lnTo>
                        <a:pt x="134" y="35"/>
                      </a:lnTo>
                      <a:lnTo>
                        <a:pt x="137" y="32"/>
                      </a:lnTo>
                      <a:lnTo>
                        <a:pt x="142" y="28"/>
                      </a:lnTo>
                      <a:lnTo>
                        <a:pt x="147" y="26"/>
                      </a:lnTo>
                      <a:lnTo>
                        <a:pt x="153" y="23"/>
                      </a:lnTo>
                      <a:lnTo>
                        <a:pt x="153" y="23"/>
                      </a:lnTo>
                      <a:lnTo>
                        <a:pt x="168" y="18"/>
                      </a:lnTo>
                      <a:lnTo>
                        <a:pt x="184" y="11"/>
                      </a:lnTo>
                      <a:lnTo>
                        <a:pt x="196" y="5"/>
                      </a:lnTo>
                      <a:lnTo>
                        <a:pt x="201" y="3"/>
                      </a:lnTo>
                      <a:lnTo>
                        <a:pt x="202" y="1"/>
                      </a:lnTo>
                      <a:lnTo>
                        <a:pt x="202" y="1"/>
                      </a:lnTo>
                      <a:lnTo>
                        <a:pt x="201" y="0"/>
                      </a:lnTo>
                      <a:lnTo>
                        <a:pt x="197" y="0"/>
                      </a:lnTo>
                      <a:lnTo>
                        <a:pt x="184" y="0"/>
                      </a:lnTo>
                      <a:lnTo>
                        <a:pt x="153" y="4"/>
                      </a:lnTo>
                      <a:lnTo>
                        <a:pt x="153" y="4"/>
                      </a:lnTo>
                      <a:lnTo>
                        <a:pt x="142" y="5"/>
                      </a:lnTo>
                      <a:lnTo>
                        <a:pt x="132" y="7"/>
                      </a:lnTo>
                      <a:lnTo>
                        <a:pt x="109" y="14"/>
                      </a:lnTo>
                      <a:lnTo>
                        <a:pt x="109" y="14"/>
                      </a:lnTo>
                      <a:lnTo>
                        <a:pt x="100" y="15"/>
                      </a:lnTo>
                      <a:lnTo>
                        <a:pt x="98" y="16"/>
                      </a:lnTo>
                      <a:lnTo>
                        <a:pt x="91" y="21"/>
                      </a:lnTo>
                      <a:lnTo>
                        <a:pt x="69" y="33"/>
                      </a:lnTo>
                      <a:lnTo>
                        <a:pt x="69" y="33"/>
                      </a:lnTo>
                      <a:lnTo>
                        <a:pt x="43" y="49"/>
                      </a:lnTo>
                      <a:lnTo>
                        <a:pt x="30" y="57"/>
                      </a:lnTo>
                      <a:lnTo>
                        <a:pt x="24" y="63"/>
                      </a:lnTo>
                      <a:lnTo>
                        <a:pt x="20" y="67"/>
                      </a:lnTo>
                      <a:lnTo>
                        <a:pt x="20" y="67"/>
                      </a:lnTo>
                      <a:lnTo>
                        <a:pt x="18" y="69"/>
                      </a:lnTo>
                      <a:lnTo>
                        <a:pt x="14" y="71"/>
                      </a:lnTo>
                      <a:lnTo>
                        <a:pt x="6" y="73"/>
                      </a:lnTo>
                      <a:lnTo>
                        <a:pt x="2" y="74"/>
                      </a:lnTo>
                      <a:lnTo>
                        <a:pt x="1" y="77"/>
                      </a:lnTo>
                      <a:lnTo>
                        <a:pt x="2" y="79"/>
                      </a:lnTo>
                      <a:lnTo>
                        <a:pt x="6" y="83"/>
                      </a:lnTo>
                      <a:lnTo>
                        <a:pt x="6" y="83"/>
                      </a:lnTo>
                      <a:lnTo>
                        <a:pt x="12" y="86"/>
                      </a:lnTo>
                      <a:lnTo>
                        <a:pt x="20" y="89"/>
                      </a:lnTo>
                      <a:lnTo>
                        <a:pt x="40" y="95"/>
                      </a:lnTo>
                      <a:lnTo>
                        <a:pt x="53" y="99"/>
                      </a:lnTo>
                      <a:lnTo>
                        <a:pt x="57" y="100"/>
                      </a:lnTo>
                      <a:lnTo>
                        <a:pt x="55" y="101"/>
                      </a:lnTo>
                      <a:lnTo>
                        <a:pt x="54" y="102"/>
                      </a:lnTo>
                      <a:lnTo>
                        <a:pt x="54" y="102"/>
                      </a:lnTo>
                      <a:lnTo>
                        <a:pt x="48" y="106"/>
                      </a:lnTo>
                      <a:lnTo>
                        <a:pt x="45" y="108"/>
                      </a:lnTo>
                      <a:lnTo>
                        <a:pt x="43" y="110"/>
                      </a:lnTo>
                      <a:lnTo>
                        <a:pt x="41" y="110"/>
                      </a:lnTo>
                      <a:lnTo>
                        <a:pt x="30" y="107"/>
                      </a:lnTo>
                      <a:lnTo>
                        <a:pt x="30" y="107"/>
                      </a:lnTo>
                      <a:lnTo>
                        <a:pt x="17" y="103"/>
                      </a:lnTo>
                      <a:lnTo>
                        <a:pt x="8" y="101"/>
                      </a:lnTo>
                      <a:lnTo>
                        <a:pt x="5" y="101"/>
                      </a:lnTo>
                      <a:lnTo>
                        <a:pt x="2" y="102"/>
                      </a:lnTo>
                      <a:lnTo>
                        <a:pt x="1" y="103"/>
                      </a:lnTo>
                      <a:lnTo>
                        <a:pt x="0" y="107"/>
                      </a:lnTo>
                      <a:lnTo>
                        <a:pt x="0" y="107"/>
                      </a:lnTo>
                      <a:lnTo>
                        <a:pt x="1" y="113"/>
                      </a:lnTo>
                      <a:lnTo>
                        <a:pt x="1" y="117"/>
                      </a:lnTo>
                      <a:lnTo>
                        <a:pt x="2" y="119"/>
                      </a:lnTo>
                      <a:lnTo>
                        <a:pt x="5" y="120"/>
                      </a:lnTo>
                      <a:lnTo>
                        <a:pt x="8" y="123"/>
                      </a:lnTo>
                      <a:lnTo>
                        <a:pt x="20" y="127"/>
                      </a:lnTo>
                      <a:lnTo>
                        <a:pt x="20" y="127"/>
                      </a:lnTo>
                      <a:lnTo>
                        <a:pt x="28" y="128"/>
                      </a:lnTo>
                      <a:lnTo>
                        <a:pt x="35" y="128"/>
                      </a:lnTo>
                      <a:lnTo>
                        <a:pt x="49" y="125"/>
                      </a:lnTo>
                      <a:lnTo>
                        <a:pt x="55" y="124"/>
                      </a:lnTo>
                      <a:lnTo>
                        <a:pt x="63" y="123"/>
                      </a:lnTo>
                      <a:lnTo>
                        <a:pt x="69" y="124"/>
                      </a:lnTo>
                      <a:lnTo>
                        <a:pt x="74" y="127"/>
                      </a:lnTo>
                      <a:lnTo>
                        <a:pt x="74" y="127"/>
                      </a:lnTo>
                      <a:lnTo>
                        <a:pt x="80" y="129"/>
                      </a:lnTo>
                      <a:lnTo>
                        <a:pt x="87" y="130"/>
                      </a:lnTo>
                      <a:lnTo>
                        <a:pt x="94" y="130"/>
                      </a:lnTo>
                      <a:lnTo>
                        <a:pt x="102" y="129"/>
                      </a:lnTo>
                      <a:lnTo>
                        <a:pt x="110" y="129"/>
                      </a:lnTo>
                      <a:lnTo>
                        <a:pt x="117" y="128"/>
                      </a:lnTo>
                      <a:lnTo>
                        <a:pt x="126" y="129"/>
                      </a:lnTo>
                      <a:lnTo>
                        <a:pt x="133" y="131"/>
                      </a:lnTo>
                      <a:lnTo>
                        <a:pt x="133" y="131"/>
                      </a:lnTo>
                      <a:lnTo>
                        <a:pt x="145" y="139"/>
                      </a:lnTo>
                      <a:lnTo>
                        <a:pt x="154" y="145"/>
                      </a:lnTo>
                      <a:lnTo>
                        <a:pt x="157" y="146"/>
                      </a:lnTo>
                      <a:lnTo>
                        <a:pt x="164" y="147"/>
                      </a:lnTo>
                      <a:lnTo>
                        <a:pt x="170" y="147"/>
                      </a:lnTo>
                      <a:lnTo>
                        <a:pt x="178" y="146"/>
                      </a:lnTo>
                      <a:lnTo>
                        <a:pt x="178" y="146"/>
                      </a:lnTo>
                      <a:lnTo>
                        <a:pt x="206" y="140"/>
                      </a:lnTo>
                      <a:lnTo>
                        <a:pt x="217" y="140"/>
                      </a:lnTo>
                      <a:lnTo>
                        <a:pt x="222" y="140"/>
                      </a:lnTo>
                      <a:lnTo>
                        <a:pt x="227" y="141"/>
                      </a:lnTo>
                      <a:lnTo>
                        <a:pt x="227" y="141"/>
                      </a:lnTo>
                      <a:lnTo>
                        <a:pt x="241" y="145"/>
                      </a:lnTo>
                      <a:lnTo>
                        <a:pt x="250" y="146"/>
                      </a:lnTo>
                      <a:lnTo>
                        <a:pt x="259" y="146"/>
                      </a:lnTo>
                      <a:lnTo>
                        <a:pt x="267" y="146"/>
                      </a:lnTo>
                      <a:lnTo>
                        <a:pt x="273" y="145"/>
                      </a:lnTo>
                      <a:lnTo>
                        <a:pt x="275" y="144"/>
                      </a:lnTo>
                      <a:lnTo>
                        <a:pt x="276" y="141"/>
                      </a:lnTo>
                      <a:lnTo>
                        <a:pt x="276" y="139"/>
                      </a:lnTo>
                      <a:lnTo>
                        <a:pt x="276" y="136"/>
                      </a:lnTo>
                      <a:lnTo>
                        <a:pt x="276" y="136"/>
                      </a:lnTo>
                      <a:lnTo>
                        <a:pt x="275" y="131"/>
                      </a:lnTo>
                      <a:lnTo>
                        <a:pt x="275" y="128"/>
                      </a:lnTo>
                      <a:lnTo>
                        <a:pt x="278" y="124"/>
                      </a:lnTo>
                      <a:lnTo>
                        <a:pt x="280" y="123"/>
                      </a:lnTo>
                      <a:lnTo>
                        <a:pt x="284" y="123"/>
                      </a:lnTo>
                      <a:lnTo>
                        <a:pt x="287" y="124"/>
                      </a:lnTo>
                      <a:lnTo>
                        <a:pt x="292" y="127"/>
                      </a:lnTo>
                      <a:lnTo>
                        <a:pt x="296" y="131"/>
                      </a:lnTo>
                      <a:lnTo>
                        <a:pt x="296" y="131"/>
                      </a:lnTo>
                      <a:lnTo>
                        <a:pt x="299" y="137"/>
                      </a:lnTo>
                      <a:lnTo>
                        <a:pt x="305" y="142"/>
                      </a:lnTo>
                      <a:lnTo>
                        <a:pt x="316" y="151"/>
                      </a:lnTo>
                      <a:lnTo>
                        <a:pt x="326" y="159"/>
                      </a:lnTo>
                      <a:lnTo>
                        <a:pt x="329" y="163"/>
                      </a:lnTo>
                      <a:lnTo>
                        <a:pt x="330" y="167"/>
                      </a:lnTo>
                      <a:lnTo>
                        <a:pt x="330" y="167"/>
                      </a:lnTo>
                      <a:lnTo>
                        <a:pt x="330" y="168"/>
                      </a:lnTo>
                      <a:lnTo>
                        <a:pt x="327" y="170"/>
                      </a:lnTo>
                      <a:lnTo>
                        <a:pt x="322" y="174"/>
                      </a:lnTo>
                      <a:lnTo>
                        <a:pt x="307" y="181"/>
                      </a:lnTo>
                      <a:lnTo>
                        <a:pt x="297" y="186"/>
                      </a:lnTo>
                      <a:lnTo>
                        <a:pt x="297" y="187"/>
                      </a:lnTo>
                      <a:lnTo>
                        <a:pt x="298" y="187"/>
                      </a:lnTo>
                      <a:lnTo>
                        <a:pt x="305" y="186"/>
                      </a:lnTo>
                      <a:lnTo>
                        <a:pt x="305" y="186"/>
                      </a:lnTo>
                      <a:lnTo>
                        <a:pt x="316" y="185"/>
                      </a:lnTo>
                      <a:lnTo>
                        <a:pt x="326" y="185"/>
                      </a:lnTo>
                      <a:lnTo>
                        <a:pt x="336" y="186"/>
                      </a:lnTo>
                      <a:lnTo>
                        <a:pt x="344" y="187"/>
                      </a:lnTo>
                      <a:lnTo>
                        <a:pt x="358" y="191"/>
                      </a:lnTo>
                      <a:lnTo>
                        <a:pt x="365" y="196"/>
                      </a:lnTo>
                      <a:lnTo>
                        <a:pt x="365" y="196"/>
                      </a:lnTo>
                      <a:lnTo>
                        <a:pt x="369" y="198"/>
                      </a:lnTo>
                      <a:lnTo>
                        <a:pt x="373" y="199"/>
                      </a:lnTo>
                      <a:lnTo>
                        <a:pt x="387" y="205"/>
                      </a:lnTo>
                      <a:lnTo>
                        <a:pt x="393" y="209"/>
                      </a:lnTo>
                      <a:lnTo>
                        <a:pt x="398" y="213"/>
                      </a:lnTo>
                      <a:lnTo>
                        <a:pt x="398" y="216"/>
                      </a:lnTo>
                      <a:lnTo>
                        <a:pt x="398" y="219"/>
                      </a:lnTo>
                      <a:lnTo>
                        <a:pt x="397" y="222"/>
                      </a:lnTo>
                      <a:lnTo>
                        <a:pt x="394" y="225"/>
                      </a:lnTo>
                      <a:lnTo>
                        <a:pt x="394" y="225"/>
                      </a:lnTo>
                      <a:lnTo>
                        <a:pt x="388" y="231"/>
                      </a:lnTo>
                      <a:lnTo>
                        <a:pt x="381" y="236"/>
                      </a:lnTo>
                      <a:lnTo>
                        <a:pt x="367" y="242"/>
                      </a:lnTo>
                      <a:lnTo>
                        <a:pt x="364" y="244"/>
                      </a:lnTo>
                      <a:lnTo>
                        <a:pt x="363" y="247"/>
                      </a:lnTo>
                      <a:lnTo>
                        <a:pt x="364" y="250"/>
                      </a:lnTo>
                      <a:lnTo>
                        <a:pt x="370" y="255"/>
                      </a:lnTo>
                      <a:lnTo>
                        <a:pt x="370" y="255"/>
                      </a:lnTo>
                      <a:lnTo>
                        <a:pt x="381" y="261"/>
                      </a:lnTo>
                      <a:lnTo>
                        <a:pt x="383" y="261"/>
                      </a:lnTo>
                      <a:lnTo>
                        <a:pt x="386" y="261"/>
                      </a:lnTo>
                      <a:lnTo>
                        <a:pt x="393" y="261"/>
                      </a:lnTo>
                      <a:lnTo>
                        <a:pt x="399" y="263"/>
                      </a:lnTo>
                      <a:lnTo>
                        <a:pt x="409" y="265"/>
                      </a:lnTo>
                      <a:lnTo>
                        <a:pt x="409" y="265"/>
                      </a:lnTo>
                      <a:lnTo>
                        <a:pt x="421" y="267"/>
                      </a:lnTo>
                      <a:lnTo>
                        <a:pt x="433" y="269"/>
                      </a:lnTo>
                      <a:lnTo>
                        <a:pt x="454" y="267"/>
                      </a:lnTo>
                      <a:lnTo>
                        <a:pt x="461" y="267"/>
                      </a:lnTo>
                      <a:lnTo>
                        <a:pt x="462" y="269"/>
                      </a:lnTo>
                      <a:lnTo>
                        <a:pt x="458" y="271"/>
                      </a:lnTo>
                      <a:lnTo>
                        <a:pt x="449" y="275"/>
                      </a:lnTo>
                      <a:lnTo>
                        <a:pt x="449" y="275"/>
                      </a:lnTo>
                      <a:lnTo>
                        <a:pt x="437" y="281"/>
                      </a:lnTo>
                      <a:lnTo>
                        <a:pt x="427" y="287"/>
                      </a:lnTo>
                      <a:lnTo>
                        <a:pt x="421" y="294"/>
                      </a:lnTo>
                      <a:lnTo>
                        <a:pt x="416" y="299"/>
                      </a:lnTo>
                      <a:lnTo>
                        <a:pt x="412" y="303"/>
                      </a:lnTo>
                      <a:lnTo>
                        <a:pt x="411" y="304"/>
                      </a:lnTo>
                      <a:lnTo>
                        <a:pt x="409" y="304"/>
                      </a:lnTo>
                      <a:lnTo>
                        <a:pt x="406" y="303"/>
                      </a:lnTo>
                      <a:lnTo>
                        <a:pt x="405" y="301"/>
                      </a:lnTo>
                      <a:lnTo>
                        <a:pt x="399" y="294"/>
                      </a:lnTo>
                      <a:lnTo>
                        <a:pt x="399" y="294"/>
                      </a:lnTo>
                      <a:lnTo>
                        <a:pt x="394" y="286"/>
                      </a:lnTo>
                      <a:lnTo>
                        <a:pt x="390" y="277"/>
                      </a:lnTo>
                      <a:lnTo>
                        <a:pt x="387" y="266"/>
                      </a:lnTo>
                      <a:lnTo>
                        <a:pt x="384" y="263"/>
                      </a:lnTo>
                      <a:lnTo>
                        <a:pt x="381" y="261"/>
                      </a:lnTo>
                      <a:lnTo>
                        <a:pt x="373" y="263"/>
                      </a:lnTo>
                      <a:lnTo>
                        <a:pt x="365" y="265"/>
                      </a:lnTo>
                      <a:lnTo>
                        <a:pt x="365" y="265"/>
                      </a:lnTo>
                      <a:lnTo>
                        <a:pt x="355" y="267"/>
                      </a:lnTo>
                      <a:lnTo>
                        <a:pt x="347" y="270"/>
                      </a:lnTo>
                      <a:lnTo>
                        <a:pt x="333" y="271"/>
                      </a:lnTo>
                      <a:lnTo>
                        <a:pt x="329" y="274"/>
                      </a:lnTo>
                      <a:lnTo>
                        <a:pt x="324" y="277"/>
                      </a:lnTo>
                      <a:lnTo>
                        <a:pt x="318" y="282"/>
                      </a:lnTo>
                      <a:lnTo>
                        <a:pt x="310" y="289"/>
                      </a:lnTo>
                      <a:lnTo>
                        <a:pt x="310" y="289"/>
                      </a:lnTo>
                      <a:lnTo>
                        <a:pt x="305" y="298"/>
                      </a:lnTo>
                      <a:lnTo>
                        <a:pt x="303" y="303"/>
                      </a:lnTo>
                      <a:lnTo>
                        <a:pt x="303" y="308"/>
                      </a:lnTo>
                      <a:lnTo>
                        <a:pt x="304" y="310"/>
                      </a:lnTo>
                      <a:lnTo>
                        <a:pt x="303" y="312"/>
                      </a:lnTo>
                      <a:lnTo>
                        <a:pt x="302" y="314"/>
                      </a:lnTo>
                      <a:lnTo>
                        <a:pt x="286" y="318"/>
                      </a:lnTo>
                      <a:lnTo>
                        <a:pt x="286" y="318"/>
                      </a:lnTo>
                      <a:lnTo>
                        <a:pt x="275" y="322"/>
                      </a:lnTo>
                      <a:lnTo>
                        <a:pt x="268" y="326"/>
                      </a:lnTo>
                      <a:lnTo>
                        <a:pt x="261" y="331"/>
                      </a:lnTo>
                      <a:lnTo>
                        <a:pt x="257" y="332"/>
                      </a:lnTo>
                      <a:lnTo>
                        <a:pt x="252" y="333"/>
                      </a:lnTo>
                      <a:lnTo>
                        <a:pt x="244" y="332"/>
                      </a:lnTo>
                      <a:lnTo>
                        <a:pt x="231" y="328"/>
                      </a:lnTo>
                      <a:lnTo>
                        <a:pt x="231" y="328"/>
                      </a:lnTo>
                      <a:lnTo>
                        <a:pt x="219" y="325"/>
                      </a:lnTo>
                      <a:lnTo>
                        <a:pt x="212" y="322"/>
                      </a:lnTo>
                      <a:lnTo>
                        <a:pt x="204" y="317"/>
                      </a:lnTo>
                      <a:lnTo>
                        <a:pt x="201" y="317"/>
                      </a:lnTo>
                      <a:lnTo>
                        <a:pt x="197" y="320"/>
                      </a:lnTo>
                      <a:lnTo>
                        <a:pt x="183" y="329"/>
                      </a:lnTo>
                      <a:lnTo>
                        <a:pt x="183" y="329"/>
                      </a:lnTo>
                      <a:lnTo>
                        <a:pt x="173" y="335"/>
                      </a:lnTo>
                      <a:lnTo>
                        <a:pt x="166" y="342"/>
                      </a:lnTo>
                      <a:lnTo>
                        <a:pt x="161" y="346"/>
                      </a:lnTo>
                      <a:lnTo>
                        <a:pt x="159" y="351"/>
                      </a:lnTo>
                      <a:lnTo>
                        <a:pt x="157" y="354"/>
                      </a:lnTo>
                      <a:lnTo>
                        <a:pt x="157" y="356"/>
                      </a:lnTo>
                      <a:lnTo>
                        <a:pt x="157" y="359"/>
                      </a:lnTo>
                      <a:lnTo>
                        <a:pt x="157"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29" name="Freeform 23">
                  <a:extLst>
                    <a:ext uri="{FF2B5EF4-FFF2-40B4-BE49-F238E27FC236}">
                      <a16:creationId xmlns:a16="http://schemas.microsoft.com/office/drawing/2014/main" id="{E98A5DAA-BEB4-435B-BD64-490924610560}"/>
                    </a:ext>
                  </a:extLst>
                </p:cNvPr>
                <p:cNvSpPr>
                  <a:spLocks/>
                </p:cNvSpPr>
                <p:nvPr/>
              </p:nvSpPr>
              <p:spPr bwMode="auto">
                <a:xfrm>
                  <a:off x="2015" y="1382"/>
                  <a:ext cx="61" cy="28"/>
                </a:xfrm>
                <a:custGeom>
                  <a:avLst/>
                  <a:gdLst>
                    <a:gd name="T0" fmla="*/ 19 w 182"/>
                    <a:gd name="T1" fmla="*/ 83 h 83"/>
                    <a:gd name="T2" fmla="*/ 26 w 182"/>
                    <a:gd name="T3" fmla="*/ 78 h 83"/>
                    <a:gd name="T4" fmla="*/ 26 w 182"/>
                    <a:gd name="T5" fmla="*/ 71 h 83"/>
                    <a:gd name="T6" fmla="*/ 29 w 182"/>
                    <a:gd name="T7" fmla="*/ 66 h 83"/>
                    <a:gd name="T8" fmla="*/ 40 w 182"/>
                    <a:gd name="T9" fmla="*/ 64 h 83"/>
                    <a:gd name="T10" fmla="*/ 48 w 182"/>
                    <a:gd name="T11" fmla="*/ 64 h 83"/>
                    <a:gd name="T12" fmla="*/ 65 w 182"/>
                    <a:gd name="T13" fmla="*/ 67 h 83"/>
                    <a:gd name="T14" fmla="*/ 75 w 182"/>
                    <a:gd name="T15" fmla="*/ 67 h 83"/>
                    <a:gd name="T16" fmla="*/ 88 w 182"/>
                    <a:gd name="T17" fmla="*/ 64 h 83"/>
                    <a:gd name="T18" fmla="*/ 102 w 182"/>
                    <a:gd name="T19" fmla="*/ 58 h 83"/>
                    <a:gd name="T20" fmla="*/ 133 w 182"/>
                    <a:gd name="T21" fmla="*/ 44 h 83"/>
                    <a:gd name="T22" fmla="*/ 160 w 182"/>
                    <a:gd name="T23" fmla="*/ 35 h 83"/>
                    <a:gd name="T24" fmla="*/ 176 w 182"/>
                    <a:gd name="T25" fmla="*/ 32 h 83"/>
                    <a:gd name="T26" fmla="*/ 182 w 182"/>
                    <a:gd name="T27" fmla="*/ 30 h 83"/>
                    <a:gd name="T28" fmla="*/ 177 w 182"/>
                    <a:gd name="T29" fmla="*/ 25 h 83"/>
                    <a:gd name="T30" fmla="*/ 173 w 182"/>
                    <a:gd name="T31" fmla="*/ 21 h 83"/>
                    <a:gd name="T32" fmla="*/ 165 w 182"/>
                    <a:gd name="T33" fmla="*/ 20 h 83"/>
                    <a:gd name="T34" fmla="*/ 155 w 182"/>
                    <a:gd name="T35" fmla="*/ 21 h 83"/>
                    <a:gd name="T36" fmla="*/ 142 w 182"/>
                    <a:gd name="T37" fmla="*/ 21 h 83"/>
                    <a:gd name="T38" fmla="*/ 133 w 182"/>
                    <a:gd name="T39" fmla="*/ 20 h 83"/>
                    <a:gd name="T40" fmla="*/ 121 w 182"/>
                    <a:gd name="T41" fmla="*/ 11 h 83"/>
                    <a:gd name="T42" fmla="*/ 120 w 182"/>
                    <a:gd name="T43" fmla="*/ 4 h 83"/>
                    <a:gd name="T44" fmla="*/ 115 w 182"/>
                    <a:gd name="T45" fmla="*/ 0 h 83"/>
                    <a:gd name="T46" fmla="*/ 98 w 182"/>
                    <a:gd name="T47" fmla="*/ 4 h 83"/>
                    <a:gd name="T48" fmla="*/ 62 w 182"/>
                    <a:gd name="T49" fmla="*/ 18 h 83"/>
                    <a:gd name="T50" fmla="*/ 49 w 182"/>
                    <a:gd name="T51" fmla="*/ 25 h 83"/>
                    <a:gd name="T52" fmla="*/ 45 w 182"/>
                    <a:gd name="T53" fmla="*/ 27 h 83"/>
                    <a:gd name="T54" fmla="*/ 30 w 182"/>
                    <a:gd name="T55" fmla="*/ 33 h 83"/>
                    <a:gd name="T56" fmla="*/ 19 w 182"/>
                    <a:gd name="T57" fmla="*/ 39 h 83"/>
                    <a:gd name="T58" fmla="*/ 5 w 182"/>
                    <a:gd name="T59" fmla="*/ 47 h 83"/>
                    <a:gd name="T60" fmla="*/ 1 w 182"/>
                    <a:gd name="T61" fmla="*/ 49 h 83"/>
                    <a:gd name="T62" fmla="*/ 0 w 182"/>
                    <a:gd name="T63" fmla="*/ 54 h 83"/>
                    <a:gd name="T64" fmla="*/ 3 w 182"/>
                    <a:gd name="T65" fmla="*/ 62 h 83"/>
                    <a:gd name="T66" fmla="*/ 19 w 182"/>
                    <a:gd name="T6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83">
                      <a:moveTo>
                        <a:pt x="19" y="83"/>
                      </a:moveTo>
                      <a:lnTo>
                        <a:pt x="19" y="83"/>
                      </a:lnTo>
                      <a:lnTo>
                        <a:pt x="24" y="81"/>
                      </a:lnTo>
                      <a:lnTo>
                        <a:pt x="26" y="78"/>
                      </a:lnTo>
                      <a:lnTo>
                        <a:pt x="28" y="75"/>
                      </a:lnTo>
                      <a:lnTo>
                        <a:pt x="26" y="71"/>
                      </a:lnTo>
                      <a:lnTo>
                        <a:pt x="26" y="69"/>
                      </a:lnTo>
                      <a:lnTo>
                        <a:pt x="29" y="66"/>
                      </a:lnTo>
                      <a:lnTo>
                        <a:pt x="32" y="65"/>
                      </a:lnTo>
                      <a:lnTo>
                        <a:pt x="40" y="64"/>
                      </a:lnTo>
                      <a:lnTo>
                        <a:pt x="40" y="64"/>
                      </a:lnTo>
                      <a:lnTo>
                        <a:pt x="48" y="64"/>
                      </a:lnTo>
                      <a:lnTo>
                        <a:pt x="54" y="65"/>
                      </a:lnTo>
                      <a:lnTo>
                        <a:pt x="65" y="67"/>
                      </a:lnTo>
                      <a:lnTo>
                        <a:pt x="70" y="67"/>
                      </a:lnTo>
                      <a:lnTo>
                        <a:pt x="75" y="67"/>
                      </a:lnTo>
                      <a:lnTo>
                        <a:pt x="81" y="66"/>
                      </a:lnTo>
                      <a:lnTo>
                        <a:pt x="88" y="64"/>
                      </a:lnTo>
                      <a:lnTo>
                        <a:pt x="88" y="64"/>
                      </a:lnTo>
                      <a:lnTo>
                        <a:pt x="102" y="58"/>
                      </a:lnTo>
                      <a:lnTo>
                        <a:pt x="133" y="44"/>
                      </a:lnTo>
                      <a:lnTo>
                        <a:pt x="133" y="44"/>
                      </a:lnTo>
                      <a:lnTo>
                        <a:pt x="148" y="38"/>
                      </a:lnTo>
                      <a:lnTo>
                        <a:pt x="160" y="35"/>
                      </a:lnTo>
                      <a:lnTo>
                        <a:pt x="170" y="33"/>
                      </a:lnTo>
                      <a:lnTo>
                        <a:pt x="176" y="32"/>
                      </a:lnTo>
                      <a:lnTo>
                        <a:pt x="180" y="31"/>
                      </a:lnTo>
                      <a:lnTo>
                        <a:pt x="182" y="30"/>
                      </a:lnTo>
                      <a:lnTo>
                        <a:pt x="180" y="28"/>
                      </a:lnTo>
                      <a:lnTo>
                        <a:pt x="177" y="25"/>
                      </a:lnTo>
                      <a:lnTo>
                        <a:pt x="177" y="25"/>
                      </a:lnTo>
                      <a:lnTo>
                        <a:pt x="173" y="21"/>
                      </a:lnTo>
                      <a:lnTo>
                        <a:pt x="170" y="20"/>
                      </a:lnTo>
                      <a:lnTo>
                        <a:pt x="165" y="20"/>
                      </a:lnTo>
                      <a:lnTo>
                        <a:pt x="161" y="20"/>
                      </a:lnTo>
                      <a:lnTo>
                        <a:pt x="155" y="21"/>
                      </a:lnTo>
                      <a:lnTo>
                        <a:pt x="149" y="22"/>
                      </a:lnTo>
                      <a:lnTo>
                        <a:pt x="142" y="21"/>
                      </a:lnTo>
                      <a:lnTo>
                        <a:pt x="133" y="20"/>
                      </a:lnTo>
                      <a:lnTo>
                        <a:pt x="133" y="20"/>
                      </a:lnTo>
                      <a:lnTo>
                        <a:pt x="126" y="16"/>
                      </a:lnTo>
                      <a:lnTo>
                        <a:pt x="121" y="11"/>
                      </a:lnTo>
                      <a:lnTo>
                        <a:pt x="120" y="8"/>
                      </a:lnTo>
                      <a:lnTo>
                        <a:pt x="120" y="4"/>
                      </a:lnTo>
                      <a:lnTo>
                        <a:pt x="119" y="2"/>
                      </a:lnTo>
                      <a:lnTo>
                        <a:pt x="115" y="0"/>
                      </a:lnTo>
                      <a:lnTo>
                        <a:pt x="109" y="2"/>
                      </a:lnTo>
                      <a:lnTo>
                        <a:pt x="98" y="4"/>
                      </a:lnTo>
                      <a:lnTo>
                        <a:pt x="98" y="4"/>
                      </a:lnTo>
                      <a:lnTo>
                        <a:pt x="62" y="18"/>
                      </a:lnTo>
                      <a:lnTo>
                        <a:pt x="54" y="21"/>
                      </a:lnTo>
                      <a:lnTo>
                        <a:pt x="49" y="25"/>
                      </a:lnTo>
                      <a:lnTo>
                        <a:pt x="49" y="25"/>
                      </a:lnTo>
                      <a:lnTo>
                        <a:pt x="45" y="27"/>
                      </a:lnTo>
                      <a:lnTo>
                        <a:pt x="39" y="30"/>
                      </a:lnTo>
                      <a:lnTo>
                        <a:pt x="30" y="33"/>
                      </a:lnTo>
                      <a:lnTo>
                        <a:pt x="19" y="39"/>
                      </a:lnTo>
                      <a:lnTo>
                        <a:pt x="19" y="39"/>
                      </a:lnTo>
                      <a:lnTo>
                        <a:pt x="11" y="44"/>
                      </a:lnTo>
                      <a:lnTo>
                        <a:pt x="5" y="47"/>
                      </a:lnTo>
                      <a:lnTo>
                        <a:pt x="2" y="48"/>
                      </a:lnTo>
                      <a:lnTo>
                        <a:pt x="1" y="49"/>
                      </a:lnTo>
                      <a:lnTo>
                        <a:pt x="0" y="54"/>
                      </a:lnTo>
                      <a:lnTo>
                        <a:pt x="0" y="54"/>
                      </a:lnTo>
                      <a:lnTo>
                        <a:pt x="1" y="58"/>
                      </a:lnTo>
                      <a:lnTo>
                        <a:pt x="3" y="62"/>
                      </a:lnTo>
                      <a:lnTo>
                        <a:pt x="9" y="72"/>
                      </a:lnTo>
                      <a:lnTo>
                        <a:pt x="19" y="83"/>
                      </a:lnTo>
                      <a:lnTo>
                        <a:pt x="19"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0" name="Freeform 24">
                  <a:extLst>
                    <a:ext uri="{FF2B5EF4-FFF2-40B4-BE49-F238E27FC236}">
                      <a16:creationId xmlns:a16="http://schemas.microsoft.com/office/drawing/2014/main" id="{7496468F-E441-4ABC-B7EB-346E8365F48F}"/>
                    </a:ext>
                  </a:extLst>
                </p:cNvPr>
                <p:cNvSpPr>
                  <a:spLocks/>
                </p:cNvSpPr>
                <p:nvPr/>
              </p:nvSpPr>
              <p:spPr bwMode="auto">
                <a:xfrm>
                  <a:off x="1949" y="1388"/>
                  <a:ext cx="63" cy="33"/>
                </a:xfrm>
                <a:custGeom>
                  <a:avLst/>
                  <a:gdLst>
                    <a:gd name="T0" fmla="*/ 140 w 188"/>
                    <a:gd name="T1" fmla="*/ 35 h 97"/>
                    <a:gd name="T2" fmla="*/ 165 w 188"/>
                    <a:gd name="T3" fmla="*/ 22 h 97"/>
                    <a:gd name="T4" fmla="*/ 179 w 188"/>
                    <a:gd name="T5" fmla="*/ 16 h 97"/>
                    <a:gd name="T6" fmla="*/ 187 w 188"/>
                    <a:gd name="T7" fmla="*/ 6 h 97"/>
                    <a:gd name="T8" fmla="*/ 188 w 188"/>
                    <a:gd name="T9" fmla="*/ 1 h 97"/>
                    <a:gd name="T10" fmla="*/ 179 w 188"/>
                    <a:gd name="T11" fmla="*/ 1 h 97"/>
                    <a:gd name="T12" fmla="*/ 157 w 188"/>
                    <a:gd name="T13" fmla="*/ 7 h 97"/>
                    <a:gd name="T14" fmla="*/ 140 w 188"/>
                    <a:gd name="T15" fmla="*/ 6 h 97"/>
                    <a:gd name="T16" fmla="*/ 129 w 188"/>
                    <a:gd name="T17" fmla="*/ 2 h 97"/>
                    <a:gd name="T18" fmla="*/ 110 w 188"/>
                    <a:gd name="T19" fmla="*/ 0 h 97"/>
                    <a:gd name="T20" fmla="*/ 96 w 188"/>
                    <a:gd name="T21" fmla="*/ 3 h 97"/>
                    <a:gd name="T22" fmla="*/ 86 w 188"/>
                    <a:gd name="T23" fmla="*/ 7 h 97"/>
                    <a:gd name="T24" fmla="*/ 86 w 188"/>
                    <a:gd name="T25" fmla="*/ 11 h 97"/>
                    <a:gd name="T26" fmla="*/ 88 w 188"/>
                    <a:gd name="T27" fmla="*/ 17 h 97"/>
                    <a:gd name="T28" fmla="*/ 86 w 188"/>
                    <a:gd name="T29" fmla="*/ 20 h 97"/>
                    <a:gd name="T30" fmla="*/ 82 w 188"/>
                    <a:gd name="T31" fmla="*/ 23 h 97"/>
                    <a:gd name="T32" fmla="*/ 72 w 188"/>
                    <a:gd name="T33" fmla="*/ 20 h 97"/>
                    <a:gd name="T34" fmla="*/ 64 w 188"/>
                    <a:gd name="T35" fmla="*/ 17 h 97"/>
                    <a:gd name="T36" fmla="*/ 60 w 188"/>
                    <a:gd name="T37" fmla="*/ 16 h 97"/>
                    <a:gd name="T38" fmla="*/ 62 w 188"/>
                    <a:gd name="T39" fmla="*/ 20 h 97"/>
                    <a:gd name="T40" fmla="*/ 65 w 188"/>
                    <a:gd name="T41" fmla="*/ 31 h 97"/>
                    <a:gd name="T42" fmla="*/ 70 w 188"/>
                    <a:gd name="T43" fmla="*/ 43 h 97"/>
                    <a:gd name="T44" fmla="*/ 66 w 188"/>
                    <a:gd name="T45" fmla="*/ 47 h 97"/>
                    <a:gd name="T46" fmla="*/ 60 w 188"/>
                    <a:gd name="T47" fmla="*/ 47 h 97"/>
                    <a:gd name="T48" fmla="*/ 51 w 188"/>
                    <a:gd name="T49" fmla="*/ 47 h 97"/>
                    <a:gd name="T50" fmla="*/ 43 w 188"/>
                    <a:gd name="T51" fmla="*/ 48 h 97"/>
                    <a:gd name="T52" fmla="*/ 31 w 188"/>
                    <a:gd name="T53" fmla="*/ 45 h 97"/>
                    <a:gd name="T54" fmla="*/ 25 w 188"/>
                    <a:gd name="T55" fmla="*/ 42 h 97"/>
                    <a:gd name="T56" fmla="*/ 11 w 188"/>
                    <a:gd name="T57" fmla="*/ 39 h 97"/>
                    <a:gd name="T58" fmla="*/ 1 w 188"/>
                    <a:gd name="T59" fmla="*/ 40 h 97"/>
                    <a:gd name="T60" fmla="*/ 0 w 188"/>
                    <a:gd name="T61" fmla="*/ 42 h 97"/>
                    <a:gd name="T62" fmla="*/ 7 w 188"/>
                    <a:gd name="T63" fmla="*/ 50 h 97"/>
                    <a:gd name="T64" fmla="*/ 14 w 188"/>
                    <a:gd name="T65" fmla="*/ 54 h 97"/>
                    <a:gd name="T66" fmla="*/ 28 w 188"/>
                    <a:gd name="T67" fmla="*/ 60 h 97"/>
                    <a:gd name="T68" fmla="*/ 32 w 188"/>
                    <a:gd name="T69" fmla="*/ 63 h 97"/>
                    <a:gd name="T70" fmla="*/ 36 w 188"/>
                    <a:gd name="T71" fmla="*/ 69 h 97"/>
                    <a:gd name="T72" fmla="*/ 36 w 188"/>
                    <a:gd name="T73" fmla="*/ 71 h 97"/>
                    <a:gd name="T74" fmla="*/ 34 w 188"/>
                    <a:gd name="T75" fmla="*/ 80 h 97"/>
                    <a:gd name="T76" fmla="*/ 25 w 188"/>
                    <a:gd name="T77" fmla="*/ 94 h 97"/>
                    <a:gd name="T78" fmla="*/ 26 w 188"/>
                    <a:gd name="T79" fmla="*/ 96 h 97"/>
                    <a:gd name="T80" fmla="*/ 46 w 188"/>
                    <a:gd name="T81" fmla="*/ 94 h 97"/>
                    <a:gd name="T82" fmla="*/ 75 w 188"/>
                    <a:gd name="T83" fmla="*/ 88 h 97"/>
                    <a:gd name="T84" fmla="*/ 111 w 188"/>
                    <a:gd name="T85" fmla="*/ 82 h 97"/>
                    <a:gd name="T86" fmla="*/ 120 w 188"/>
                    <a:gd name="T87" fmla="*/ 80 h 97"/>
                    <a:gd name="T88" fmla="*/ 137 w 188"/>
                    <a:gd name="T89" fmla="*/ 74 h 97"/>
                    <a:gd name="T90" fmla="*/ 144 w 188"/>
                    <a:gd name="T91" fmla="*/ 68 h 97"/>
                    <a:gd name="T92" fmla="*/ 150 w 188"/>
                    <a:gd name="T93" fmla="*/ 59 h 97"/>
                    <a:gd name="T94" fmla="*/ 150 w 188"/>
                    <a:gd name="T95" fmla="*/ 54 h 97"/>
                    <a:gd name="T96" fmla="*/ 149 w 188"/>
                    <a:gd name="T97" fmla="*/ 46 h 97"/>
                    <a:gd name="T98" fmla="*/ 142 w 188"/>
                    <a:gd name="T99" fmla="*/ 37 h 97"/>
                    <a:gd name="T100" fmla="*/ 140 w 188"/>
                    <a:gd name="T101" fmla="*/ 3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97">
                      <a:moveTo>
                        <a:pt x="140" y="35"/>
                      </a:moveTo>
                      <a:lnTo>
                        <a:pt x="140" y="35"/>
                      </a:lnTo>
                      <a:lnTo>
                        <a:pt x="153" y="28"/>
                      </a:lnTo>
                      <a:lnTo>
                        <a:pt x="165" y="22"/>
                      </a:lnTo>
                      <a:lnTo>
                        <a:pt x="179" y="16"/>
                      </a:lnTo>
                      <a:lnTo>
                        <a:pt x="179" y="16"/>
                      </a:lnTo>
                      <a:lnTo>
                        <a:pt x="182" y="12"/>
                      </a:lnTo>
                      <a:lnTo>
                        <a:pt x="187" y="6"/>
                      </a:lnTo>
                      <a:lnTo>
                        <a:pt x="188" y="3"/>
                      </a:lnTo>
                      <a:lnTo>
                        <a:pt x="188" y="1"/>
                      </a:lnTo>
                      <a:lnTo>
                        <a:pt x="185" y="0"/>
                      </a:lnTo>
                      <a:lnTo>
                        <a:pt x="179" y="1"/>
                      </a:lnTo>
                      <a:lnTo>
                        <a:pt x="179" y="1"/>
                      </a:lnTo>
                      <a:lnTo>
                        <a:pt x="157" y="7"/>
                      </a:lnTo>
                      <a:lnTo>
                        <a:pt x="149" y="7"/>
                      </a:lnTo>
                      <a:lnTo>
                        <a:pt x="140" y="6"/>
                      </a:lnTo>
                      <a:lnTo>
                        <a:pt x="140" y="6"/>
                      </a:lnTo>
                      <a:lnTo>
                        <a:pt x="129" y="2"/>
                      </a:lnTo>
                      <a:lnTo>
                        <a:pt x="121" y="0"/>
                      </a:lnTo>
                      <a:lnTo>
                        <a:pt x="110" y="0"/>
                      </a:lnTo>
                      <a:lnTo>
                        <a:pt x="96" y="3"/>
                      </a:lnTo>
                      <a:lnTo>
                        <a:pt x="96" y="3"/>
                      </a:lnTo>
                      <a:lnTo>
                        <a:pt x="89" y="6"/>
                      </a:lnTo>
                      <a:lnTo>
                        <a:pt x="86" y="7"/>
                      </a:lnTo>
                      <a:lnTo>
                        <a:pt x="86" y="9"/>
                      </a:lnTo>
                      <a:lnTo>
                        <a:pt x="86" y="11"/>
                      </a:lnTo>
                      <a:lnTo>
                        <a:pt x="88" y="14"/>
                      </a:lnTo>
                      <a:lnTo>
                        <a:pt x="88" y="17"/>
                      </a:lnTo>
                      <a:lnTo>
                        <a:pt x="86" y="20"/>
                      </a:lnTo>
                      <a:lnTo>
                        <a:pt x="86" y="20"/>
                      </a:lnTo>
                      <a:lnTo>
                        <a:pt x="83" y="22"/>
                      </a:lnTo>
                      <a:lnTo>
                        <a:pt x="82" y="23"/>
                      </a:lnTo>
                      <a:lnTo>
                        <a:pt x="77" y="23"/>
                      </a:lnTo>
                      <a:lnTo>
                        <a:pt x="72" y="20"/>
                      </a:lnTo>
                      <a:lnTo>
                        <a:pt x="68" y="18"/>
                      </a:lnTo>
                      <a:lnTo>
                        <a:pt x="64" y="17"/>
                      </a:lnTo>
                      <a:lnTo>
                        <a:pt x="62" y="16"/>
                      </a:lnTo>
                      <a:lnTo>
                        <a:pt x="60" y="16"/>
                      </a:lnTo>
                      <a:lnTo>
                        <a:pt x="60" y="17"/>
                      </a:lnTo>
                      <a:lnTo>
                        <a:pt x="62" y="20"/>
                      </a:lnTo>
                      <a:lnTo>
                        <a:pt x="62" y="20"/>
                      </a:lnTo>
                      <a:lnTo>
                        <a:pt x="65" y="31"/>
                      </a:lnTo>
                      <a:lnTo>
                        <a:pt x="70" y="40"/>
                      </a:lnTo>
                      <a:lnTo>
                        <a:pt x="70" y="43"/>
                      </a:lnTo>
                      <a:lnTo>
                        <a:pt x="69" y="46"/>
                      </a:lnTo>
                      <a:lnTo>
                        <a:pt x="66" y="47"/>
                      </a:lnTo>
                      <a:lnTo>
                        <a:pt x="60" y="47"/>
                      </a:lnTo>
                      <a:lnTo>
                        <a:pt x="60" y="47"/>
                      </a:lnTo>
                      <a:lnTo>
                        <a:pt x="54" y="47"/>
                      </a:lnTo>
                      <a:lnTo>
                        <a:pt x="51" y="47"/>
                      </a:lnTo>
                      <a:lnTo>
                        <a:pt x="46" y="48"/>
                      </a:lnTo>
                      <a:lnTo>
                        <a:pt x="43" y="48"/>
                      </a:lnTo>
                      <a:lnTo>
                        <a:pt x="41" y="48"/>
                      </a:lnTo>
                      <a:lnTo>
                        <a:pt x="31" y="45"/>
                      </a:lnTo>
                      <a:lnTo>
                        <a:pt x="31" y="45"/>
                      </a:lnTo>
                      <a:lnTo>
                        <a:pt x="25" y="42"/>
                      </a:lnTo>
                      <a:lnTo>
                        <a:pt x="18" y="40"/>
                      </a:lnTo>
                      <a:lnTo>
                        <a:pt x="11" y="39"/>
                      </a:lnTo>
                      <a:lnTo>
                        <a:pt x="6" y="39"/>
                      </a:lnTo>
                      <a:lnTo>
                        <a:pt x="1" y="40"/>
                      </a:lnTo>
                      <a:lnTo>
                        <a:pt x="1" y="41"/>
                      </a:lnTo>
                      <a:lnTo>
                        <a:pt x="0" y="42"/>
                      </a:lnTo>
                      <a:lnTo>
                        <a:pt x="2" y="45"/>
                      </a:lnTo>
                      <a:lnTo>
                        <a:pt x="7" y="50"/>
                      </a:lnTo>
                      <a:lnTo>
                        <a:pt x="7" y="50"/>
                      </a:lnTo>
                      <a:lnTo>
                        <a:pt x="14" y="54"/>
                      </a:lnTo>
                      <a:lnTo>
                        <a:pt x="19" y="57"/>
                      </a:lnTo>
                      <a:lnTo>
                        <a:pt x="28" y="60"/>
                      </a:lnTo>
                      <a:lnTo>
                        <a:pt x="31" y="62"/>
                      </a:lnTo>
                      <a:lnTo>
                        <a:pt x="32" y="63"/>
                      </a:lnTo>
                      <a:lnTo>
                        <a:pt x="35" y="65"/>
                      </a:lnTo>
                      <a:lnTo>
                        <a:pt x="36" y="69"/>
                      </a:lnTo>
                      <a:lnTo>
                        <a:pt x="36" y="69"/>
                      </a:lnTo>
                      <a:lnTo>
                        <a:pt x="36" y="71"/>
                      </a:lnTo>
                      <a:lnTo>
                        <a:pt x="36" y="75"/>
                      </a:lnTo>
                      <a:lnTo>
                        <a:pt x="34" y="80"/>
                      </a:lnTo>
                      <a:lnTo>
                        <a:pt x="26" y="91"/>
                      </a:lnTo>
                      <a:lnTo>
                        <a:pt x="25" y="94"/>
                      </a:lnTo>
                      <a:lnTo>
                        <a:pt x="25" y="96"/>
                      </a:lnTo>
                      <a:lnTo>
                        <a:pt x="26" y="96"/>
                      </a:lnTo>
                      <a:lnTo>
                        <a:pt x="34" y="97"/>
                      </a:lnTo>
                      <a:lnTo>
                        <a:pt x="46" y="94"/>
                      </a:lnTo>
                      <a:lnTo>
                        <a:pt x="46" y="94"/>
                      </a:lnTo>
                      <a:lnTo>
                        <a:pt x="75" y="88"/>
                      </a:lnTo>
                      <a:lnTo>
                        <a:pt x="97" y="85"/>
                      </a:lnTo>
                      <a:lnTo>
                        <a:pt x="111" y="82"/>
                      </a:lnTo>
                      <a:lnTo>
                        <a:pt x="120" y="80"/>
                      </a:lnTo>
                      <a:lnTo>
                        <a:pt x="120" y="80"/>
                      </a:lnTo>
                      <a:lnTo>
                        <a:pt x="128" y="76"/>
                      </a:lnTo>
                      <a:lnTo>
                        <a:pt x="137" y="74"/>
                      </a:lnTo>
                      <a:lnTo>
                        <a:pt x="140" y="71"/>
                      </a:lnTo>
                      <a:lnTo>
                        <a:pt x="144" y="68"/>
                      </a:lnTo>
                      <a:lnTo>
                        <a:pt x="148" y="64"/>
                      </a:lnTo>
                      <a:lnTo>
                        <a:pt x="150" y="59"/>
                      </a:lnTo>
                      <a:lnTo>
                        <a:pt x="150" y="59"/>
                      </a:lnTo>
                      <a:lnTo>
                        <a:pt x="150" y="54"/>
                      </a:lnTo>
                      <a:lnTo>
                        <a:pt x="150" y="50"/>
                      </a:lnTo>
                      <a:lnTo>
                        <a:pt x="149" y="46"/>
                      </a:lnTo>
                      <a:lnTo>
                        <a:pt x="146" y="42"/>
                      </a:lnTo>
                      <a:lnTo>
                        <a:pt x="142" y="37"/>
                      </a:lnTo>
                      <a:lnTo>
                        <a:pt x="140" y="35"/>
                      </a:lnTo>
                      <a:lnTo>
                        <a:pt x="14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1" name="Freeform 25">
                  <a:extLst>
                    <a:ext uri="{FF2B5EF4-FFF2-40B4-BE49-F238E27FC236}">
                      <a16:creationId xmlns:a16="http://schemas.microsoft.com/office/drawing/2014/main" id="{BA24AB4E-824F-45BD-A02A-6714B1D20F78}"/>
                    </a:ext>
                  </a:extLst>
                </p:cNvPr>
                <p:cNvSpPr>
                  <a:spLocks/>
                </p:cNvSpPr>
                <p:nvPr/>
              </p:nvSpPr>
              <p:spPr bwMode="auto">
                <a:xfrm>
                  <a:off x="1940" y="1438"/>
                  <a:ext cx="38" cy="17"/>
                </a:xfrm>
                <a:custGeom>
                  <a:avLst/>
                  <a:gdLst>
                    <a:gd name="T0" fmla="*/ 73 w 113"/>
                    <a:gd name="T1" fmla="*/ 0 h 52"/>
                    <a:gd name="T2" fmla="*/ 73 w 113"/>
                    <a:gd name="T3" fmla="*/ 0 h 52"/>
                    <a:gd name="T4" fmla="*/ 63 w 113"/>
                    <a:gd name="T5" fmla="*/ 1 h 52"/>
                    <a:gd name="T6" fmla="*/ 53 w 113"/>
                    <a:gd name="T7" fmla="*/ 1 h 52"/>
                    <a:gd name="T8" fmla="*/ 44 w 113"/>
                    <a:gd name="T9" fmla="*/ 5 h 52"/>
                    <a:gd name="T10" fmla="*/ 34 w 113"/>
                    <a:gd name="T11" fmla="*/ 11 h 52"/>
                    <a:gd name="T12" fmla="*/ 34 w 113"/>
                    <a:gd name="T13" fmla="*/ 11 h 52"/>
                    <a:gd name="T14" fmla="*/ 25 w 113"/>
                    <a:gd name="T15" fmla="*/ 16 h 52"/>
                    <a:gd name="T16" fmla="*/ 15 w 113"/>
                    <a:gd name="T17" fmla="*/ 25 h 52"/>
                    <a:gd name="T18" fmla="*/ 15 w 113"/>
                    <a:gd name="T19" fmla="*/ 25 h 52"/>
                    <a:gd name="T20" fmla="*/ 7 w 113"/>
                    <a:gd name="T21" fmla="*/ 30 h 52"/>
                    <a:gd name="T22" fmla="*/ 4 w 113"/>
                    <a:gd name="T23" fmla="*/ 35 h 52"/>
                    <a:gd name="T24" fmla="*/ 1 w 113"/>
                    <a:gd name="T25" fmla="*/ 39 h 52"/>
                    <a:gd name="T26" fmla="*/ 0 w 113"/>
                    <a:gd name="T27" fmla="*/ 41 h 52"/>
                    <a:gd name="T28" fmla="*/ 2 w 113"/>
                    <a:gd name="T29" fmla="*/ 44 h 52"/>
                    <a:gd name="T30" fmla="*/ 6 w 113"/>
                    <a:gd name="T31" fmla="*/ 45 h 52"/>
                    <a:gd name="T32" fmla="*/ 11 w 113"/>
                    <a:gd name="T33" fmla="*/ 45 h 52"/>
                    <a:gd name="T34" fmla="*/ 19 w 113"/>
                    <a:gd name="T35" fmla="*/ 45 h 52"/>
                    <a:gd name="T36" fmla="*/ 19 w 113"/>
                    <a:gd name="T37" fmla="*/ 45 h 52"/>
                    <a:gd name="T38" fmla="*/ 28 w 113"/>
                    <a:gd name="T39" fmla="*/ 45 h 52"/>
                    <a:gd name="T40" fmla="*/ 36 w 113"/>
                    <a:gd name="T41" fmla="*/ 46 h 52"/>
                    <a:gd name="T42" fmla="*/ 52 w 113"/>
                    <a:gd name="T43" fmla="*/ 50 h 52"/>
                    <a:gd name="T44" fmla="*/ 59 w 113"/>
                    <a:gd name="T45" fmla="*/ 52 h 52"/>
                    <a:gd name="T46" fmla="*/ 67 w 113"/>
                    <a:gd name="T47" fmla="*/ 52 h 52"/>
                    <a:gd name="T48" fmla="*/ 73 w 113"/>
                    <a:gd name="T49" fmla="*/ 52 h 52"/>
                    <a:gd name="T50" fmla="*/ 78 w 113"/>
                    <a:gd name="T51" fmla="*/ 50 h 52"/>
                    <a:gd name="T52" fmla="*/ 78 w 113"/>
                    <a:gd name="T53" fmla="*/ 50 h 52"/>
                    <a:gd name="T54" fmla="*/ 82 w 113"/>
                    <a:gd name="T55" fmla="*/ 46 h 52"/>
                    <a:gd name="T56" fmla="*/ 86 w 113"/>
                    <a:gd name="T57" fmla="*/ 44 h 52"/>
                    <a:gd name="T58" fmla="*/ 89 w 113"/>
                    <a:gd name="T59" fmla="*/ 39 h 52"/>
                    <a:gd name="T60" fmla="*/ 92 w 113"/>
                    <a:gd name="T61" fmla="*/ 34 h 52"/>
                    <a:gd name="T62" fmla="*/ 103 w 113"/>
                    <a:gd name="T63" fmla="*/ 27 h 52"/>
                    <a:gd name="T64" fmla="*/ 103 w 113"/>
                    <a:gd name="T65" fmla="*/ 27 h 52"/>
                    <a:gd name="T66" fmla="*/ 109 w 113"/>
                    <a:gd name="T67" fmla="*/ 22 h 52"/>
                    <a:gd name="T68" fmla="*/ 112 w 113"/>
                    <a:gd name="T69" fmla="*/ 17 h 52"/>
                    <a:gd name="T70" fmla="*/ 113 w 113"/>
                    <a:gd name="T71" fmla="*/ 12 h 52"/>
                    <a:gd name="T72" fmla="*/ 110 w 113"/>
                    <a:gd name="T73" fmla="*/ 8 h 52"/>
                    <a:gd name="T74" fmla="*/ 108 w 113"/>
                    <a:gd name="T75" fmla="*/ 5 h 52"/>
                    <a:gd name="T76" fmla="*/ 103 w 113"/>
                    <a:gd name="T77" fmla="*/ 2 h 52"/>
                    <a:gd name="T78" fmla="*/ 98 w 113"/>
                    <a:gd name="T79" fmla="*/ 4 h 52"/>
                    <a:gd name="T80" fmla="*/ 93 w 113"/>
                    <a:gd name="T81" fmla="*/ 5 h 52"/>
                    <a:gd name="T82" fmla="*/ 93 w 113"/>
                    <a:gd name="T83" fmla="*/ 5 h 52"/>
                    <a:gd name="T84" fmla="*/ 87 w 113"/>
                    <a:gd name="T85" fmla="*/ 8 h 52"/>
                    <a:gd name="T86" fmla="*/ 84 w 113"/>
                    <a:gd name="T87" fmla="*/ 10 h 52"/>
                    <a:gd name="T88" fmla="*/ 80 w 113"/>
                    <a:gd name="T89" fmla="*/ 10 h 52"/>
                    <a:gd name="T90" fmla="*/ 78 w 113"/>
                    <a:gd name="T91" fmla="*/ 10 h 52"/>
                    <a:gd name="T92" fmla="*/ 74 w 113"/>
                    <a:gd name="T93" fmla="*/ 7 h 52"/>
                    <a:gd name="T94" fmla="*/ 73 w 113"/>
                    <a:gd name="T95" fmla="*/ 5 h 52"/>
                    <a:gd name="T96" fmla="*/ 73 w 113"/>
                    <a:gd name="T9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52">
                      <a:moveTo>
                        <a:pt x="73" y="0"/>
                      </a:moveTo>
                      <a:lnTo>
                        <a:pt x="73" y="0"/>
                      </a:lnTo>
                      <a:lnTo>
                        <a:pt x="63" y="1"/>
                      </a:lnTo>
                      <a:lnTo>
                        <a:pt x="53" y="1"/>
                      </a:lnTo>
                      <a:lnTo>
                        <a:pt x="44" y="5"/>
                      </a:lnTo>
                      <a:lnTo>
                        <a:pt x="34" y="11"/>
                      </a:lnTo>
                      <a:lnTo>
                        <a:pt x="34" y="11"/>
                      </a:lnTo>
                      <a:lnTo>
                        <a:pt x="25" y="16"/>
                      </a:lnTo>
                      <a:lnTo>
                        <a:pt x="15" y="25"/>
                      </a:lnTo>
                      <a:lnTo>
                        <a:pt x="15" y="25"/>
                      </a:lnTo>
                      <a:lnTo>
                        <a:pt x="7" y="30"/>
                      </a:lnTo>
                      <a:lnTo>
                        <a:pt x="4" y="35"/>
                      </a:lnTo>
                      <a:lnTo>
                        <a:pt x="1" y="39"/>
                      </a:lnTo>
                      <a:lnTo>
                        <a:pt x="0" y="41"/>
                      </a:lnTo>
                      <a:lnTo>
                        <a:pt x="2" y="44"/>
                      </a:lnTo>
                      <a:lnTo>
                        <a:pt x="6" y="45"/>
                      </a:lnTo>
                      <a:lnTo>
                        <a:pt x="11" y="45"/>
                      </a:lnTo>
                      <a:lnTo>
                        <a:pt x="19" y="45"/>
                      </a:lnTo>
                      <a:lnTo>
                        <a:pt x="19" y="45"/>
                      </a:lnTo>
                      <a:lnTo>
                        <a:pt x="28" y="45"/>
                      </a:lnTo>
                      <a:lnTo>
                        <a:pt x="36" y="46"/>
                      </a:lnTo>
                      <a:lnTo>
                        <a:pt x="52" y="50"/>
                      </a:lnTo>
                      <a:lnTo>
                        <a:pt x="59" y="52"/>
                      </a:lnTo>
                      <a:lnTo>
                        <a:pt x="67" y="52"/>
                      </a:lnTo>
                      <a:lnTo>
                        <a:pt x="73" y="52"/>
                      </a:lnTo>
                      <a:lnTo>
                        <a:pt x="78" y="50"/>
                      </a:lnTo>
                      <a:lnTo>
                        <a:pt x="78" y="50"/>
                      </a:lnTo>
                      <a:lnTo>
                        <a:pt x="82" y="46"/>
                      </a:lnTo>
                      <a:lnTo>
                        <a:pt x="86" y="44"/>
                      </a:lnTo>
                      <a:lnTo>
                        <a:pt x="89" y="39"/>
                      </a:lnTo>
                      <a:lnTo>
                        <a:pt x="92" y="34"/>
                      </a:lnTo>
                      <a:lnTo>
                        <a:pt x="103" y="27"/>
                      </a:lnTo>
                      <a:lnTo>
                        <a:pt x="103" y="27"/>
                      </a:lnTo>
                      <a:lnTo>
                        <a:pt x="109" y="22"/>
                      </a:lnTo>
                      <a:lnTo>
                        <a:pt x="112" y="17"/>
                      </a:lnTo>
                      <a:lnTo>
                        <a:pt x="113" y="12"/>
                      </a:lnTo>
                      <a:lnTo>
                        <a:pt x="110" y="8"/>
                      </a:lnTo>
                      <a:lnTo>
                        <a:pt x="108" y="5"/>
                      </a:lnTo>
                      <a:lnTo>
                        <a:pt x="103" y="2"/>
                      </a:lnTo>
                      <a:lnTo>
                        <a:pt x="98" y="4"/>
                      </a:lnTo>
                      <a:lnTo>
                        <a:pt x="93" y="5"/>
                      </a:lnTo>
                      <a:lnTo>
                        <a:pt x="93" y="5"/>
                      </a:lnTo>
                      <a:lnTo>
                        <a:pt x="87" y="8"/>
                      </a:lnTo>
                      <a:lnTo>
                        <a:pt x="84" y="10"/>
                      </a:lnTo>
                      <a:lnTo>
                        <a:pt x="80" y="10"/>
                      </a:lnTo>
                      <a:lnTo>
                        <a:pt x="78" y="10"/>
                      </a:lnTo>
                      <a:lnTo>
                        <a:pt x="74" y="7"/>
                      </a:lnTo>
                      <a:lnTo>
                        <a:pt x="73" y="5"/>
                      </a:lnTo>
                      <a:lnTo>
                        <a:pt x="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2" name="Freeform 26">
                  <a:extLst>
                    <a:ext uri="{FF2B5EF4-FFF2-40B4-BE49-F238E27FC236}">
                      <a16:creationId xmlns:a16="http://schemas.microsoft.com/office/drawing/2014/main" id="{ADE48E2C-10EC-43E6-B03A-704B7085F901}"/>
                    </a:ext>
                  </a:extLst>
                </p:cNvPr>
                <p:cNvSpPr>
                  <a:spLocks/>
                </p:cNvSpPr>
                <p:nvPr/>
              </p:nvSpPr>
              <p:spPr bwMode="auto">
                <a:xfrm>
                  <a:off x="1778" y="1394"/>
                  <a:ext cx="154" cy="60"/>
                </a:xfrm>
                <a:custGeom>
                  <a:avLst/>
                  <a:gdLst>
                    <a:gd name="T0" fmla="*/ 404 w 462"/>
                    <a:gd name="T1" fmla="*/ 135 h 180"/>
                    <a:gd name="T2" fmla="*/ 435 w 462"/>
                    <a:gd name="T3" fmla="*/ 140 h 180"/>
                    <a:gd name="T4" fmla="*/ 459 w 462"/>
                    <a:gd name="T5" fmla="*/ 135 h 180"/>
                    <a:gd name="T6" fmla="*/ 461 w 462"/>
                    <a:gd name="T7" fmla="*/ 123 h 180"/>
                    <a:gd name="T8" fmla="*/ 430 w 462"/>
                    <a:gd name="T9" fmla="*/ 112 h 180"/>
                    <a:gd name="T10" fmla="*/ 411 w 462"/>
                    <a:gd name="T11" fmla="*/ 106 h 180"/>
                    <a:gd name="T12" fmla="*/ 410 w 462"/>
                    <a:gd name="T13" fmla="*/ 86 h 180"/>
                    <a:gd name="T14" fmla="*/ 430 w 462"/>
                    <a:gd name="T15" fmla="*/ 46 h 180"/>
                    <a:gd name="T16" fmla="*/ 435 w 462"/>
                    <a:gd name="T17" fmla="*/ 24 h 180"/>
                    <a:gd name="T18" fmla="*/ 428 w 462"/>
                    <a:gd name="T19" fmla="*/ 10 h 180"/>
                    <a:gd name="T20" fmla="*/ 411 w 462"/>
                    <a:gd name="T21" fmla="*/ 7 h 180"/>
                    <a:gd name="T22" fmla="*/ 376 w 462"/>
                    <a:gd name="T23" fmla="*/ 22 h 180"/>
                    <a:gd name="T24" fmla="*/ 349 w 462"/>
                    <a:gd name="T25" fmla="*/ 64 h 180"/>
                    <a:gd name="T26" fmla="*/ 328 w 462"/>
                    <a:gd name="T27" fmla="*/ 69 h 180"/>
                    <a:gd name="T28" fmla="*/ 332 w 462"/>
                    <a:gd name="T29" fmla="*/ 52 h 180"/>
                    <a:gd name="T30" fmla="*/ 337 w 462"/>
                    <a:gd name="T31" fmla="*/ 32 h 180"/>
                    <a:gd name="T32" fmla="*/ 313 w 462"/>
                    <a:gd name="T33" fmla="*/ 17 h 180"/>
                    <a:gd name="T34" fmla="*/ 300 w 462"/>
                    <a:gd name="T35" fmla="*/ 29 h 180"/>
                    <a:gd name="T36" fmla="*/ 279 w 462"/>
                    <a:gd name="T37" fmla="*/ 39 h 180"/>
                    <a:gd name="T38" fmla="*/ 263 w 462"/>
                    <a:gd name="T39" fmla="*/ 41 h 180"/>
                    <a:gd name="T40" fmla="*/ 260 w 462"/>
                    <a:gd name="T41" fmla="*/ 25 h 180"/>
                    <a:gd name="T42" fmla="*/ 250 w 462"/>
                    <a:gd name="T43" fmla="*/ 18 h 180"/>
                    <a:gd name="T44" fmla="*/ 208 w 462"/>
                    <a:gd name="T45" fmla="*/ 32 h 180"/>
                    <a:gd name="T46" fmla="*/ 205 w 462"/>
                    <a:gd name="T47" fmla="*/ 32 h 180"/>
                    <a:gd name="T48" fmla="*/ 223 w 462"/>
                    <a:gd name="T49" fmla="*/ 2 h 180"/>
                    <a:gd name="T50" fmla="*/ 213 w 462"/>
                    <a:gd name="T51" fmla="*/ 2 h 180"/>
                    <a:gd name="T52" fmla="*/ 148 w 462"/>
                    <a:gd name="T53" fmla="*/ 13 h 180"/>
                    <a:gd name="T54" fmla="*/ 115 w 462"/>
                    <a:gd name="T55" fmla="*/ 17 h 180"/>
                    <a:gd name="T56" fmla="*/ 80 w 462"/>
                    <a:gd name="T57" fmla="*/ 36 h 180"/>
                    <a:gd name="T58" fmla="*/ 57 w 462"/>
                    <a:gd name="T59" fmla="*/ 45 h 180"/>
                    <a:gd name="T60" fmla="*/ 32 w 462"/>
                    <a:gd name="T61" fmla="*/ 53 h 180"/>
                    <a:gd name="T62" fmla="*/ 37 w 462"/>
                    <a:gd name="T63" fmla="*/ 61 h 180"/>
                    <a:gd name="T64" fmla="*/ 54 w 462"/>
                    <a:gd name="T65" fmla="*/ 69 h 180"/>
                    <a:gd name="T66" fmla="*/ 63 w 462"/>
                    <a:gd name="T67" fmla="*/ 68 h 180"/>
                    <a:gd name="T68" fmla="*/ 4 w 462"/>
                    <a:gd name="T69" fmla="*/ 91 h 180"/>
                    <a:gd name="T70" fmla="*/ 12 w 462"/>
                    <a:gd name="T71" fmla="*/ 96 h 180"/>
                    <a:gd name="T72" fmla="*/ 95 w 462"/>
                    <a:gd name="T73" fmla="*/ 101 h 180"/>
                    <a:gd name="T74" fmla="*/ 139 w 462"/>
                    <a:gd name="T75" fmla="*/ 101 h 180"/>
                    <a:gd name="T76" fmla="*/ 139 w 462"/>
                    <a:gd name="T77" fmla="*/ 115 h 180"/>
                    <a:gd name="T78" fmla="*/ 70 w 462"/>
                    <a:gd name="T79" fmla="*/ 117 h 180"/>
                    <a:gd name="T80" fmla="*/ 26 w 462"/>
                    <a:gd name="T81" fmla="*/ 120 h 180"/>
                    <a:gd name="T82" fmla="*/ 0 w 462"/>
                    <a:gd name="T83" fmla="*/ 130 h 180"/>
                    <a:gd name="T84" fmla="*/ 12 w 462"/>
                    <a:gd name="T85" fmla="*/ 151 h 180"/>
                    <a:gd name="T86" fmla="*/ 36 w 462"/>
                    <a:gd name="T87" fmla="*/ 155 h 180"/>
                    <a:gd name="T88" fmla="*/ 72 w 462"/>
                    <a:gd name="T89" fmla="*/ 149 h 180"/>
                    <a:gd name="T90" fmla="*/ 61 w 462"/>
                    <a:gd name="T91" fmla="*/ 165 h 180"/>
                    <a:gd name="T92" fmla="*/ 61 w 462"/>
                    <a:gd name="T93" fmla="*/ 180 h 180"/>
                    <a:gd name="T94" fmla="*/ 145 w 462"/>
                    <a:gd name="T95" fmla="*/ 175 h 180"/>
                    <a:gd name="T96" fmla="*/ 183 w 462"/>
                    <a:gd name="T97" fmla="*/ 168 h 180"/>
                    <a:gd name="T98" fmla="*/ 213 w 462"/>
                    <a:gd name="T99" fmla="*/ 157 h 180"/>
                    <a:gd name="T100" fmla="*/ 243 w 462"/>
                    <a:gd name="T101" fmla="*/ 153 h 180"/>
                    <a:gd name="T102" fmla="*/ 281 w 462"/>
                    <a:gd name="T103" fmla="*/ 143 h 180"/>
                    <a:gd name="T104" fmla="*/ 294 w 462"/>
                    <a:gd name="T105" fmla="*/ 163 h 180"/>
                    <a:gd name="T106" fmla="*/ 322 w 462"/>
                    <a:gd name="T107" fmla="*/ 170 h 180"/>
                    <a:gd name="T108" fmla="*/ 393 w 462"/>
                    <a:gd name="T109" fmla="*/ 163 h 180"/>
                    <a:gd name="T110" fmla="*/ 401 w 462"/>
                    <a:gd name="T111" fmla="*/ 152 h 180"/>
                    <a:gd name="T112" fmla="*/ 382 w 462"/>
                    <a:gd name="T113" fmla="*/ 148 h 180"/>
                    <a:gd name="T114" fmla="*/ 385 w 462"/>
                    <a:gd name="T115"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80">
                      <a:moveTo>
                        <a:pt x="385" y="135"/>
                      </a:moveTo>
                      <a:lnTo>
                        <a:pt x="385" y="135"/>
                      </a:lnTo>
                      <a:lnTo>
                        <a:pt x="393" y="136"/>
                      </a:lnTo>
                      <a:lnTo>
                        <a:pt x="396" y="137"/>
                      </a:lnTo>
                      <a:lnTo>
                        <a:pt x="404" y="135"/>
                      </a:lnTo>
                      <a:lnTo>
                        <a:pt x="410" y="134"/>
                      </a:lnTo>
                      <a:lnTo>
                        <a:pt x="415" y="134"/>
                      </a:lnTo>
                      <a:lnTo>
                        <a:pt x="421" y="135"/>
                      </a:lnTo>
                      <a:lnTo>
                        <a:pt x="421" y="135"/>
                      </a:lnTo>
                      <a:lnTo>
                        <a:pt x="435" y="140"/>
                      </a:lnTo>
                      <a:lnTo>
                        <a:pt x="447" y="143"/>
                      </a:lnTo>
                      <a:lnTo>
                        <a:pt x="452" y="143"/>
                      </a:lnTo>
                      <a:lnTo>
                        <a:pt x="456" y="142"/>
                      </a:lnTo>
                      <a:lnTo>
                        <a:pt x="459" y="140"/>
                      </a:lnTo>
                      <a:lnTo>
                        <a:pt x="459" y="135"/>
                      </a:lnTo>
                      <a:lnTo>
                        <a:pt x="459" y="135"/>
                      </a:lnTo>
                      <a:lnTo>
                        <a:pt x="461" y="131"/>
                      </a:lnTo>
                      <a:lnTo>
                        <a:pt x="461" y="128"/>
                      </a:lnTo>
                      <a:lnTo>
                        <a:pt x="462" y="124"/>
                      </a:lnTo>
                      <a:lnTo>
                        <a:pt x="461" y="123"/>
                      </a:lnTo>
                      <a:lnTo>
                        <a:pt x="458" y="120"/>
                      </a:lnTo>
                      <a:lnTo>
                        <a:pt x="445" y="115"/>
                      </a:lnTo>
                      <a:lnTo>
                        <a:pt x="445" y="115"/>
                      </a:lnTo>
                      <a:lnTo>
                        <a:pt x="436" y="113"/>
                      </a:lnTo>
                      <a:lnTo>
                        <a:pt x="430" y="112"/>
                      </a:lnTo>
                      <a:lnTo>
                        <a:pt x="422" y="113"/>
                      </a:lnTo>
                      <a:lnTo>
                        <a:pt x="419" y="113"/>
                      </a:lnTo>
                      <a:lnTo>
                        <a:pt x="417" y="112"/>
                      </a:lnTo>
                      <a:lnTo>
                        <a:pt x="413" y="111"/>
                      </a:lnTo>
                      <a:lnTo>
                        <a:pt x="411" y="106"/>
                      </a:lnTo>
                      <a:lnTo>
                        <a:pt x="411" y="106"/>
                      </a:lnTo>
                      <a:lnTo>
                        <a:pt x="408" y="101"/>
                      </a:lnTo>
                      <a:lnTo>
                        <a:pt x="407" y="96"/>
                      </a:lnTo>
                      <a:lnTo>
                        <a:pt x="408" y="91"/>
                      </a:lnTo>
                      <a:lnTo>
                        <a:pt x="410" y="86"/>
                      </a:lnTo>
                      <a:lnTo>
                        <a:pt x="416" y="79"/>
                      </a:lnTo>
                      <a:lnTo>
                        <a:pt x="421" y="72"/>
                      </a:lnTo>
                      <a:lnTo>
                        <a:pt x="421" y="72"/>
                      </a:lnTo>
                      <a:lnTo>
                        <a:pt x="425" y="59"/>
                      </a:lnTo>
                      <a:lnTo>
                        <a:pt x="430" y="46"/>
                      </a:lnTo>
                      <a:lnTo>
                        <a:pt x="430" y="46"/>
                      </a:lnTo>
                      <a:lnTo>
                        <a:pt x="434" y="39"/>
                      </a:lnTo>
                      <a:lnTo>
                        <a:pt x="435" y="32"/>
                      </a:lnTo>
                      <a:lnTo>
                        <a:pt x="436" y="28"/>
                      </a:lnTo>
                      <a:lnTo>
                        <a:pt x="435" y="24"/>
                      </a:lnTo>
                      <a:lnTo>
                        <a:pt x="433" y="21"/>
                      </a:lnTo>
                      <a:lnTo>
                        <a:pt x="430" y="17"/>
                      </a:lnTo>
                      <a:lnTo>
                        <a:pt x="430" y="17"/>
                      </a:lnTo>
                      <a:lnTo>
                        <a:pt x="428" y="13"/>
                      </a:lnTo>
                      <a:lnTo>
                        <a:pt x="428" y="10"/>
                      </a:lnTo>
                      <a:lnTo>
                        <a:pt x="429" y="5"/>
                      </a:lnTo>
                      <a:lnTo>
                        <a:pt x="429" y="4"/>
                      </a:lnTo>
                      <a:lnTo>
                        <a:pt x="427" y="4"/>
                      </a:lnTo>
                      <a:lnTo>
                        <a:pt x="411" y="7"/>
                      </a:lnTo>
                      <a:lnTo>
                        <a:pt x="411" y="7"/>
                      </a:lnTo>
                      <a:lnTo>
                        <a:pt x="393" y="12"/>
                      </a:lnTo>
                      <a:lnTo>
                        <a:pt x="385" y="13"/>
                      </a:lnTo>
                      <a:lnTo>
                        <a:pt x="383" y="15"/>
                      </a:lnTo>
                      <a:lnTo>
                        <a:pt x="376" y="22"/>
                      </a:lnTo>
                      <a:lnTo>
                        <a:pt x="376" y="22"/>
                      </a:lnTo>
                      <a:lnTo>
                        <a:pt x="367" y="33"/>
                      </a:lnTo>
                      <a:lnTo>
                        <a:pt x="360" y="44"/>
                      </a:lnTo>
                      <a:lnTo>
                        <a:pt x="351" y="62"/>
                      </a:lnTo>
                      <a:lnTo>
                        <a:pt x="351" y="62"/>
                      </a:lnTo>
                      <a:lnTo>
                        <a:pt x="349" y="64"/>
                      </a:lnTo>
                      <a:lnTo>
                        <a:pt x="345" y="67"/>
                      </a:lnTo>
                      <a:lnTo>
                        <a:pt x="341" y="69"/>
                      </a:lnTo>
                      <a:lnTo>
                        <a:pt x="336" y="70"/>
                      </a:lnTo>
                      <a:lnTo>
                        <a:pt x="331" y="70"/>
                      </a:lnTo>
                      <a:lnTo>
                        <a:pt x="328" y="69"/>
                      </a:lnTo>
                      <a:lnTo>
                        <a:pt x="326" y="66"/>
                      </a:lnTo>
                      <a:lnTo>
                        <a:pt x="327" y="62"/>
                      </a:lnTo>
                      <a:lnTo>
                        <a:pt x="327" y="62"/>
                      </a:lnTo>
                      <a:lnTo>
                        <a:pt x="330" y="56"/>
                      </a:lnTo>
                      <a:lnTo>
                        <a:pt x="332" y="52"/>
                      </a:lnTo>
                      <a:lnTo>
                        <a:pt x="337" y="45"/>
                      </a:lnTo>
                      <a:lnTo>
                        <a:pt x="339" y="41"/>
                      </a:lnTo>
                      <a:lnTo>
                        <a:pt x="341" y="39"/>
                      </a:lnTo>
                      <a:lnTo>
                        <a:pt x="339" y="35"/>
                      </a:lnTo>
                      <a:lnTo>
                        <a:pt x="337" y="32"/>
                      </a:lnTo>
                      <a:lnTo>
                        <a:pt x="337" y="32"/>
                      </a:lnTo>
                      <a:lnTo>
                        <a:pt x="330" y="25"/>
                      </a:lnTo>
                      <a:lnTo>
                        <a:pt x="325" y="21"/>
                      </a:lnTo>
                      <a:lnTo>
                        <a:pt x="319" y="18"/>
                      </a:lnTo>
                      <a:lnTo>
                        <a:pt x="313" y="17"/>
                      </a:lnTo>
                      <a:lnTo>
                        <a:pt x="313" y="17"/>
                      </a:lnTo>
                      <a:lnTo>
                        <a:pt x="309" y="18"/>
                      </a:lnTo>
                      <a:lnTo>
                        <a:pt x="307" y="19"/>
                      </a:lnTo>
                      <a:lnTo>
                        <a:pt x="303" y="24"/>
                      </a:lnTo>
                      <a:lnTo>
                        <a:pt x="300" y="29"/>
                      </a:lnTo>
                      <a:lnTo>
                        <a:pt x="299" y="32"/>
                      </a:lnTo>
                      <a:lnTo>
                        <a:pt x="297" y="32"/>
                      </a:lnTo>
                      <a:lnTo>
                        <a:pt x="297" y="32"/>
                      </a:lnTo>
                      <a:lnTo>
                        <a:pt x="290" y="34"/>
                      </a:lnTo>
                      <a:lnTo>
                        <a:pt x="279" y="39"/>
                      </a:lnTo>
                      <a:lnTo>
                        <a:pt x="268" y="44"/>
                      </a:lnTo>
                      <a:lnTo>
                        <a:pt x="264" y="44"/>
                      </a:lnTo>
                      <a:lnTo>
                        <a:pt x="263" y="42"/>
                      </a:lnTo>
                      <a:lnTo>
                        <a:pt x="263" y="41"/>
                      </a:lnTo>
                      <a:lnTo>
                        <a:pt x="263" y="41"/>
                      </a:lnTo>
                      <a:lnTo>
                        <a:pt x="262" y="40"/>
                      </a:lnTo>
                      <a:lnTo>
                        <a:pt x="262" y="41"/>
                      </a:lnTo>
                      <a:lnTo>
                        <a:pt x="262" y="35"/>
                      </a:lnTo>
                      <a:lnTo>
                        <a:pt x="262" y="35"/>
                      </a:lnTo>
                      <a:lnTo>
                        <a:pt x="260" y="25"/>
                      </a:lnTo>
                      <a:lnTo>
                        <a:pt x="259" y="21"/>
                      </a:lnTo>
                      <a:lnTo>
                        <a:pt x="258" y="18"/>
                      </a:lnTo>
                      <a:lnTo>
                        <a:pt x="253" y="17"/>
                      </a:lnTo>
                      <a:lnTo>
                        <a:pt x="253" y="17"/>
                      </a:lnTo>
                      <a:lnTo>
                        <a:pt x="250" y="18"/>
                      </a:lnTo>
                      <a:lnTo>
                        <a:pt x="245" y="19"/>
                      </a:lnTo>
                      <a:lnTo>
                        <a:pt x="231" y="24"/>
                      </a:lnTo>
                      <a:lnTo>
                        <a:pt x="219" y="29"/>
                      </a:lnTo>
                      <a:lnTo>
                        <a:pt x="213" y="32"/>
                      </a:lnTo>
                      <a:lnTo>
                        <a:pt x="208" y="32"/>
                      </a:lnTo>
                      <a:lnTo>
                        <a:pt x="208" y="32"/>
                      </a:lnTo>
                      <a:lnTo>
                        <a:pt x="206" y="33"/>
                      </a:lnTo>
                      <a:lnTo>
                        <a:pt x="203" y="33"/>
                      </a:lnTo>
                      <a:lnTo>
                        <a:pt x="203" y="34"/>
                      </a:lnTo>
                      <a:lnTo>
                        <a:pt x="205" y="32"/>
                      </a:lnTo>
                      <a:lnTo>
                        <a:pt x="208" y="22"/>
                      </a:lnTo>
                      <a:lnTo>
                        <a:pt x="208" y="22"/>
                      </a:lnTo>
                      <a:lnTo>
                        <a:pt x="212" y="16"/>
                      </a:lnTo>
                      <a:lnTo>
                        <a:pt x="216" y="10"/>
                      </a:lnTo>
                      <a:lnTo>
                        <a:pt x="223" y="2"/>
                      </a:lnTo>
                      <a:lnTo>
                        <a:pt x="225" y="1"/>
                      </a:lnTo>
                      <a:lnTo>
                        <a:pt x="225" y="0"/>
                      </a:lnTo>
                      <a:lnTo>
                        <a:pt x="225" y="0"/>
                      </a:lnTo>
                      <a:lnTo>
                        <a:pt x="213" y="2"/>
                      </a:lnTo>
                      <a:lnTo>
                        <a:pt x="213" y="2"/>
                      </a:lnTo>
                      <a:lnTo>
                        <a:pt x="161" y="13"/>
                      </a:lnTo>
                      <a:lnTo>
                        <a:pt x="161" y="13"/>
                      </a:lnTo>
                      <a:lnTo>
                        <a:pt x="155" y="15"/>
                      </a:lnTo>
                      <a:lnTo>
                        <a:pt x="151" y="15"/>
                      </a:lnTo>
                      <a:lnTo>
                        <a:pt x="148" y="13"/>
                      </a:lnTo>
                      <a:lnTo>
                        <a:pt x="145" y="12"/>
                      </a:lnTo>
                      <a:lnTo>
                        <a:pt x="140" y="12"/>
                      </a:lnTo>
                      <a:lnTo>
                        <a:pt x="131" y="13"/>
                      </a:lnTo>
                      <a:lnTo>
                        <a:pt x="115" y="17"/>
                      </a:lnTo>
                      <a:lnTo>
                        <a:pt x="115" y="17"/>
                      </a:lnTo>
                      <a:lnTo>
                        <a:pt x="100" y="21"/>
                      </a:lnTo>
                      <a:lnTo>
                        <a:pt x="91" y="24"/>
                      </a:lnTo>
                      <a:lnTo>
                        <a:pt x="86" y="28"/>
                      </a:lnTo>
                      <a:lnTo>
                        <a:pt x="83" y="30"/>
                      </a:lnTo>
                      <a:lnTo>
                        <a:pt x="80" y="36"/>
                      </a:lnTo>
                      <a:lnTo>
                        <a:pt x="77" y="39"/>
                      </a:lnTo>
                      <a:lnTo>
                        <a:pt x="71" y="41"/>
                      </a:lnTo>
                      <a:lnTo>
                        <a:pt x="71" y="41"/>
                      </a:lnTo>
                      <a:lnTo>
                        <a:pt x="63" y="44"/>
                      </a:lnTo>
                      <a:lnTo>
                        <a:pt x="57" y="45"/>
                      </a:lnTo>
                      <a:lnTo>
                        <a:pt x="46" y="45"/>
                      </a:lnTo>
                      <a:lnTo>
                        <a:pt x="42" y="46"/>
                      </a:lnTo>
                      <a:lnTo>
                        <a:pt x="38" y="47"/>
                      </a:lnTo>
                      <a:lnTo>
                        <a:pt x="35" y="50"/>
                      </a:lnTo>
                      <a:lnTo>
                        <a:pt x="32" y="53"/>
                      </a:lnTo>
                      <a:lnTo>
                        <a:pt x="32" y="53"/>
                      </a:lnTo>
                      <a:lnTo>
                        <a:pt x="31" y="57"/>
                      </a:lnTo>
                      <a:lnTo>
                        <a:pt x="32" y="59"/>
                      </a:lnTo>
                      <a:lnTo>
                        <a:pt x="35" y="61"/>
                      </a:lnTo>
                      <a:lnTo>
                        <a:pt x="37" y="61"/>
                      </a:lnTo>
                      <a:lnTo>
                        <a:pt x="46" y="62"/>
                      </a:lnTo>
                      <a:lnTo>
                        <a:pt x="48" y="63"/>
                      </a:lnTo>
                      <a:lnTo>
                        <a:pt x="50" y="67"/>
                      </a:lnTo>
                      <a:lnTo>
                        <a:pt x="50" y="67"/>
                      </a:lnTo>
                      <a:lnTo>
                        <a:pt x="54" y="69"/>
                      </a:lnTo>
                      <a:lnTo>
                        <a:pt x="58" y="69"/>
                      </a:lnTo>
                      <a:lnTo>
                        <a:pt x="60" y="69"/>
                      </a:lnTo>
                      <a:lnTo>
                        <a:pt x="64" y="68"/>
                      </a:lnTo>
                      <a:lnTo>
                        <a:pt x="64" y="67"/>
                      </a:lnTo>
                      <a:lnTo>
                        <a:pt x="63" y="68"/>
                      </a:lnTo>
                      <a:lnTo>
                        <a:pt x="46" y="76"/>
                      </a:lnTo>
                      <a:lnTo>
                        <a:pt x="46" y="76"/>
                      </a:lnTo>
                      <a:lnTo>
                        <a:pt x="33" y="83"/>
                      </a:lnTo>
                      <a:lnTo>
                        <a:pt x="23" y="86"/>
                      </a:lnTo>
                      <a:lnTo>
                        <a:pt x="4" y="91"/>
                      </a:lnTo>
                      <a:lnTo>
                        <a:pt x="1" y="91"/>
                      </a:lnTo>
                      <a:lnTo>
                        <a:pt x="0" y="92"/>
                      </a:lnTo>
                      <a:lnTo>
                        <a:pt x="0" y="92"/>
                      </a:lnTo>
                      <a:lnTo>
                        <a:pt x="12" y="96"/>
                      </a:lnTo>
                      <a:lnTo>
                        <a:pt x="12" y="96"/>
                      </a:lnTo>
                      <a:lnTo>
                        <a:pt x="23" y="98"/>
                      </a:lnTo>
                      <a:lnTo>
                        <a:pt x="35" y="100"/>
                      </a:lnTo>
                      <a:lnTo>
                        <a:pt x="58" y="101"/>
                      </a:lnTo>
                      <a:lnTo>
                        <a:pt x="95" y="101"/>
                      </a:lnTo>
                      <a:lnTo>
                        <a:pt x="95" y="101"/>
                      </a:lnTo>
                      <a:lnTo>
                        <a:pt x="110" y="100"/>
                      </a:lnTo>
                      <a:lnTo>
                        <a:pt x="125" y="98"/>
                      </a:lnTo>
                      <a:lnTo>
                        <a:pt x="131" y="97"/>
                      </a:lnTo>
                      <a:lnTo>
                        <a:pt x="135" y="98"/>
                      </a:lnTo>
                      <a:lnTo>
                        <a:pt x="139" y="101"/>
                      </a:lnTo>
                      <a:lnTo>
                        <a:pt x="141" y="106"/>
                      </a:lnTo>
                      <a:lnTo>
                        <a:pt x="141" y="106"/>
                      </a:lnTo>
                      <a:lnTo>
                        <a:pt x="141" y="111"/>
                      </a:lnTo>
                      <a:lnTo>
                        <a:pt x="141" y="113"/>
                      </a:lnTo>
                      <a:lnTo>
                        <a:pt x="139" y="115"/>
                      </a:lnTo>
                      <a:lnTo>
                        <a:pt x="134" y="115"/>
                      </a:lnTo>
                      <a:lnTo>
                        <a:pt x="121" y="115"/>
                      </a:lnTo>
                      <a:lnTo>
                        <a:pt x="100" y="115"/>
                      </a:lnTo>
                      <a:lnTo>
                        <a:pt x="100" y="115"/>
                      </a:lnTo>
                      <a:lnTo>
                        <a:pt x="70" y="117"/>
                      </a:lnTo>
                      <a:lnTo>
                        <a:pt x="60" y="117"/>
                      </a:lnTo>
                      <a:lnTo>
                        <a:pt x="44" y="119"/>
                      </a:lnTo>
                      <a:lnTo>
                        <a:pt x="44" y="119"/>
                      </a:lnTo>
                      <a:lnTo>
                        <a:pt x="35" y="120"/>
                      </a:lnTo>
                      <a:lnTo>
                        <a:pt x="26" y="120"/>
                      </a:lnTo>
                      <a:lnTo>
                        <a:pt x="10" y="121"/>
                      </a:lnTo>
                      <a:lnTo>
                        <a:pt x="6" y="121"/>
                      </a:lnTo>
                      <a:lnTo>
                        <a:pt x="2" y="123"/>
                      </a:lnTo>
                      <a:lnTo>
                        <a:pt x="0" y="126"/>
                      </a:lnTo>
                      <a:lnTo>
                        <a:pt x="0" y="130"/>
                      </a:lnTo>
                      <a:lnTo>
                        <a:pt x="0" y="130"/>
                      </a:lnTo>
                      <a:lnTo>
                        <a:pt x="1" y="136"/>
                      </a:lnTo>
                      <a:lnTo>
                        <a:pt x="3" y="141"/>
                      </a:lnTo>
                      <a:lnTo>
                        <a:pt x="8" y="146"/>
                      </a:lnTo>
                      <a:lnTo>
                        <a:pt x="12" y="151"/>
                      </a:lnTo>
                      <a:lnTo>
                        <a:pt x="18" y="153"/>
                      </a:lnTo>
                      <a:lnTo>
                        <a:pt x="24" y="155"/>
                      </a:lnTo>
                      <a:lnTo>
                        <a:pt x="30" y="157"/>
                      </a:lnTo>
                      <a:lnTo>
                        <a:pt x="36" y="155"/>
                      </a:lnTo>
                      <a:lnTo>
                        <a:pt x="36" y="155"/>
                      </a:lnTo>
                      <a:lnTo>
                        <a:pt x="50" y="151"/>
                      </a:lnTo>
                      <a:lnTo>
                        <a:pt x="64" y="147"/>
                      </a:lnTo>
                      <a:lnTo>
                        <a:pt x="69" y="147"/>
                      </a:lnTo>
                      <a:lnTo>
                        <a:pt x="72" y="148"/>
                      </a:lnTo>
                      <a:lnTo>
                        <a:pt x="72" y="149"/>
                      </a:lnTo>
                      <a:lnTo>
                        <a:pt x="72" y="151"/>
                      </a:lnTo>
                      <a:lnTo>
                        <a:pt x="71" y="155"/>
                      </a:lnTo>
                      <a:lnTo>
                        <a:pt x="71" y="155"/>
                      </a:lnTo>
                      <a:lnTo>
                        <a:pt x="66" y="160"/>
                      </a:lnTo>
                      <a:lnTo>
                        <a:pt x="61" y="165"/>
                      </a:lnTo>
                      <a:lnTo>
                        <a:pt x="54" y="172"/>
                      </a:lnTo>
                      <a:lnTo>
                        <a:pt x="53" y="176"/>
                      </a:lnTo>
                      <a:lnTo>
                        <a:pt x="54" y="177"/>
                      </a:lnTo>
                      <a:lnTo>
                        <a:pt x="55" y="179"/>
                      </a:lnTo>
                      <a:lnTo>
                        <a:pt x="61" y="180"/>
                      </a:lnTo>
                      <a:lnTo>
                        <a:pt x="72" y="180"/>
                      </a:lnTo>
                      <a:lnTo>
                        <a:pt x="72" y="180"/>
                      </a:lnTo>
                      <a:lnTo>
                        <a:pt x="99" y="179"/>
                      </a:lnTo>
                      <a:lnTo>
                        <a:pt x="123" y="177"/>
                      </a:lnTo>
                      <a:lnTo>
                        <a:pt x="145" y="175"/>
                      </a:lnTo>
                      <a:lnTo>
                        <a:pt x="163" y="175"/>
                      </a:lnTo>
                      <a:lnTo>
                        <a:pt x="163" y="175"/>
                      </a:lnTo>
                      <a:lnTo>
                        <a:pt x="172" y="174"/>
                      </a:lnTo>
                      <a:lnTo>
                        <a:pt x="178" y="171"/>
                      </a:lnTo>
                      <a:lnTo>
                        <a:pt x="183" y="168"/>
                      </a:lnTo>
                      <a:lnTo>
                        <a:pt x="188" y="163"/>
                      </a:lnTo>
                      <a:lnTo>
                        <a:pt x="192" y="159"/>
                      </a:lnTo>
                      <a:lnTo>
                        <a:pt x="199" y="157"/>
                      </a:lnTo>
                      <a:lnTo>
                        <a:pt x="206" y="155"/>
                      </a:lnTo>
                      <a:lnTo>
                        <a:pt x="213" y="157"/>
                      </a:lnTo>
                      <a:lnTo>
                        <a:pt x="213" y="157"/>
                      </a:lnTo>
                      <a:lnTo>
                        <a:pt x="218" y="158"/>
                      </a:lnTo>
                      <a:lnTo>
                        <a:pt x="223" y="158"/>
                      </a:lnTo>
                      <a:lnTo>
                        <a:pt x="234" y="157"/>
                      </a:lnTo>
                      <a:lnTo>
                        <a:pt x="243" y="153"/>
                      </a:lnTo>
                      <a:lnTo>
                        <a:pt x="254" y="149"/>
                      </a:lnTo>
                      <a:lnTo>
                        <a:pt x="263" y="146"/>
                      </a:lnTo>
                      <a:lnTo>
                        <a:pt x="271" y="143"/>
                      </a:lnTo>
                      <a:lnTo>
                        <a:pt x="277" y="142"/>
                      </a:lnTo>
                      <a:lnTo>
                        <a:pt x="281" y="143"/>
                      </a:lnTo>
                      <a:lnTo>
                        <a:pt x="282" y="146"/>
                      </a:lnTo>
                      <a:lnTo>
                        <a:pt x="282" y="146"/>
                      </a:lnTo>
                      <a:lnTo>
                        <a:pt x="288" y="154"/>
                      </a:lnTo>
                      <a:lnTo>
                        <a:pt x="291" y="159"/>
                      </a:lnTo>
                      <a:lnTo>
                        <a:pt x="294" y="163"/>
                      </a:lnTo>
                      <a:lnTo>
                        <a:pt x="299" y="165"/>
                      </a:lnTo>
                      <a:lnTo>
                        <a:pt x="304" y="168"/>
                      </a:lnTo>
                      <a:lnTo>
                        <a:pt x="313" y="169"/>
                      </a:lnTo>
                      <a:lnTo>
                        <a:pt x="322" y="170"/>
                      </a:lnTo>
                      <a:lnTo>
                        <a:pt x="322" y="170"/>
                      </a:lnTo>
                      <a:lnTo>
                        <a:pt x="358" y="169"/>
                      </a:lnTo>
                      <a:lnTo>
                        <a:pt x="372" y="168"/>
                      </a:lnTo>
                      <a:lnTo>
                        <a:pt x="385" y="165"/>
                      </a:lnTo>
                      <a:lnTo>
                        <a:pt x="385" y="165"/>
                      </a:lnTo>
                      <a:lnTo>
                        <a:pt x="393" y="163"/>
                      </a:lnTo>
                      <a:lnTo>
                        <a:pt x="398" y="160"/>
                      </a:lnTo>
                      <a:lnTo>
                        <a:pt x="401" y="158"/>
                      </a:lnTo>
                      <a:lnTo>
                        <a:pt x="404" y="155"/>
                      </a:lnTo>
                      <a:lnTo>
                        <a:pt x="404" y="154"/>
                      </a:lnTo>
                      <a:lnTo>
                        <a:pt x="401" y="152"/>
                      </a:lnTo>
                      <a:lnTo>
                        <a:pt x="398" y="151"/>
                      </a:lnTo>
                      <a:lnTo>
                        <a:pt x="390" y="151"/>
                      </a:lnTo>
                      <a:lnTo>
                        <a:pt x="390" y="151"/>
                      </a:lnTo>
                      <a:lnTo>
                        <a:pt x="384" y="149"/>
                      </a:lnTo>
                      <a:lnTo>
                        <a:pt x="382" y="148"/>
                      </a:lnTo>
                      <a:lnTo>
                        <a:pt x="381" y="146"/>
                      </a:lnTo>
                      <a:lnTo>
                        <a:pt x="381" y="142"/>
                      </a:lnTo>
                      <a:lnTo>
                        <a:pt x="384" y="137"/>
                      </a:lnTo>
                      <a:lnTo>
                        <a:pt x="385" y="135"/>
                      </a:lnTo>
                      <a:lnTo>
                        <a:pt x="385"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3" name="Freeform 27">
                  <a:extLst>
                    <a:ext uri="{FF2B5EF4-FFF2-40B4-BE49-F238E27FC236}">
                      <a16:creationId xmlns:a16="http://schemas.microsoft.com/office/drawing/2014/main" id="{B2D40C89-EE5C-4E66-B90C-44E43C807193}"/>
                    </a:ext>
                  </a:extLst>
                </p:cNvPr>
                <p:cNvSpPr>
                  <a:spLocks/>
                </p:cNvSpPr>
                <p:nvPr/>
              </p:nvSpPr>
              <p:spPr bwMode="auto">
                <a:xfrm>
                  <a:off x="1734" y="1380"/>
                  <a:ext cx="112" cy="43"/>
                </a:xfrm>
                <a:custGeom>
                  <a:avLst/>
                  <a:gdLst>
                    <a:gd name="T0" fmla="*/ 253 w 335"/>
                    <a:gd name="T1" fmla="*/ 17 h 131"/>
                    <a:gd name="T2" fmla="*/ 236 w 335"/>
                    <a:gd name="T3" fmla="*/ 10 h 131"/>
                    <a:gd name="T4" fmla="*/ 219 w 335"/>
                    <a:gd name="T5" fmla="*/ 1 h 131"/>
                    <a:gd name="T6" fmla="*/ 205 w 335"/>
                    <a:gd name="T7" fmla="*/ 0 h 131"/>
                    <a:gd name="T8" fmla="*/ 197 w 335"/>
                    <a:gd name="T9" fmla="*/ 1 h 131"/>
                    <a:gd name="T10" fmla="*/ 180 w 335"/>
                    <a:gd name="T11" fmla="*/ 4 h 131"/>
                    <a:gd name="T12" fmla="*/ 156 w 335"/>
                    <a:gd name="T13" fmla="*/ 3 h 131"/>
                    <a:gd name="T14" fmla="*/ 141 w 335"/>
                    <a:gd name="T15" fmla="*/ 7 h 131"/>
                    <a:gd name="T16" fmla="*/ 126 w 335"/>
                    <a:gd name="T17" fmla="*/ 11 h 131"/>
                    <a:gd name="T18" fmla="*/ 116 w 335"/>
                    <a:gd name="T19" fmla="*/ 15 h 131"/>
                    <a:gd name="T20" fmla="*/ 103 w 335"/>
                    <a:gd name="T21" fmla="*/ 26 h 131"/>
                    <a:gd name="T22" fmla="*/ 97 w 335"/>
                    <a:gd name="T23" fmla="*/ 31 h 131"/>
                    <a:gd name="T24" fmla="*/ 84 w 335"/>
                    <a:gd name="T25" fmla="*/ 39 h 131"/>
                    <a:gd name="T26" fmla="*/ 68 w 335"/>
                    <a:gd name="T27" fmla="*/ 46 h 131"/>
                    <a:gd name="T28" fmla="*/ 62 w 335"/>
                    <a:gd name="T29" fmla="*/ 51 h 131"/>
                    <a:gd name="T30" fmla="*/ 39 w 335"/>
                    <a:gd name="T31" fmla="*/ 69 h 131"/>
                    <a:gd name="T32" fmla="*/ 23 w 335"/>
                    <a:gd name="T33" fmla="*/ 79 h 131"/>
                    <a:gd name="T34" fmla="*/ 17 w 335"/>
                    <a:gd name="T35" fmla="*/ 80 h 131"/>
                    <a:gd name="T36" fmla="*/ 5 w 335"/>
                    <a:gd name="T37" fmla="*/ 85 h 131"/>
                    <a:gd name="T38" fmla="*/ 1 w 335"/>
                    <a:gd name="T39" fmla="*/ 90 h 131"/>
                    <a:gd name="T40" fmla="*/ 1 w 335"/>
                    <a:gd name="T41" fmla="*/ 96 h 131"/>
                    <a:gd name="T42" fmla="*/ 8 w 335"/>
                    <a:gd name="T43" fmla="*/ 103 h 131"/>
                    <a:gd name="T44" fmla="*/ 10 w 335"/>
                    <a:gd name="T45" fmla="*/ 113 h 131"/>
                    <a:gd name="T46" fmla="*/ 8 w 335"/>
                    <a:gd name="T47" fmla="*/ 127 h 131"/>
                    <a:gd name="T48" fmla="*/ 11 w 335"/>
                    <a:gd name="T49" fmla="*/ 131 h 131"/>
                    <a:gd name="T50" fmla="*/ 17 w 335"/>
                    <a:gd name="T51" fmla="*/ 130 h 131"/>
                    <a:gd name="T52" fmla="*/ 28 w 335"/>
                    <a:gd name="T53" fmla="*/ 129 h 131"/>
                    <a:gd name="T54" fmla="*/ 41 w 335"/>
                    <a:gd name="T55" fmla="*/ 129 h 131"/>
                    <a:gd name="T56" fmla="*/ 51 w 335"/>
                    <a:gd name="T57" fmla="*/ 125 h 131"/>
                    <a:gd name="T58" fmla="*/ 56 w 335"/>
                    <a:gd name="T59" fmla="*/ 123 h 131"/>
                    <a:gd name="T60" fmla="*/ 67 w 335"/>
                    <a:gd name="T61" fmla="*/ 124 h 131"/>
                    <a:gd name="T62" fmla="*/ 78 w 335"/>
                    <a:gd name="T63" fmla="*/ 124 h 131"/>
                    <a:gd name="T64" fmla="*/ 101 w 335"/>
                    <a:gd name="T65" fmla="*/ 116 h 131"/>
                    <a:gd name="T66" fmla="*/ 123 w 335"/>
                    <a:gd name="T67" fmla="*/ 105 h 131"/>
                    <a:gd name="T68" fmla="*/ 146 w 335"/>
                    <a:gd name="T69" fmla="*/ 96 h 131"/>
                    <a:gd name="T70" fmla="*/ 162 w 335"/>
                    <a:gd name="T71" fmla="*/ 89 h 131"/>
                    <a:gd name="T72" fmla="*/ 174 w 335"/>
                    <a:gd name="T73" fmla="*/ 82 h 131"/>
                    <a:gd name="T74" fmla="*/ 180 w 335"/>
                    <a:gd name="T75" fmla="*/ 74 h 131"/>
                    <a:gd name="T76" fmla="*/ 194 w 335"/>
                    <a:gd name="T77" fmla="*/ 68 h 131"/>
                    <a:gd name="T78" fmla="*/ 209 w 335"/>
                    <a:gd name="T79" fmla="*/ 63 h 131"/>
                    <a:gd name="T80" fmla="*/ 267 w 335"/>
                    <a:gd name="T81" fmla="*/ 48 h 131"/>
                    <a:gd name="T82" fmla="*/ 285 w 335"/>
                    <a:gd name="T83" fmla="*/ 46 h 131"/>
                    <a:gd name="T84" fmla="*/ 308 w 335"/>
                    <a:gd name="T85" fmla="*/ 48 h 131"/>
                    <a:gd name="T86" fmla="*/ 332 w 335"/>
                    <a:gd name="T87" fmla="*/ 51 h 131"/>
                    <a:gd name="T88" fmla="*/ 335 w 335"/>
                    <a:gd name="T89" fmla="*/ 49 h 131"/>
                    <a:gd name="T90" fmla="*/ 332 w 335"/>
                    <a:gd name="T91" fmla="*/ 42 h 131"/>
                    <a:gd name="T92" fmla="*/ 323 w 335"/>
                    <a:gd name="T93" fmla="*/ 29 h 131"/>
                    <a:gd name="T94" fmla="*/ 316 w 335"/>
                    <a:gd name="T95" fmla="*/ 22 h 131"/>
                    <a:gd name="T96" fmla="*/ 307 w 335"/>
                    <a:gd name="T97" fmla="*/ 17 h 131"/>
                    <a:gd name="T98" fmla="*/ 293 w 335"/>
                    <a:gd name="T99" fmla="*/ 17 h 131"/>
                    <a:gd name="T100" fmla="*/ 253 w 335"/>
                    <a:gd name="T101" fmla="*/ 1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5" h="131">
                      <a:moveTo>
                        <a:pt x="253" y="17"/>
                      </a:moveTo>
                      <a:lnTo>
                        <a:pt x="253" y="17"/>
                      </a:lnTo>
                      <a:lnTo>
                        <a:pt x="243" y="14"/>
                      </a:lnTo>
                      <a:lnTo>
                        <a:pt x="236" y="10"/>
                      </a:lnTo>
                      <a:lnTo>
                        <a:pt x="224" y="4"/>
                      </a:lnTo>
                      <a:lnTo>
                        <a:pt x="219" y="1"/>
                      </a:lnTo>
                      <a:lnTo>
                        <a:pt x="213" y="0"/>
                      </a:lnTo>
                      <a:lnTo>
                        <a:pt x="205" y="0"/>
                      </a:lnTo>
                      <a:lnTo>
                        <a:pt x="197" y="1"/>
                      </a:lnTo>
                      <a:lnTo>
                        <a:pt x="197" y="1"/>
                      </a:lnTo>
                      <a:lnTo>
                        <a:pt x="187" y="3"/>
                      </a:lnTo>
                      <a:lnTo>
                        <a:pt x="180" y="4"/>
                      </a:lnTo>
                      <a:lnTo>
                        <a:pt x="168" y="3"/>
                      </a:lnTo>
                      <a:lnTo>
                        <a:pt x="156" y="3"/>
                      </a:lnTo>
                      <a:lnTo>
                        <a:pt x="149" y="5"/>
                      </a:lnTo>
                      <a:lnTo>
                        <a:pt x="141" y="7"/>
                      </a:lnTo>
                      <a:lnTo>
                        <a:pt x="141" y="7"/>
                      </a:lnTo>
                      <a:lnTo>
                        <a:pt x="126" y="11"/>
                      </a:lnTo>
                      <a:lnTo>
                        <a:pt x="119" y="14"/>
                      </a:lnTo>
                      <a:lnTo>
                        <a:pt x="116" y="15"/>
                      </a:lnTo>
                      <a:lnTo>
                        <a:pt x="113" y="16"/>
                      </a:lnTo>
                      <a:lnTo>
                        <a:pt x="103" y="26"/>
                      </a:lnTo>
                      <a:lnTo>
                        <a:pt x="103" y="26"/>
                      </a:lnTo>
                      <a:lnTo>
                        <a:pt x="97" y="31"/>
                      </a:lnTo>
                      <a:lnTo>
                        <a:pt x="92" y="35"/>
                      </a:lnTo>
                      <a:lnTo>
                        <a:pt x="84" y="39"/>
                      </a:lnTo>
                      <a:lnTo>
                        <a:pt x="74" y="44"/>
                      </a:lnTo>
                      <a:lnTo>
                        <a:pt x="68" y="46"/>
                      </a:lnTo>
                      <a:lnTo>
                        <a:pt x="62" y="51"/>
                      </a:lnTo>
                      <a:lnTo>
                        <a:pt x="62" y="51"/>
                      </a:lnTo>
                      <a:lnTo>
                        <a:pt x="49" y="61"/>
                      </a:lnTo>
                      <a:lnTo>
                        <a:pt x="39" y="69"/>
                      </a:lnTo>
                      <a:lnTo>
                        <a:pt x="29" y="77"/>
                      </a:lnTo>
                      <a:lnTo>
                        <a:pt x="23" y="79"/>
                      </a:lnTo>
                      <a:lnTo>
                        <a:pt x="17" y="80"/>
                      </a:lnTo>
                      <a:lnTo>
                        <a:pt x="17" y="80"/>
                      </a:lnTo>
                      <a:lnTo>
                        <a:pt x="10" y="83"/>
                      </a:lnTo>
                      <a:lnTo>
                        <a:pt x="5" y="85"/>
                      </a:lnTo>
                      <a:lnTo>
                        <a:pt x="3" y="88"/>
                      </a:lnTo>
                      <a:lnTo>
                        <a:pt x="1" y="90"/>
                      </a:lnTo>
                      <a:lnTo>
                        <a:pt x="0" y="93"/>
                      </a:lnTo>
                      <a:lnTo>
                        <a:pt x="1" y="96"/>
                      </a:lnTo>
                      <a:lnTo>
                        <a:pt x="8" y="103"/>
                      </a:lnTo>
                      <a:lnTo>
                        <a:pt x="8" y="103"/>
                      </a:lnTo>
                      <a:lnTo>
                        <a:pt x="10" y="108"/>
                      </a:lnTo>
                      <a:lnTo>
                        <a:pt x="10" y="113"/>
                      </a:lnTo>
                      <a:lnTo>
                        <a:pt x="8" y="123"/>
                      </a:lnTo>
                      <a:lnTo>
                        <a:pt x="8" y="127"/>
                      </a:lnTo>
                      <a:lnTo>
                        <a:pt x="9" y="130"/>
                      </a:lnTo>
                      <a:lnTo>
                        <a:pt x="11" y="131"/>
                      </a:lnTo>
                      <a:lnTo>
                        <a:pt x="17" y="130"/>
                      </a:lnTo>
                      <a:lnTo>
                        <a:pt x="17" y="130"/>
                      </a:lnTo>
                      <a:lnTo>
                        <a:pt x="23" y="129"/>
                      </a:lnTo>
                      <a:lnTo>
                        <a:pt x="28" y="129"/>
                      </a:lnTo>
                      <a:lnTo>
                        <a:pt x="35" y="129"/>
                      </a:lnTo>
                      <a:lnTo>
                        <a:pt x="41" y="129"/>
                      </a:lnTo>
                      <a:lnTo>
                        <a:pt x="45" y="128"/>
                      </a:lnTo>
                      <a:lnTo>
                        <a:pt x="51" y="125"/>
                      </a:lnTo>
                      <a:lnTo>
                        <a:pt x="51" y="125"/>
                      </a:lnTo>
                      <a:lnTo>
                        <a:pt x="56" y="123"/>
                      </a:lnTo>
                      <a:lnTo>
                        <a:pt x="61" y="123"/>
                      </a:lnTo>
                      <a:lnTo>
                        <a:pt x="67" y="124"/>
                      </a:lnTo>
                      <a:lnTo>
                        <a:pt x="72" y="124"/>
                      </a:lnTo>
                      <a:lnTo>
                        <a:pt x="78" y="124"/>
                      </a:lnTo>
                      <a:lnTo>
                        <a:pt x="88" y="120"/>
                      </a:lnTo>
                      <a:lnTo>
                        <a:pt x="101" y="116"/>
                      </a:lnTo>
                      <a:lnTo>
                        <a:pt x="101" y="116"/>
                      </a:lnTo>
                      <a:lnTo>
                        <a:pt x="123" y="105"/>
                      </a:lnTo>
                      <a:lnTo>
                        <a:pt x="135" y="100"/>
                      </a:lnTo>
                      <a:lnTo>
                        <a:pt x="146" y="96"/>
                      </a:lnTo>
                      <a:lnTo>
                        <a:pt x="162" y="89"/>
                      </a:lnTo>
                      <a:lnTo>
                        <a:pt x="162" y="89"/>
                      </a:lnTo>
                      <a:lnTo>
                        <a:pt x="169" y="84"/>
                      </a:lnTo>
                      <a:lnTo>
                        <a:pt x="174" y="82"/>
                      </a:lnTo>
                      <a:lnTo>
                        <a:pt x="177" y="77"/>
                      </a:lnTo>
                      <a:lnTo>
                        <a:pt x="180" y="74"/>
                      </a:lnTo>
                      <a:lnTo>
                        <a:pt x="186" y="71"/>
                      </a:lnTo>
                      <a:lnTo>
                        <a:pt x="194" y="68"/>
                      </a:lnTo>
                      <a:lnTo>
                        <a:pt x="209" y="63"/>
                      </a:lnTo>
                      <a:lnTo>
                        <a:pt x="209" y="63"/>
                      </a:lnTo>
                      <a:lnTo>
                        <a:pt x="253" y="50"/>
                      </a:lnTo>
                      <a:lnTo>
                        <a:pt x="267" y="48"/>
                      </a:lnTo>
                      <a:lnTo>
                        <a:pt x="285" y="46"/>
                      </a:lnTo>
                      <a:lnTo>
                        <a:pt x="285" y="46"/>
                      </a:lnTo>
                      <a:lnTo>
                        <a:pt x="298" y="46"/>
                      </a:lnTo>
                      <a:lnTo>
                        <a:pt x="308" y="48"/>
                      </a:lnTo>
                      <a:lnTo>
                        <a:pt x="327" y="51"/>
                      </a:lnTo>
                      <a:lnTo>
                        <a:pt x="332" y="51"/>
                      </a:lnTo>
                      <a:lnTo>
                        <a:pt x="335" y="50"/>
                      </a:lnTo>
                      <a:lnTo>
                        <a:pt x="335" y="49"/>
                      </a:lnTo>
                      <a:lnTo>
                        <a:pt x="335" y="48"/>
                      </a:lnTo>
                      <a:lnTo>
                        <a:pt x="332" y="42"/>
                      </a:lnTo>
                      <a:lnTo>
                        <a:pt x="332" y="42"/>
                      </a:lnTo>
                      <a:lnTo>
                        <a:pt x="323" y="29"/>
                      </a:lnTo>
                      <a:lnTo>
                        <a:pt x="319" y="25"/>
                      </a:lnTo>
                      <a:lnTo>
                        <a:pt x="316" y="22"/>
                      </a:lnTo>
                      <a:lnTo>
                        <a:pt x="312" y="20"/>
                      </a:lnTo>
                      <a:lnTo>
                        <a:pt x="307" y="17"/>
                      </a:lnTo>
                      <a:lnTo>
                        <a:pt x="300" y="17"/>
                      </a:lnTo>
                      <a:lnTo>
                        <a:pt x="293" y="17"/>
                      </a:lnTo>
                      <a:lnTo>
                        <a:pt x="293" y="17"/>
                      </a:lnTo>
                      <a:lnTo>
                        <a:pt x="253" y="17"/>
                      </a:lnTo>
                      <a:lnTo>
                        <a:pt x="25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4" name="Freeform 28">
                  <a:extLst>
                    <a:ext uri="{FF2B5EF4-FFF2-40B4-BE49-F238E27FC236}">
                      <a16:creationId xmlns:a16="http://schemas.microsoft.com/office/drawing/2014/main" id="{6C68F569-1AFF-4287-90C9-676F80471277}"/>
                    </a:ext>
                  </a:extLst>
                </p:cNvPr>
                <p:cNvSpPr>
                  <a:spLocks/>
                </p:cNvSpPr>
                <p:nvPr/>
              </p:nvSpPr>
              <p:spPr bwMode="auto">
                <a:xfrm>
                  <a:off x="1816" y="1347"/>
                  <a:ext cx="85" cy="19"/>
                </a:xfrm>
                <a:custGeom>
                  <a:avLst/>
                  <a:gdLst>
                    <a:gd name="T0" fmla="*/ 8 w 256"/>
                    <a:gd name="T1" fmla="*/ 56 h 58"/>
                    <a:gd name="T2" fmla="*/ 34 w 256"/>
                    <a:gd name="T3" fmla="*/ 51 h 58"/>
                    <a:gd name="T4" fmla="*/ 48 w 256"/>
                    <a:gd name="T5" fmla="*/ 50 h 58"/>
                    <a:gd name="T6" fmla="*/ 53 w 256"/>
                    <a:gd name="T7" fmla="*/ 51 h 58"/>
                    <a:gd name="T8" fmla="*/ 76 w 256"/>
                    <a:gd name="T9" fmla="*/ 58 h 58"/>
                    <a:gd name="T10" fmla="*/ 82 w 256"/>
                    <a:gd name="T11" fmla="*/ 56 h 58"/>
                    <a:gd name="T12" fmla="*/ 94 w 256"/>
                    <a:gd name="T13" fmla="*/ 52 h 58"/>
                    <a:gd name="T14" fmla="*/ 117 w 256"/>
                    <a:gd name="T15" fmla="*/ 46 h 58"/>
                    <a:gd name="T16" fmla="*/ 135 w 256"/>
                    <a:gd name="T17" fmla="*/ 36 h 58"/>
                    <a:gd name="T18" fmla="*/ 159 w 256"/>
                    <a:gd name="T19" fmla="*/ 24 h 58"/>
                    <a:gd name="T20" fmla="*/ 164 w 256"/>
                    <a:gd name="T21" fmla="*/ 24 h 58"/>
                    <a:gd name="T22" fmla="*/ 161 w 256"/>
                    <a:gd name="T23" fmla="*/ 31 h 58"/>
                    <a:gd name="T24" fmla="*/ 153 w 256"/>
                    <a:gd name="T25" fmla="*/ 41 h 58"/>
                    <a:gd name="T26" fmla="*/ 153 w 256"/>
                    <a:gd name="T27" fmla="*/ 44 h 58"/>
                    <a:gd name="T28" fmla="*/ 167 w 256"/>
                    <a:gd name="T29" fmla="*/ 41 h 58"/>
                    <a:gd name="T30" fmla="*/ 175 w 256"/>
                    <a:gd name="T31" fmla="*/ 41 h 58"/>
                    <a:gd name="T32" fmla="*/ 196 w 256"/>
                    <a:gd name="T33" fmla="*/ 40 h 58"/>
                    <a:gd name="T34" fmla="*/ 205 w 256"/>
                    <a:gd name="T35" fmla="*/ 31 h 58"/>
                    <a:gd name="T36" fmla="*/ 209 w 256"/>
                    <a:gd name="T37" fmla="*/ 25 h 58"/>
                    <a:gd name="T38" fmla="*/ 215 w 256"/>
                    <a:gd name="T39" fmla="*/ 19 h 58"/>
                    <a:gd name="T40" fmla="*/ 227 w 256"/>
                    <a:gd name="T41" fmla="*/ 14 h 58"/>
                    <a:gd name="T42" fmla="*/ 254 w 256"/>
                    <a:gd name="T43" fmla="*/ 5 h 58"/>
                    <a:gd name="T44" fmla="*/ 254 w 256"/>
                    <a:gd name="T45" fmla="*/ 2 h 58"/>
                    <a:gd name="T46" fmla="*/ 239 w 256"/>
                    <a:gd name="T47" fmla="*/ 1 h 58"/>
                    <a:gd name="T48" fmla="*/ 229 w 256"/>
                    <a:gd name="T49" fmla="*/ 2 h 58"/>
                    <a:gd name="T50" fmla="*/ 204 w 256"/>
                    <a:gd name="T51" fmla="*/ 6 h 58"/>
                    <a:gd name="T52" fmla="*/ 190 w 256"/>
                    <a:gd name="T53" fmla="*/ 8 h 58"/>
                    <a:gd name="T54" fmla="*/ 185 w 256"/>
                    <a:gd name="T55" fmla="*/ 8 h 58"/>
                    <a:gd name="T56" fmla="*/ 178 w 256"/>
                    <a:gd name="T57" fmla="*/ 5 h 58"/>
                    <a:gd name="T58" fmla="*/ 165 w 256"/>
                    <a:gd name="T59" fmla="*/ 0 h 58"/>
                    <a:gd name="T60" fmla="*/ 153 w 256"/>
                    <a:gd name="T61" fmla="*/ 2 h 58"/>
                    <a:gd name="T62" fmla="*/ 146 w 256"/>
                    <a:gd name="T63" fmla="*/ 6 h 58"/>
                    <a:gd name="T64" fmla="*/ 133 w 256"/>
                    <a:gd name="T65" fmla="*/ 12 h 58"/>
                    <a:gd name="T66" fmla="*/ 123 w 256"/>
                    <a:gd name="T67" fmla="*/ 12 h 58"/>
                    <a:gd name="T68" fmla="*/ 114 w 256"/>
                    <a:gd name="T69" fmla="*/ 11 h 58"/>
                    <a:gd name="T70" fmla="*/ 101 w 256"/>
                    <a:gd name="T71" fmla="*/ 16 h 58"/>
                    <a:gd name="T72" fmla="*/ 91 w 256"/>
                    <a:gd name="T73" fmla="*/ 24 h 58"/>
                    <a:gd name="T74" fmla="*/ 83 w 256"/>
                    <a:gd name="T75" fmla="*/ 31 h 58"/>
                    <a:gd name="T76" fmla="*/ 62 w 256"/>
                    <a:gd name="T77" fmla="*/ 36 h 58"/>
                    <a:gd name="T78" fmla="*/ 37 w 256"/>
                    <a:gd name="T79" fmla="*/ 41 h 58"/>
                    <a:gd name="T80" fmla="*/ 5 w 256"/>
                    <a:gd name="T81" fmla="*/ 51 h 58"/>
                    <a:gd name="T82" fmla="*/ 0 w 256"/>
                    <a:gd name="T83" fmla="*/ 54 h 58"/>
                    <a:gd name="T84" fmla="*/ 8 w 256"/>
                    <a:gd name="T85"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58">
                      <a:moveTo>
                        <a:pt x="8" y="56"/>
                      </a:moveTo>
                      <a:lnTo>
                        <a:pt x="8" y="56"/>
                      </a:lnTo>
                      <a:lnTo>
                        <a:pt x="23" y="53"/>
                      </a:lnTo>
                      <a:lnTo>
                        <a:pt x="34" y="51"/>
                      </a:lnTo>
                      <a:lnTo>
                        <a:pt x="43" y="50"/>
                      </a:lnTo>
                      <a:lnTo>
                        <a:pt x="48" y="50"/>
                      </a:lnTo>
                      <a:lnTo>
                        <a:pt x="53" y="51"/>
                      </a:lnTo>
                      <a:lnTo>
                        <a:pt x="53" y="51"/>
                      </a:lnTo>
                      <a:lnTo>
                        <a:pt x="70" y="57"/>
                      </a:lnTo>
                      <a:lnTo>
                        <a:pt x="76" y="58"/>
                      </a:lnTo>
                      <a:lnTo>
                        <a:pt x="82" y="56"/>
                      </a:lnTo>
                      <a:lnTo>
                        <a:pt x="82" y="56"/>
                      </a:lnTo>
                      <a:lnTo>
                        <a:pt x="88" y="53"/>
                      </a:lnTo>
                      <a:lnTo>
                        <a:pt x="94" y="52"/>
                      </a:lnTo>
                      <a:lnTo>
                        <a:pt x="102" y="51"/>
                      </a:lnTo>
                      <a:lnTo>
                        <a:pt x="117" y="46"/>
                      </a:lnTo>
                      <a:lnTo>
                        <a:pt x="117" y="46"/>
                      </a:lnTo>
                      <a:lnTo>
                        <a:pt x="135" y="36"/>
                      </a:lnTo>
                      <a:lnTo>
                        <a:pt x="153" y="28"/>
                      </a:lnTo>
                      <a:lnTo>
                        <a:pt x="159" y="24"/>
                      </a:lnTo>
                      <a:lnTo>
                        <a:pt x="163" y="23"/>
                      </a:lnTo>
                      <a:lnTo>
                        <a:pt x="164" y="24"/>
                      </a:lnTo>
                      <a:lnTo>
                        <a:pt x="164" y="25"/>
                      </a:lnTo>
                      <a:lnTo>
                        <a:pt x="161" y="31"/>
                      </a:lnTo>
                      <a:lnTo>
                        <a:pt x="161" y="31"/>
                      </a:lnTo>
                      <a:lnTo>
                        <a:pt x="153" y="41"/>
                      </a:lnTo>
                      <a:lnTo>
                        <a:pt x="152" y="42"/>
                      </a:lnTo>
                      <a:lnTo>
                        <a:pt x="153" y="44"/>
                      </a:lnTo>
                      <a:lnTo>
                        <a:pt x="161" y="42"/>
                      </a:lnTo>
                      <a:lnTo>
                        <a:pt x="167" y="41"/>
                      </a:lnTo>
                      <a:lnTo>
                        <a:pt x="175" y="41"/>
                      </a:lnTo>
                      <a:lnTo>
                        <a:pt x="175" y="41"/>
                      </a:lnTo>
                      <a:lnTo>
                        <a:pt x="188" y="41"/>
                      </a:lnTo>
                      <a:lnTo>
                        <a:pt x="196" y="40"/>
                      </a:lnTo>
                      <a:lnTo>
                        <a:pt x="199" y="36"/>
                      </a:lnTo>
                      <a:lnTo>
                        <a:pt x="205" y="31"/>
                      </a:lnTo>
                      <a:lnTo>
                        <a:pt x="205" y="31"/>
                      </a:lnTo>
                      <a:lnTo>
                        <a:pt x="209" y="25"/>
                      </a:lnTo>
                      <a:lnTo>
                        <a:pt x="212" y="22"/>
                      </a:lnTo>
                      <a:lnTo>
                        <a:pt x="215" y="19"/>
                      </a:lnTo>
                      <a:lnTo>
                        <a:pt x="227" y="14"/>
                      </a:lnTo>
                      <a:lnTo>
                        <a:pt x="227" y="14"/>
                      </a:lnTo>
                      <a:lnTo>
                        <a:pt x="243" y="8"/>
                      </a:lnTo>
                      <a:lnTo>
                        <a:pt x="254" y="5"/>
                      </a:lnTo>
                      <a:lnTo>
                        <a:pt x="256" y="3"/>
                      </a:lnTo>
                      <a:lnTo>
                        <a:pt x="254" y="2"/>
                      </a:lnTo>
                      <a:lnTo>
                        <a:pt x="249" y="1"/>
                      </a:lnTo>
                      <a:lnTo>
                        <a:pt x="239" y="1"/>
                      </a:lnTo>
                      <a:lnTo>
                        <a:pt x="239" y="1"/>
                      </a:lnTo>
                      <a:lnTo>
                        <a:pt x="229" y="2"/>
                      </a:lnTo>
                      <a:lnTo>
                        <a:pt x="219" y="2"/>
                      </a:lnTo>
                      <a:lnTo>
                        <a:pt x="204" y="6"/>
                      </a:lnTo>
                      <a:lnTo>
                        <a:pt x="193" y="8"/>
                      </a:lnTo>
                      <a:lnTo>
                        <a:pt x="190" y="8"/>
                      </a:lnTo>
                      <a:lnTo>
                        <a:pt x="185" y="8"/>
                      </a:lnTo>
                      <a:lnTo>
                        <a:pt x="185" y="8"/>
                      </a:lnTo>
                      <a:lnTo>
                        <a:pt x="181" y="7"/>
                      </a:lnTo>
                      <a:lnTo>
                        <a:pt x="178" y="5"/>
                      </a:lnTo>
                      <a:lnTo>
                        <a:pt x="170" y="1"/>
                      </a:lnTo>
                      <a:lnTo>
                        <a:pt x="165" y="0"/>
                      </a:lnTo>
                      <a:lnTo>
                        <a:pt x="159" y="0"/>
                      </a:lnTo>
                      <a:lnTo>
                        <a:pt x="153" y="2"/>
                      </a:lnTo>
                      <a:lnTo>
                        <a:pt x="146" y="6"/>
                      </a:lnTo>
                      <a:lnTo>
                        <a:pt x="146" y="6"/>
                      </a:lnTo>
                      <a:lnTo>
                        <a:pt x="139" y="11"/>
                      </a:lnTo>
                      <a:lnTo>
                        <a:pt x="133" y="12"/>
                      </a:lnTo>
                      <a:lnTo>
                        <a:pt x="128" y="12"/>
                      </a:lnTo>
                      <a:lnTo>
                        <a:pt x="123" y="12"/>
                      </a:lnTo>
                      <a:lnTo>
                        <a:pt x="119" y="11"/>
                      </a:lnTo>
                      <a:lnTo>
                        <a:pt x="114" y="11"/>
                      </a:lnTo>
                      <a:lnTo>
                        <a:pt x="108" y="12"/>
                      </a:lnTo>
                      <a:lnTo>
                        <a:pt x="101" y="16"/>
                      </a:lnTo>
                      <a:lnTo>
                        <a:pt x="101" y="16"/>
                      </a:lnTo>
                      <a:lnTo>
                        <a:pt x="91" y="24"/>
                      </a:lnTo>
                      <a:lnTo>
                        <a:pt x="85" y="29"/>
                      </a:lnTo>
                      <a:lnTo>
                        <a:pt x="83" y="31"/>
                      </a:lnTo>
                      <a:lnTo>
                        <a:pt x="78" y="33"/>
                      </a:lnTo>
                      <a:lnTo>
                        <a:pt x="62" y="36"/>
                      </a:lnTo>
                      <a:lnTo>
                        <a:pt x="62" y="36"/>
                      </a:lnTo>
                      <a:lnTo>
                        <a:pt x="37" y="41"/>
                      </a:lnTo>
                      <a:lnTo>
                        <a:pt x="14" y="48"/>
                      </a:lnTo>
                      <a:lnTo>
                        <a:pt x="5" y="51"/>
                      </a:lnTo>
                      <a:lnTo>
                        <a:pt x="2" y="53"/>
                      </a:lnTo>
                      <a:lnTo>
                        <a:pt x="0" y="54"/>
                      </a:lnTo>
                      <a:lnTo>
                        <a:pt x="2" y="56"/>
                      </a:lnTo>
                      <a:lnTo>
                        <a:pt x="8" y="56"/>
                      </a:lnTo>
                      <a:lnTo>
                        <a:pt x="8"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5" name="Freeform 29">
                  <a:extLst>
                    <a:ext uri="{FF2B5EF4-FFF2-40B4-BE49-F238E27FC236}">
                      <a16:creationId xmlns:a16="http://schemas.microsoft.com/office/drawing/2014/main" id="{3674DD40-2D91-4FA6-B50C-528CE9C839EB}"/>
                    </a:ext>
                  </a:extLst>
                </p:cNvPr>
                <p:cNvSpPr>
                  <a:spLocks/>
                </p:cNvSpPr>
                <p:nvPr/>
              </p:nvSpPr>
              <p:spPr bwMode="auto">
                <a:xfrm>
                  <a:off x="1856" y="1356"/>
                  <a:ext cx="107" cy="26"/>
                </a:xfrm>
                <a:custGeom>
                  <a:avLst/>
                  <a:gdLst>
                    <a:gd name="T0" fmla="*/ 167 w 322"/>
                    <a:gd name="T1" fmla="*/ 34 h 77"/>
                    <a:gd name="T2" fmla="*/ 158 w 322"/>
                    <a:gd name="T3" fmla="*/ 12 h 77"/>
                    <a:gd name="T4" fmla="*/ 143 w 322"/>
                    <a:gd name="T5" fmla="*/ 8 h 77"/>
                    <a:gd name="T6" fmla="*/ 132 w 322"/>
                    <a:gd name="T7" fmla="*/ 7 h 77"/>
                    <a:gd name="T8" fmla="*/ 104 w 322"/>
                    <a:gd name="T9" fmla="*/ 8 h 77"/>
                    <a:gd name="T10" fmla="*/ 80 w 322"/>
                    <a:gd name="T11" fmla="*/ 14 h 77"/>
                    <a:gd name="T12" fmla="*/ 70 w 322"/>
                    <a:gd name="T13" fmla="*/ 26 h 77"/>
                    <a:gd name="T14" fmla="*/ 54 w 322"/>
                    <a:gd name="T15" fmla="*/ 33 h 77"/>
                    <a:gd name="T16" fmla="*/ 12 w 322"/>
                    <a:gd name="T17" fmla="*/ 31 h 77"/>
                    <a:gd name="T18" fmla="*/ 0 w 322"/>
                    <a:gd name="T19" fmla="*/ 36 h 77"/>
                    <a:gd name="T20" fmla="*/ 6 w 322"/>
                    <a:gd name="T21" fmla="*/ 42 h 77"/>
                    <a:gd name="T22" fmla="*/ 14 w 322"/>
                    <a:gd name="T23" fmla="*/ 56 h 77"/>
                    <a:gd name="T24" fmla="*/ 40 w 322"/>
                    <a:gd name="T25" fmla="*/ 57 h 77"/>
                    <a:gd name="T26" fmla="*/ 72 w 322"/>
                    <a:gd name="T27" fmla="*/ 59 h 77"/>
                    <a:gd name="T28" fmla="*/ 89 w 322"/>
                    <a:gd name="T29" fmla="*/ 57 h 77"/>
                    <a:gd name="T30" fmla="*/ 129 w 322"/>
                    <a:gd name="T31" fmla="*/ 51 h 77"/>
                    <a:gd name="T32" fmla="*/ 108 w 322"/>
                    <a:gd name="T33" fmla="*/ 53 h 77"/>
                    <a:gd name="T34" fmla="*/ 70 w 322"/>
                    <a:gd name="T35" fmla="*/ 52 h 77"/>
                    <a:gd name="T36" fmla="*/ 63 w 322"/>
                    <a:gd name="T37" fmla="*/ 56 h 77"/>
                    <a:gd name="T38" fmla="*/ 64 w 322"/>
                    <a:gd name="T39" fmla="*/ 62 h 77"/>
                    <a:gd name="T40" fmla="*/ 74 w 322"/>
                    <a:gd name="T41" fmla="*/ 75 h 77"/>
                    <a:gd name="T42" fmla="*/ 94 w 322"/>
                    <a:gd name="T43" fmla="*/ 76 h 77"/>
                    <a:gd name="T44" fmla="*/ 129 w 322"/>
                    <a:gd name="T45" fmla="*/ 75 h 77"/>
                    <a:gd name="T46" fmla="*/ 156 w 322"/>
                    <a:gd name="T47" fmla="*/ 70 h 77"/>
                    <a:gd name="T48" fmla="*/ 168 w 322"/>
                    <a:gd name="T49" fmla="*/ 64 h 77"/>
                    <a:gd name="T50" fmla="*/ 197 w 322"/>
                    <a:gd name="T51" fmla="*/ 62 h 77"/>
                    <a:gd name="T52" fmla="*/ 248 w 322"/>
                    <a:gd name="T53" fmla="*/ 65 h 77"/>
                    <a:gd name="T54" fmla="*/ 273 w 322"/>
                    <a:gd name="T55" fmla="*/ 62 h 77"/>
                    <a:gd name="T56" fmla="*/ 291 w 322"/>
                    <a:gd name="T57" fmla="*/ 52 h 77"/>
                    <a:gd name="T58" fmla="*/ 321 w 322"/>
                    <a:gd name="T59" fmla="*/ 42 h 77"/>
                    <a:gd name="T60" fmla="*/ 319 w 322"/>
                    <a:gd name="T61" fmla="*/ 39 h 77"/>
                    <a:gd name="T62" fmla="*/ 300 w 322"/>
                    <a:gd name="T63" fmla="*/ 36 h 77"/>
                    <a:gd name="T64" fmla="*/ 270 w 322"/>
                    <a:gd name="T65" fmla="*/ 36 h 77"/>
                    <a:gd name="T66" fmla="*/ 267 w 322"/>
                    <a:gd name="T67" fmla="*/ 28 h 77"/>
                    <a:gd name="T68" fmla="*/ 274 w 322"/>
                    <a:gd name="T69" fmla="*/ 17 h 77"/>
                    <a:gd name="T70" fmla="*/ 288 w 322"/>
                    <a:gd name="T71" fmla="*/ 3 h 77"/>
                    <a:gd name="T72" fmla="*/ 276 w 322"/>
                    <a:gd name="T73" fmla="*/ 3 h 77"/>
                    <a:gd name="T74" fmla="*/ 254 w 322"/>
                    <a:gd name="T75" fmla="*/ 3 h 77"/>
                    <a:gd name="T76" fmla="*/ 224 w 322"/>
                    <a:gd name="T77" fmla="*/ 1 h 77"/>
                    <a:gd name="T78" fmla="*/ 222 w 322"/>
                    <a:gd name="T79" fmla="*/ 8 h 77"/>
                    <a:gd name="T80" fmla="*/ 223 w 322"/>
                    <a:gd name="T81" fmla="*/ 18 h 77"/>
                    <a:gd name="T82" fmla="*/ 213 w 322"/>
                    <a:gd name="T83" fmla="*/ 39 h 77"/>
                    <a:gd name="T84" fmla="*/ 194 w 322"/>
                    <a:gd name="T85" fmla="*/ 51 h 77"/>
                    <a:gd name="T86" fmla="*/ 180 w 322"/>
                    <a:gd name="T87" fmla="*/ 48 h 77"/>
                    <a:gd name="T88" fmla="*/ 173 w 322"/>
                    <a:gd name="T89"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 h="77">
                      <a:moveTo>
                        <a:pt x="173" y="42"/>
                      </a:moveTo>
                      <a:lnTo>
                        <a:pt x="173" y="42"/>
                      </a:lnTo>
                      <a:lnTo>
                        <a:pt x="167" y="34"/>
                      </a:lnTo>
                      <a:lnTo>
                        <a:pt x="163" y="26"/>
                      </a:lnTo>
                      <a:lnTo>
                        <a:pt x="161" y="17"/>
                      </a:lnTo>
                      <a:lnTo>
                        <a:pt x="158" y="12"/>
                      </a:lnTo>
                      <a:lnTo>
                        <a:pt x="156" y="9"/>
                      </a:lnTo>
                      <a:lnTo>
                        <a:pt x="151" y="8"/>
                      </a:lnTo>
                      <a:lnTo>
                        <a:pt x="143" y="8"/>
                      </a:lnTo>
                      <a:lnTo>
                        <a:pt x="143" y="8"/>
                      </a:lnTo>
                      <a:lnTo>
                        <a:pt x="133" y="7"/>
                      </a:lnTo>
                      <a:lnTo>
                        <a:pt x="132" y="7"/>
                      </a:lnTo>
                      <a:lnTo>
                        <a:pt x="132" y="6"/>
                      </a:lnTo>
                      <a:lnTo>
                        <a:pt x="127" y="6"/>
                      </a:lnTo>
                      <a:lnTo>
                        <a:pt x="104" y="8"/>
                      </a:lnTo>
                      <a:lnTo>
                        <a:pt x="104" y="8"/>
                      </a:lnTo>
                      <a:lnTo>
                        <a:pt x="88" y="11"/>
                      </a:lnTo>
                      <a:lnTo>
                        <a:pt x="80" y="14"/>
                      </a:lnTo>
                      <a:lnTo>
                        <a:pt x="75" y="18"/>
                      </a:lnTo>
                      <a:lnTo>
                        <a:pt x="71" y="22"/>
                      </a:lnTo>
                      <a:lnTo>
                        <a:pt x="70" y="26"/>
                      </a:lnTo>
                      <a:lnTo>
                        <a:pt x="67" y="29"/>
                      </a:lnTo>
                      <a:lnTo>
                        <a:pt x="63" y="31"/>
                      </a:lnTo>
                      <a:lnTo>
                        <a:pt x="54" y="33"/>
                      </a:lnTo>
                      <a:lnTo>
                        <a:pt x="54" y="33"/>
                      </a:lnTo>
                      <a:lnTo>
                        <a:pt x="31" y="31"/>
                      </a:lnTo>
                      <a:lnTo>
                        <a:pt x="12" y="31"/>
                      </a:lnTo>
                      <a:lnTo>
                        <a:pt x="4" y="33"/>
                      </a:lnTo>
                      <a:lnTo>
                        <a:pt x="1" y="35"/>
                      </a:lnTo>
                      <a:lnTo>
                        <a:pt x="0" y="36"/>
                      </a:lnTo>
                      <a:lnTo>
                        <a:pt x="1" y="37"/>
                      </a:lnTo>
                      <a:lnTo>
                        <a:pt x="6" y="42"/>
                      </a:lnTo>
                      <a:lnTo>
                        <a:pt x="6" y="42"/>
                      </a:lnTo>
                      <a:lnTo>
                        <a:pt x="10" y="47"/>
                      </a:lnTo>
                      <a:lnTo>
                        <a:pt x="13" y="51"/>
                      </a:lnTo>
                      <a:lnTo>
                        <a:pt x="14" y="56"/>
                      </a:lnTo>
                      <a:lnTo>
                        <a:pt x="17" y="57"/>
                      </a:lnTo>
                      <a:lnTo>
                        <a:pt x="20" y="57"/>
                      </a:lnTo>
                      <a:lnTo>
                        <a:pt x="40" y="57"/>
                      </a:lnTo>
                      <a:lnTo>
                        <a:pt x="40" y="57"/>
                      </a:lnTo>
                      <a:lnTo>
                        <a:pt x="61" y="58"/>
                      </a:lnTo>
                      <a:lnTo>
                        <a:pt x="72" y="59"/>
                      </a:lnTo>
                      <a:lnTo>
                        <a:pt x="78" y="59"/>
                      </a:lnTo>
                      <a:lnTo>
                        <a:pt x="89" y="57"/>
                      </a:lnTo>
                      <a:lnTo>
                        <a:pt x="89" y="57"/>
                      </a:lnTo>
                      <a:lnTo>
                        <a:pt x="106" y="53"/>
                      </a:lnTo>
                      <a:lnTo>
                        <a:pt x="122" y="51"/>
                      </a:lnTo>
                      <a:lnTo>
                        <a:pt x="129" y="51"/>
                      </a:lnTo>
                      <a:lnTo>
                        <a:pt x="118" y="52"/>
                      </a:lnTo>
                      <a:lnTo>
                        <a:pt x="118" y="52"/>
                      </a:lnTo>
                      <a:lnTo>
                        <a:pt x="108" y="53"/>
                      </a:lnTo>
                      <a:lnTo>
                        <a:pt x="97" y="53"/>
                      </a:lnTo>
                      <a:lnTo>
                        <a:pt x="77" y="52"/>
                      </a:lnTo>
                      <a:lnTo>
                        <a:pt x="70" y="52"/>
                      </a:lnTo>
                      <a:lnTo>
                        <a:pt x="65" y="53"/>
                      </a:lnTo>
                      <a:lnTo>
                        <a:pt x="63" y="54"/>
                      </a:lnTo>
                      <a:lnTo>
                        <a:pt x="63" y="56"/>
                      </a:lnTo>
                      <a:lnTo>
                        <a:pt x="63" y="59"/>
                      </a:lnTo>
                      <a:lnTo>
                        <a:pt x="64" y="62"/>
                      </a:lnTo>
                      <a:lnTo>
                        <a:pt x="64" y="62"/>
                      </a:lnTo>
                      <a:lnTo>
                        <a:pt x="67" y="68"/>
                      </a:lnTo>
                      <a:lnTo>
                        <a:pt x="71" y="73"/>
                      </a:lnTo>
                      <a:lnTo>
                        <a:pt x="74" y="75"/>
                      </a:lnTo>
                      <a:lnTo>
                        <a:pt x="77" y="76"/>
                      </a:lnTo>
                      <a:lnTo>
                        <a:pt x="84" y="77"/>
                      </a:lnTo>
                      <a:lnTo>
                        <a:pt x="94" y="76"/>
                      </a:lnTo>
                      <a:lnTo>
                        <a:pt x="94" y="76"/>
                      </a:lnTo>
                      <a:lnTo>
                        <a:pt x="115" y="76"/>
                      </a:lnTo>
                      <a:lnTo>
                        <a:pt x="129" y="75"/>
                      </a:lnTo>
                      <a:lnTo>
                        <a:pt x="148" y="71"/>
                      </a:lnTo>
                      <a:lnTo>
                        <a:pt x="148" y="71"/>
                      </a:lnTo>
                      <a:lnTo>
                        <a:pt x="156" y="70"/>
                      </a:lnTo>
                      <a:lnTo>
                        <a:pt x="161" y="68"/>
                      </a:lnTo>
                      <a:lnTo>
                        <a:pt x="166" y="65"/>
                      </a:lnTo>
                      <a:lnTo>
                        <a:pt x="168" y="64"/>
                      </a:lnTo>
                      <a:lnTo>
                        <a:pt x="173" y="63"/>
                      </a:lnTo>
                      <a:lnTo>
                        <a:pt x="197" y="62"/>
                      </a:lnTo>
                      <a:lnTo>
                        <a:pt x="197" y="62"/>
                      </a:lnTo>
                      <a:lnTo>
                        <a:pt x="214" y="63"/>
                      </a:lnTo>
                      <a:lnTo>
                        <a:pt x="228" y="63"/>
                      </a:lnTo>
                      <a:lnTo>
                        <a:pt x="248" y="65"/>
                      </a:lnTo>
                      <a:lnTo>
                        <a:pt x="257" y="65"/>
                      </a:lnTo>
                      <a:lnTo>
                        <a:pt x="264" y="64"/>
                      </a:lnTo>
                      <a:lnTo>
                        <a:pt x="273" y="62"/>
                      </a:lnTo>
                      <a:lnTo>
                        <a:pt x="281" y="57"/>
                      </a:lnTo>
                      <a:lnTo>
                        <a:pt x="281" y="57"/>
                      </a:lnTo>
                      <a:lnTo>
                        <a:pt x="291" y="52"/>
                      </a:lnTo>
                      <a:lnTo>
                        <a:pt x="300" y="48"/>
                      </a:lnTo>
                      <a:lnTo>
                        <a:pt x="316" y="43"/>
                      </a:lnTo>
                      <a:lnTo>
                        <a:pt x="321" y="42"/>
                      </a:lnTo>
                      <a:lnTo>
                        <a:pt x="321" y="41"/>
                      </a:lnTo>
                      <a:lnTo>
                        <a:pt x="322" y="41"/>
                      </a:lnTo>
                      <a:lnTo>
                        <a:pt x="319" y="39"/>
                      </a:lnTo>
                      <a:lnTo>
                        <a:pt x="310" y="37"/>
                      </a:lnTo>
                      <a:lnTo>
                        <a:pt x="310" y="37"/>
                      </a:lnTo>
                      <a:lnTo>
                        <a:pt x="300" y="36"/>
                      </a:lnTo>
                      <a:lnTo>
                        <a:pt x="291" y="36"/>
                      </a:lnTo>
                      <a:lnTo>
                        <a:pt x="275" y="36"/>
                      </a:lnTo>
                      <a:lnTo>
                        <a:pt x="270" y="36"/>
                      </a:lnTo>
                      <a:lnTo>
                        <a:pt x="267" y="35"/>
                      </a:lnTo>
                      <a:lnTo>
                        <a:pt x="265" y="33"/>
                      </a:lnTo>
                      <a:lnTo>
                        <a:pt x="267" y="28"/>
                      </a:lnTo>
                      <a:lnTo>
                        <a:pt x="267" y="28"/>
                      </a:lnTo>
                      <a:lnTo>
                        <a:pt x="269" y="22"/>
                      </a:lnTo>
                      <a:lnTo>
                        <a:pt x="274" y="17"/>
                      </a:lnTo>
                      <a:lnTo>
                        <a:pt x="283" y="8"/>
                      </a:lnTo>
                      <a:lnTo>
                        <a:pt x="287" y="5"/>
                      </a:lnTo>
                      <a:lnTo>
                        <a:pt x="288" y="3"/>
                      </a:lnTo>
                      <a:lnTo>
                        <a:pt x="287" y="2"/>
                      </a:lnTo>
                      <a:lnTo>
                        <a:pt x="285" y="2"/>
                      </a:lnTo>
                      <a:lnTo>
                        <a:pt x="276" y="3"/>
                      </a:lnTo>
                      <a:lnTo>
                        <a:pt x="276" y="3"/>
                      </a:lnTo>
                      <a:lnTo>
                        <a:pt x="265" y="3"/>
                      </a:lnTo>
                      <a:lnTo>
                        <a:pt x="254" y="3"/>
                      </a:lnTo>
                      <a:lnTo>
                        <a:pt x="236" y="1"/>
                      </a:lnTo>
                      <a:lnTo>
                        <a:pt x="229" y="0"/>
                      </a:lnTo>
                      <a:lnTo>
                        <a:pt x="224" y="1"/>
                      </a:lnTo>
                      <a:lnTo>
                        <a:pt x="223" y="3"/>
                      </a:lnTo>
                      <a:lnTo>
                        <a:pt x="222" y="6"/>
                      </a:lnTo>
                      <a:lnTo>
                        <a:pt x="222" y="8"/>
                      </a:lnTo>
                      <a:lnTo>
                        <a:pt x="222" y="13"/>
                      </a:lnTo>
                      <a:lnTo>
                        <a:pt x="222" y="13"/>
                      </a:lnTo>
                      <a:lnTo>
                        <a:pt x="223" y="18"/>
                      </a:lnTo>
                      <a:lnTo>
                        <a:pt x="222" y="22"/>
                      </a:lnTo>
                      <a:lnTo>
                        <a:pt x="219" y="31"/>
                      </a:lnTo>
                      <a:lnTo>
                        <a:pt x="213" y="39"/>
                      </a:lnTo>
                      <a:lnTo>
                        <a:pt x="206" y="46"/>
                      </a:lnTo>
                      <a:lnTo>
                        <a:pt x="197" y="50"/>
                      </a:lnTo>
                      <a:lnTo>
                        <a:pt x="194" y="51"/>
                      </a:lnTo>
                      <a:lnTo>
                        <a:pt x="189" y="51"/>
                      </a:lnTo>
                      <a:lnTo>
                        <a:pt x="184" y="51"/>
                      </a:lnTo>
                      <a:lnTo>
                        <a:pt x="180" y="48"/>
                      </a:lnTo>
                      <a:lnTo>
                        <a:pt x="177" y="46"/>
                      </a:lnTo>
                      <a:lnTo>
                        <a:pt x="173" y="42"/>
                      </a:lnTo>
                      <a:lnTo>
                        <a:pt x="17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6" name="Freeform 30">
                  <a:extLst>
                    <a:ext uri="{FF2B5EF4-FFF2-40B4-BE49-F238E27FC236}">
                      <a16:creationId xmlns:a16="http://schemas.microsoft.com/office/drawing/2014/main" id="{9947C617-6241-4DC2-B656-1643F0DA1AE8}"/>
                    </a:ext>
                  </a:extLst>
                </p:cNvPr>
                <p:cNvSpPr>
                  <a:spLocks/>
                </p:cNvSpPr>
                <p:nvPr/>
              </p:nvSpPr>
              <p:spPr bwMode="auto">
                <a:xfrm>
                  <a:off x="1925" y="1338"/>
                  <a:ext cx="32" cy="12"/>
                </a:xfrm>
                <a:custGeom>
                  <a:avLst/>
                  <a:gdLst>
                    <a:gd name="T0" fmla="*/ 28 w 94"/>
                    <a:gd name="T1" fmla="*/ 35 h 37"/>
                    <a:gd name="T2" fmla="*/ 28 w 94"/>
                    <a:gd name="T3" fmla="*/ 35 h 37"/>
                    <a:gd name="T4" fmla="*/ 43 w 94"/>
                    <a:gd name="T5" fmla="*/ 33 h 37"/>
                    <a:gd name="T6" fmla="*/ 56 w 94"/>
                    <a:gd name="T7" fmla="*/ 29 h 37"/>
                    <a:gd name="T8" fmla="*/ 69 w 94"/>
                    <a:gd name="T9" fmla="*/ 24 h 37"/>
                    <a:gd name="T10" fmla="*/ 83 w 94"/>
                    <a:gd name="T11" fmla="*/ 18 h 37"/>
                    <a:gd name="T12" fmla="*/ 83 w 94"/>
                    <a:gd name="T13" fmla="*/ 18 h 37"/>
                    <a:gd name="T14" fmla="*/ 89 w 94"/>
                    <a:gd name="T15" fmla="*/ 15 h 37"/>
                    <a:gd name="T16" fmla="*/ 92 w 94"/>
                    <a:gd name="T17" fmla="*/ 11 h 37"/>
                    <a:gd name="T18" fmla="*/ 94 w 94"/>
                    <a:gd name="T19" fmla="*/ 7 h 37"/>
                    <a:gd name="T20" fmla="*/ 92 w 94"/>
                    <a:gd name="T21" fmla="*/ 4 h 37"/>
                    <a:gd name="T22" fmla="*/ 90 w 94"/>
                    <a:gd name="T23" fmla="*/ 1 h 37"/>
                    <a:gd name="T24" fmla="*/ 86 w 94"/>
                    <a:gd name="T25" fmla="*/ 0 h 37"/>
                    <a:gd name="T26" fmla="*/ 80 w 94"/>
                    <a:gd name="T27" fmla="*/ 1 h 37"/>
                    <a:gd name="T28" fmla="*/ 73 w 94"/>
                    <a:gd name="T29" fmla="*/ 4 h 37"/>
                    <a:gd name="T30" fmla="*/ 73 w 94"/>
                    <a:gd name="T31" fmla="*/ 4 h 37"/>
                    <a:gd name="T32" fmla="*/ 59 w 94"/>
                    <a:gd name="T33" fmla="*/ 10 h 37"/>
                    <a:gd name="T34" fmla="*/ 44 w 94"/>
                    <a:gd name="T35" fmla="*/ 13 h 37"/>
                    <a:gd name="T36" fmla="*/ 18 w 94"/>
                    <a:gd name="T37" fmla="*/ 16 h 37"/>
                    <a:gd name="T38" fmla="*/ 18 w 94"/>
                    <a:gd name="T39" fmla="*/ 16 h 37"/>
                    <a:gd name="T40" fmla="*/ 14 w 94"/>
                    <a:gd name="T41" fmla="*/ 17 h 37"/>
                    <a:gd name="T42" fmla="*/ 9 w 94"/>
                    <a:gd name="T43" fmla="*/ 20 h 37"/>
                    <a:gd name="T44" fmla="*/ 5 w 94"/>
                    <a:gd name="T45" fmla="*/ 21 h 37"/>
                    <a:gd name="T46" fmla="*/ 3 w 94"/>
                    <a:gd name="T47" fmla="*/ 23 h 37"/>
                    <a:gd name="T48" fmla="*/ 0 w 94"/>
                    <a:gd name="T49" fmla="*/ 27 h 37"/>
                    <a:gd name="T50" fmla="*/ 0 w 94"/>
                    <a:gd name="T51" fmla="*/ 29 h 37"/>
                    <a:gd name="T52" fmla="*/ 1 w 94"/>
                    <a:gd name="T53" fmla="*/ 32 h 37"/>
                    <a:gd name="T54" fmla="*/ 4 w 94"/>
                    <a:gd name="T55" fmla="*/ 33 h 37"/>
                    <a:gd name="T56" fmla="*/ 4 w 94"/>
                    <a:gd name="T57" fmla="*/ 33 h 37"/>
                    <a:gd name="T58" fmla="*/ 12 w 94"/>
                    <a:gd name="T59" fmla="*/ 35 h 37"/>
                    <a:gd name="T60" fmla="*/ 20 w 94"/>
                    <a:gd name="T61" fmla="*/ 37 h 37"/>
                    <a:gd name="T62" fmla="*/ 28 w 94"/>
                    <a:gd name="T63" fmla="*/ 35 h 37"/>
                    <a:gd name="T64" fmla="*/ 28 w 94"/>
                    <a:gd name="T6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37">
                      <a:moveTo>
                        <a:pt x="28" y="35"/>
                      </a:moveTo>
                      <a:lnTo>
                        <a:pt x="28" y="35"/>
                      </a:lnTo>
                      <a:lnTo>
                        <a:pt x="43" y="33"/>
                      </a:lnTo>
                      <a:lnTo>
                        <a:pt x="56" y="29"/>
                      </a:lnTo>
                      <a:lnTo>
                        <a:pt x="69" y="24"/>
                      </a:lnTo>
                      <a:lnTo>
                        <a:pt x="83" y="18"/>
                      </a:lnTo>
                      <a:lnTo>
                        <a:pt x="83" y="18"/>
                      </a:lnTo>
                      <a:lnTo>
                        <a:pt x="89" y="15"/>
                      </a:lnTo>
                      <a:lnTo>
                        <a:pt x="92" y="11"/>
                      </a:lnTo>
                      <a:lnTo>
                        <a:pt x="94" y="7"/>
                      </a:lnTo>
                      <a:lnTo>
                        <a:pt x="92" y="4"/>
                      </a:lnTo>
                      <a:lnTo>
                        <a:pt x="90" y="1"/>
                      </a:lnTo>
                      <a:lnTo>
                        <a:pt x="86" y="0"/>
                      </a:lnTo>
                      <a:lnTo>
                        <a:pt x="80" y="1"/>
                      </a:lnTo>
                      <a:lnTo>
                        <a:pt x="73" y="4"/>
                      </a:lnTo>
                      <a:lnTo>
                        <a:pt x="73" y="4"/>
                      </a:lnTo>
                      <a:lnTo>
                        <a:pt x="59" y="10"/>
                      </a:lnTo>
                      <a:lnTo>
                        <a:pt x="44" y="13"/>
                      </a:lnTo>
                      <a:lnTo>
                        <a:pt x="18" y="16"/>
                      </a:lnTo>
                      <a:lnTo>
                        <a:pt x="18" y="16"/>
                      </a:lnTo>
                      <a:lnTo>
                        <a:pt x="14" y="17"/>
                      </a:lnTo>
                      <a:lnTo>
                        <a:pt x="9" y="20"/>
                      </a:lnTo>
                      <a:lnTo>
                        <a:pt x="5" y="21"/>
                      </a:lnTo>
                      <a:lnTo>
                        <a:pt x="3" y="23"/>
                      </a:lnTo>
                      <a:lnTo>
                        <a:pt x="0" y="27"/>
                      </a:lnTo>
                      <a:lnTo>
                        <a:pt x="0" y="29"/>
                      </a:lnTo>
                      <a:lnTo>
                        <a:pt x="1" y="32"/>
                      </a:lnTo>
                      <a:lnTo>
                        <a:pt x="4" y="33"/>
                      </a:lnTo>
                      <a:lnTo>
                        <a:pt x="4" y="33"/>
                      </a:lnTo>
                      <a:lnTo>
                        <a:pt x="12" y="35"/>
                      </a:lnTo>
                      <a:lnTo>
                        <a:pt x="20" y="37"/>
                      </a:lnTo>
                      <a:lnTo>
                        <a:pt x="28" y="35"/>
                      </a:lnTo>
                      <a:lnTo>
                        <a:pt x="2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7" name="Freeform 31">
                  <a:extLst>
                    <a:ext uri="{FF2B5EF4-FFF2-40B4-BE49-F238E27FC236}">
                      <a16:creationId xmlns:a16="http://schemas.microsoft.com/office/drawing/2014/main" id="{DD0500D1-404E-4FD8-85E2-671D97CACE8D}"/>
                    </a:ext>
                  </a:extLst>
                </p:cNvPr>
                <p:cNvSpPr>
                  <a:spLocks/>
                </p:cNvSpPr>
                <p:nvPr/>
              </p:nvSpPr>
              <p:spPr bwMode="auto">
                <a:xfrm>
                  <a:off x="1940" y="1334"/>
                  <a:ext cx="33" cy="4"/>
                </a:xfrm>
                <a:custGeom>
                  <a:avLst/>
                  <a:gdLst>
                    <a:gd name="T0" fmla="*/ 59 w 100"/>
                    <a:gd name="T1" fmla="*/ 13 h 13"/>
                    <a:gd name="T2" fmla="*/ 59 w 100"/>
                    <a:gd name="T3" fmla="*/ 13 h 13"/>
                    <a:gd name="T4" fmla="*/ 96 w 100"/>
                    <a:gd name="T5" fmla="*/ 3 h 13"/>
                    <a:gd name="T6" fmla="*/ 99 w 100"/>
                    <a:gd name="T7" fmla="*/ 2 h 13"/>
                    <a:gd name="T8" fmla="*/ 100 w 100"/>
                    <a:gd name="T9" fmla="*/ 1 h 13"/>
                    <a:gd name="T10" fmla="*/ 90 w 100"/>
                    <a:gd name="T11" fmla="*/ 2 h 13"/>
                    <a:gd name="T12" fmla="*/ 90 w 100"/>
                    <a:gd name="T13" fmla="*/ 2 h 13"/>
                    <a:gd name="T14" fmla="*/ 76 w 100"/>
                    <a:gd name="T15" fmla="*/ 2 h 13"/>
                    <a:gd name="T16" fmla="*/ 59 w 100"/>
                    <a:gd name="T17" fmla="*/ 2 h 13"/>
                    <a:gd name="T18" fmla="*/ 24 w 100"/>
                    <a:gd name="T19" fmla="*/ 1 h 13"/>
                    <a:gd name="T20" fmla="*/ 1 w 100"/>
                    <a:gd name="T21" fmla="*/ 0 h 13"/>
                    <a:gd name="T22" fmla="*/ 0 w 100"/>
                    <a:gd name="T23" fmla="*/ 0 h 13"/>
                    <a:gd name="T24" fmla="*/ 0 w 100"/>
                    <a:gd name="T25" fmla="*/ 0 h 13"/>
                    <a:gd name="T26" fmla="*/ 8 w 100"/>
                    <a:gd name="T27" fmla="*/ 1 h 13"/>
                    <a:gd name="T28" fmla="*/ 8 w 100"/>
                    <a:gd name="T29" fmla="*/ 1 h 13"/>
                    <a:gd name="T30" fmla="*/ 31 w 100"/>
                    <a:gd name="T31" fmla="*/ 6 h 13"/>
                    <a:gd name="T32" fmla="*/ 47 w 100"/>
                    <a:gd name="T33" fmla="*/ 9 h 13"/>
                    <a:gd name="T34" fmla="*/ 59 w 100"/>
                    <a:gd name="T35" fmla="*/ 13 h 13"/>
                    <a:gd name="T36" fmla="*/ 59 w 100"/>
                    <a:gd name="T3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 h="13">
                      <a:moveTo>
                        <a:pt x="59" y="13"/>
                      </a:moveTo>
                      <a:lnTo>
                        <a:pt x="59" y="13"/>
                      </a:lnTo>
                      <a:lnTo>
                        <a:pt x="96" y="3"/>
                      </a:lnTo>
                      <a:lnTo>
                        <a:pt x="99" y="2"/>
                      </a:lnTo>
                      <a:lnTo>
                        <a:pt x="100" y="1"/>
                      </a:lnTo>
                      <a:lnTo>
                        <a:pt x="90" y="2"/>
                      </a:lnTo>
                      <a:lnTo>
                        <a:pt x="90" y="2"/>
                      </a:lnTo>
                      <a:lnTo>
                        <a:pt x="76" y="2"/>
                      </a:lnTo>
                      <a:lnTo>
                        <a:pt x="59" y="2"/>
                      </a:lnTo>
                      <a:lnTo>
                        <a:pt x="24" y="1"/>
                      </a:lnTo>
                      <a:lnTo>
                        <a:pt x="1" y="0"/>
                      </a:lnTo>
                      <a:lnTo>
                        <a:pt x="0" y="0"/>
                      </a:lnTo>
                      <a:lnTo>
                        <a:pt x="0" y="0"/>
                      </a:lnTo>
                      <a:lnTo>
                        <a:pt x="8" y="1"/>
                      </a:lnTo>
                      <a:lnTo>
                        <a:pt x="8" y="1"/>
                      </a:lnTo>
                      <a:lnTo>
                        <a:pt x="31" y="6"/>
                      </a:lnTo>
                      <a:lnTo>
                        <a:pt x="47" y="9"/>
                      </a:lnTo>
                      <a:lnTo>
                        <a:pt x="59" y="13"/>
                      </a:lnTo>
                      <a:lnTo>
                        <a:pt x="5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8" name="Freeform 32">
                  <a:extLst>
                    <a:ext uri="{FF2B5EF4-FFF2-40B4-BE49-F238E27FC236}">
                      <a16:creationId xmlns:a16="http://schemas.microsoft.com/office/drawing/2014/main" id="{708EED37-F34F-4BB6-B700-68A0D10A1914}"/>
                    </a:ext>
                  </a:extLst>
                </p:cNvPr>
                <p:cNvSpPr>
                  <a:spLocks/>
                </p:cNvSpPr>
                <p:nvPr/>
              </p:nvSpPr>
              <p:spPr bwMode="auto">
                <a:xfrm>
                  <a:off x="1980" y="1356"/>
                  <a:ext cx="64" cy="21"/>
                </a:xfrm>
                <a:custGeom>
                  <a:avLst/>
                  <a:gdLst>
                    <a:gd name="T0" fmla="*/ 32 w 193"/>
                    <a:gd name="T1" fmla="*/ 13 h 62"/>
                    <a:gd name="T2" fmla="*/ 9 w 193"/>
                    <a:gd name="T3" fmla="*/ 1 h 62"/>
                    <a:gd name="T4" fmla="*/ 0 w 193"/>
                    <a:gd name="T5" fmla="*/ 0 h 62"/>
                    <a:gd name="T6" fmla="*/ 0 w 193"/>
                    <a:gd name="T7" fmla="*/ 2 h 62"/>
                    <a:gd name="T8" fmla="*/ 7 w 193"/>
                    <a:gd name="T9" fmla="*/ 13 h 62"/>
                    <a:gd name="T10" fmla="*/ 17 w 193"/>
                    <a:gd name="T11" fmla="*/ 24 h 62"/>
                    <a:gd name="T12" fmla="*/ 24 w 193"/>
                    <a:gd name="T13" fmla="*/ 33 h 62"/>
                    <a:gd name="T14" fmla="*/ 36 w 193"/>
                    <a:gd name="T15" fmla="*/ 37 h 62"/>
                    <a:gd name="T16" fmla="*/ 51 w 193"/>
                    <a:gd name="T17" fmla="*/ 39 h 62"/>
                    <a:gd name="T18" fmla="*/ 60 w 193"/>
                    <a:gd name="T19" fmla="*/ 34 h 62"/>
                    <a:gd name="T20" fmla="*/ 66 w 193"/>
                    <a:gd name="T21" fmla="*/ 31 h 62"/>
                    <a:gd name="T22" fmla="*/ 72 w 193"/>
                    <a:gd name="T23" fmla="*/ 40 h 62"/>
                    <a:gd name="T24" fmla="*/ 77 w 193"/>
                    <a:gd name="T25" fmla="*/ 53 h 62"/>
                    <a:gd name="T26" fmla="*/ 80 w 193"/>
                    <a:gd name="T27" fmla="*/ 60 h 62"/>
                    <a:gd name="T28" fmla="*/ 87 w 193"/>
                    <a:gd name="T29" fmla="*/ 62 h 62"/>
                    <a:gd name="T30" fmla="*/ 101 w 193"/>
                    <a:gd name="T31" fmla="*/ 57 h 62"/>
                    <a:gd name="T32" fmla="*/ 120 w 193"/>
                    <a:gd name="T33" fmla="*/ 52 h 62"/>
                    <a:gd name="T34" fmla="*/ 141 w 193"/>
                    <a:gd name="T35" fmla="*/ 42 h 62"/>
                    <a:gd name="T36" fmla="*/ 151 w 193"/>
                    <a:gd name="T37" fmla="*/ 37 h 62"/>
                    <a:gd name="T38" fmla="*/ 183 w 193"/>
                    <a:gd name="T39" fmla="*/ 23 h 62"/>
                    <a:gd name="T40" fmla="*/ 192 w 193"/>
                    <a:gd name="T41" fmla="*/ 17 h 62"/>
                    <a:gd name="T42" fmla="*/ 192 w 193"/>
                    <a:gd name="T43" fmla="*/ 12 h 62"/>
                    <a:gd name="T44" fmla="*/ 180 w 193"/>
                    <a:gd name="T45" fmla="*/ 8 h 62"/>
                    <a:gd name="T46" fmla="*/ 159 w 193"/>
                    <a:gd name="T47" fmla="*/ 3 h 62"/>
                    <a:gd name="T48" fmla="*/ 141 w 193"/>
                    <a:gd name="T49" fmla="*/ 1 h 62"/>
                    <a:gd name="T50" fmla="*/ 125 w 193"/>
                    <a:gd name="T51" fmla="*/ 3 h 62"/>
                    <a:gd name="T52" fmla="*/ 111 w 193"/>
                    <a:gd name="T53" fmla="*/ 6 h 62"/>
                    <a:gd name="T54" fmla="*/ 107 w 193"/>
                    <a:gd name="T55" fmla="*/ 9 h 62"/>
                    <a:gd name="T56" fmla="*/ 101 w 193"/>
                    <a:gd name="T57" fmla="*/ 13 h 62"/>
                    <a:gd name="T58" fmla="*/ 86 w 193"/>
                    <a:gd name="T59" fmla="*/ 19 h 62"/>
                    <a:gd name="T60" fmla="*/ 78 w 193"/>
                    <a:gd name="T61" fmla="*/ 18 h 62"/>
                    <a:gd name="T62" fmla="*/ 67 w 193"/>
                    <a:gd name="T63" fmla="*/ 18 h 62"/>
                    <a:gd name="T64" fmla="*/ 52 w 193"/>
                    <a:gd name="T65" fmla="*/ 16 h 62"/>
                    <a:gd name="T66" fmla="*/ 35 w 193"/>
                    <a:gd name="T67" fmla="*/ 9 h 62"/>
                    <a:gd name="T68" fmla="*/ 32 w 193"/>
                    <a:gd name="T6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62">
                      <a:moveTo>
                        <a:pt x="32" y="13"/>
                      </a:moveTo>
                      <a:lnTo>
                        <a:pt x="32" y="13"/>
                      </a:lnTo>
                      <a:lnTo>
                        <a:pt x="16" y="3"/>
                      </a:lnTo>
                      <a:lnTo>
                        <a:pt x="9" y="1"/>
                      </a:lnTo>
                      <a:lnTo>
                        <a:pt x="4" y="0"/>
                      </a:lnTo>
                      <a:lnTo>
                        <a:pt x="0" y="0"/>
                      </a:lnTo>
                      <a:lnTo>
                        <a:pt x="0" y="1"/>
                      </a:lnTo>
                      <a:lnTo>
                        <a:pt x="0" y="2"/>
                      </a:lnTo>
                      <a:lnTo>
                        <a:pt x="1" y="7"/>
                      </a:lnTo>
                      <a:lnTo>
                        <a:pt x="7" y="13"/>
                      </a:lnTo>
                      <a:lnTo>
                        <a:pt x="7" y="13"/>
                      </a:lnTo>
                      <a:lnTo>
                        <a:pt x="17" y="24"/>
                      </a:lnTo>
                      <a:lnTo>
                        <a:pt x="21" y="29"/>
                      </a:lnTo>
                      <a:lnTo>
                        <a:pt x="24" y="33"/>
                      </a:lnTo>
                      <a:lnTo>
                        <a:pt x="36" y="37"/>
                      </a:lnTo>
                      <a:lnTo>
                        <a:pt x="36" y="37"/>
                      </a:lnTo>
                      <a:lnTo>
                        <a:pt x="45" y="40"/>
                      </a:lnTo>
                      <a:lnTo>
                        <a:pt x="51" y="39"/>
                      </a:lnTo>
                      <a:lnTo>
                        <a:pt x="56" y="36"/>
                      </a:lnTo>
                      <a:lnTo>
                        <a:pt x="60" y="34"/>
                      </a:lnTo>
                      <a:lnTo>
                        <a:pt x="63" y="31"/>
                      </a:lnTo>
                      <a:lnTo>
                        <a:pt x="66" y="31"/>
                      </a:lnTo>
                      <a:lnTo>
                        <a:pt x="68" y="34"/>
                      </a:lnTo>
                      <a:lnTo>
                        <a:pt x="72" y="40"/>
                      </a:lnTo>
                      <a:lnTo>
                        <a:pt x="72" y="40"/>
                      </a:lnTo>
                      <a:lnTo>
                        <a:pt x="77" y="53"/>
                      </a:lnTo>
                      <a:lnTo>
                        <a:pt x="79" y="58"/>
                      </a:lnTo>
                      <a:lnTo>
                        <a:pt x="80" y="60"/>
                      </a:lnTo>
                      <a:lnTo>
                        <a:pt x="84" y="62"/>
                      </a:lnTo>
                      <a:lnTo>
                        <a:pt x="87" y="62"/>
                      </a:lnTo>
                      <a:lnTo>
                        <a:pt x="101" y="57"/>
                      </a:lnTo>
                      <a:lnTo>
                        <a:pt x="101" y="57"/>
                      </a:lnTo>
                      <a:lnTo>
                        <a:pt x="114" y="53"/>
                      </a:lnTo>
                      <a:lnTo>
                        <a:pt x="120" y="52"/>
                      </a:lnTo>
                      <a:lnTo>
                        <a:pt x="128" y="50"/>
                      </a:lnTo>
                      <a:lnTo>
                        <a:pt x="141" y="42"/>
                      </a:lnTo>
                      <a:lnTo>
                        <a:pt x="141" y="42"/>
                      </a:lnTo>
                      <a:lnTo>
                        <a:pt x="151" y="37"/>
                      </a:lnTo>
                      <a:lnTo>
                        <a:pt x="163" y="31"/>
                      </a:lnTo>
                      <a:lnTo>
                        <a:pt x="183" y="23"/>
                      </a:lnTo>
                      <a:lnTo>
                        <a:pt x="191" y="18"/>
                      </a:lnTo>
                      <a:lnTo>
                        <a:pt x="192" y="17"/>
                      </a:lnTo>
                      <a:lnTo>
                        <a:pt x="193" y="14"/>
                      </a:lnTo>
                      <a:lnTo>
                        <a:pt x="192" y="12"/>
                      </a:lnTo>
                      <a:lnTo>
                        <a:pt x="189" y="11"/>
                      </a:lnTo>
                      <a:lnTo>
                        <a:pt x="180" y="8"/>
                      </a:lnTo>
                      <a:lnTo>
                        <a:pt x="180" y="8"/>
                      </a:lnTo>
                      <a:lnTo>
                        <a:pt x="159" y="3"/>
                      </a:lnTo>
                      <a:lnTo>
                        <a:pt x="149" y="1"/>
                      </a:lnTo>
                      <a:lnTo>
                        <a:pt x="141" y="1"/>
                      </a:lnTo>
                      <a:lnTo>
                        <a:pt x="125" y="3"/>
                      </a:lnTo>
                      <a:lnTo>
                        <a:pt x="125" y="3"/>
                      </a:lnTo>
                      <a:lnTo>
                        <a:pt x="109" y="6"/>
                      </a:lnTo>
                      <a:lnTo>
                        <a:pt x="111" y="6"/>
                      </a:lnTo>
                      <a:lnTo>
                        <a:pt x="109" y="7"/>
                      </a:lnTo>
                      <a:lnTo>
                        <a:pt x="107" y="9"/>
                      </a:lnTo>
                      <a:lnTo>
                        <a:pt x="101" y="13"/>
                      </a:lnTo>
                      <a:lnTo>
                        <a:pt x="101" y="13"/>
                      </a:lnTo>
                      <a:lnTo>
                        <a:pt x="90" y="18"/>
                      </a:lnTo>
                      <a:lnTo>
                        <a:pt x="86" y="19"/>
                      </a:lnTo>
                      <a:lnTo>
                        <a:pt x="84" y="19"/>
                      </a:lnTo>
                      <a:lnTo>
                        <a:pt x="78" y="18"/>
                      </a:lnTo>
                      <a:lnTo>
                        <a:pt x="67" y="18"/>
                      </a:lnTo>
                      <a:lnTo>
                        <a:pt x="67" y="18"/>
                      </a:lnTo>
                      <a:lnTo>
                        <a:pt x="60" y="17"/>
                      </a:lnTo>
                      <a:lnTo>
                        <a:pt x="52" y="16"/>
                      </a:lnTo>
                      <a:lnTo>
                        <a:pt x="41" y="13"/>
                      </a:lnTo>
                      <a:lnTo>
                        <a:pt x="35" y="9"/>
                      </a:lnTo>
                      <a:lnTo>
                        <a:pt x="32" y="8"/>
                      </a:lnTo>
                      <a:lnTo>
                        <a:pt x="3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39" name="Freeform 33">
                  <a:extLst>
                    <a:ext uri="{FF2B5EF4-FFF2-40B4-BE49-F238E27FC236}">
                      <a16:creationId xmlns:a16="http://schemas.microsoft.com/office/drawing/2014/main" id="{4653D80A-97E3-461B-ADBF-0B3C80E05D01}"/>
                    </a:ext>
                  </a:extLst>
                </p:cNvPr>
                <p:cNvSpPr>
                  <a:spLocks/>
                </p:cNvSpPr>
                <p:nvPr/>
              </p:nvSpPr>
              <p:spPr bwMode="auto">
                <a:xfrm>
                  <a:off x="1986" y="1345"/>
                  <a:ext cx="5" cy="8"/>
                </a:xfrm>
                <a:custGeom>
                  <a:avLst/>
                  <a:gdLst>
                    <a:gd name="T0" fmla="*/ 15 w 15"/>
                    <a:gd name="T1" fmla="*/ 12 h 24"/>
                    <a:gd name="T2" fmla="*/ 15 w 15"/>
                    <a:gd name="T3" fmla="*/ 12 h 24"/>
                    <a:gd name="T4" fmla="*/ 7 w 15"/>
                    <a:gd name="T5" fmla="*/ 3 h 24"/>
                    <a:gd name="T6" fmla="*/ 3 w 15"/>
                    <a:gd name="T7" fmla="*/ 0 h 24"/>
                    <a:gd name="T8" fmla="*/ 1 w 15"/>
                    <a:gd name="T9" fmla="*/ 0 h 24"/>
                    <a:gd name="T10" fmla="*/ 0 w 15"/>
                    <a:gd name="T11" fmla="*/ 2 h 24"/>
                    <a:gd name="T12" fmla="*/ 0 w 15"/>
                    <a:gd name="T13" fmla="*/ 2 h 24"/>
                    <a:gd name="T14" fmla="*/ 1 w 15"/>
                    <a:gd name="T15" fmla="*/ 7 h 24"/>
                    <a:gd name="T16" fmla="*/ 3 w 15"/>
                    <a:gd name="T17" fmla="*/ 11 h 24"/>
                    <a:gd name="T18" fmla="*/ 7 w 15"/>
                    <a:gd name="T19" fmla="*/ 19 h 24"/>
                    <a:gd name="T20" fmla="*/ 11 w 15"/>
                    <a:gd name="T21" fmla="*/ 23 h 24"/>
                    <a:gd name="T22" fmla="*/ 12 w 15"/>
                    <a:gd name="T23" fmla="*/ 24 h 24"/>
                    <a:gd name="T24" fmla="*/ 15 w 15"/>
                    <a:gd name="T25" fmla="*/ 24 h 24"/>
                    <a:gd name="T26" fmla="*/ 15 w 15"/>
                    <a:gd name="T27" fmla="*/ 22 h 24"/>
                    <a:gd name="T28" fmla="*/ 15 w 15"/>
                    <a:gd name="T29" fmla="*/ 22 h 24"/>
                    <a:gd name="T30" fmla="*/ 15 w 15"/>
                    <a:gd name="T31" fmla="*/ 12 h 24"/>
                    <a:gd name="T32" fmla="*/ 15 w 15"/>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4">
                      <a:moveTo>
                        <a:pt x="15" y="12"/>
                      </a:moveTo>
                      <a:lnTo>
                        <a:pt x="15" y="12"/>
                      </a:lnTo>
                      <a:lnTo>
                        <a:pt x="7" y="3"/>
                      </a:lnTo>
                      <a:lnTo>
                        <a:pt x="3" y="0"/>
                      </a:lnTo>
                      <a:lnTo>
                        <a:pt x="1" y="0"/>
                      </a:lnTo>
                      <a:lnTo>
                        <a:pt x="0" y="2"/>
                      </a:lnTo>
                      <a:lnTo>
                        <a:pt x="0" y="2"/>
                      </a:lnTo>
                      <a:lnTo>
                        <a:pt x="1" y="7"/>
                      </a:lnTo>
                      <a:lnTo>
                        <a:pt x="3" y="11"/>
                      </a:lnTo>
                      <a:lnTo>
                        <a:pt x="7" y="19"/>
                      </a:lnTo>
                      <a:lnTo>
                        <a:pt x="11" y="23"/>
                      </a:lnTo>
                      <a:lnTo>
                        <a:pt x="12" y="24"/>
                      </a:lnTo>
                      <a:lnTo>
                        <a:pt x="15" y="24"/>
                      </a:lnTo>
                      <a:lnTo>
                        <a:pt x="15" y="22"/>
                      </a:lnTo>
                      <a:lnTo>
                        <a:pt x="15" y="22"/>
                      </a:lnTo>
                      <a:lnTo>
                        <a:pt x="15" y="12"/>
                      </a:lnTo>
                      <a:lnTo>
                        <a:pt x="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0" name="Freeform 34">
                  <a:extLst>
                    <a:ext uri="{FF2B5EF4-FFF2-40B4-BE49-F238E27FC236}">
                      <a16:creationId xmlns:a16="http://schemas.microsoft.com/office/drawing/2014/main" id="{669BF7B8-18EF-4C1C-862C-79D6170BBD57}"/>
                    </a:ext>
                  </a:extLst>
                </p:cNvPr>
                <p:cNvSpPr>
                  <a:spLocks/>
                </p:cNvSpPr>
                <p:nvPr/>
              </p:nvSpPr>
              <p:spPr bwMode="auto">
                <a:xfrm>
                  <a:off x="1913" y="1342"/>
                  <a:ext cx="12" cy="5"/>
                </a:xfrm>
                <a:custGeom>
                  <a:avLst/>
                  <a:gdLst>
                    <a:gd name="T0" fmla="*/ 1 w 34"/>
                    <a:gd name="T1" fmla="*/ 0 h 13"/>
                    <a:gd name="T2" fmla="*/ 1 w 34"/>
                    <a:gd name="T3" fmla="*/ 0 h 13"/>
                    <a:gd name="T4" fmla="*/ 1 w 34"/>
                    <a:gd name="T5" fmla="*/ 4 h 13"/>
                    <a:gd name="T6" fmla="*/ 1 w 34"/>
                    <a:gd name="T7" fmla="*/ 7 h 13"/>
                    <a:gd name="T8" fmla="*/ 0 w 34"/>
                    <a:gd name="T9" fmla="*/ 11 h 13"/>
                    <a:gd name="T10" fmla="*/ 0 w 34"/>
                    <a:gd name="T11" fmla="*/ 13 h 13"/>
                    <a:gd name="T12" fmla="*/ 1 w 34"/>
                    <a:gd name="T13" fmla="*/ 13 h 13"/>
                    <a:gd name="T14" fmla="*/ 11 w 34"/>
                    <a:gd name="T15" fmla="*/ 10 h 13"/>
                    <a:gd name="T16" fmla="*/ 11 w 34"/>
                    <a:gd name="T17" fmla="*/ 10 h 13"/>
                    <a:gd name="T18" fmla="*/ 23 w 34"/>
                    <a:gd name="T19" fmla="*/ 8 h 13"/>
                    <a:gd name="T20" fmla="*/ 31 w 34"/>
                    <a:gd name="T21" fmla="*/ 8 h 13"/>
                    <a:gd name="T22" fmla="*/ 34 w 34"/>
                    <a:gd name="T23" fmla="*/ 8 h 13"/>
                    <a:gd name="T24" fmla="*/ 30 w 34"/>
                    <a:gd name="T25" fmla="*/ 5 h 13"/>
                    <a:gd name="T26" fmla="*/ 30 w 34"/>
                    <a:gd name="T27" fmla="*/ 5 h 13"/>
                    <a:gd name="T28" fmla="*/ 22 w 34"/>
                    <a:gd name="T29" fmla="*/ 3 h 13"/>
                    <a:gd name="T30" fmla="*/ 12 w 34"/>
                    <a:gd name="T31" fmla="*/ 2 h 13"/>
                    <a:gd name="T32" fmla="*/ 1 w 34"/>
                    <a:gd name="T33" fmla="*/ 0 h 13"/>
                    <a:gd name="T34" fmla="*/ 1 w 3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13">
                      <a:moveTo>
                        <a:pt x="1" y="0"/>
                      </a:moveTo>
                      <a:lnTo>
                        <a:pt x="1" y="0"/>
                      </a:lnTo>
                      <a:lnTo>
                        <a:pt x="1" y="4"/>
                      </a:lnTo>
                      <a:lnTo>
                        <a:pt x="1" y="7"/>
                      </a:lnTo>
                      <a:lnTo>
                        <a:pt x="0" y="11"/>
                      </a:lnTo>
                      <a:lnTo>
                        <a:pt x="0" y="13"/>
                      </a:lnTo>
                      <a:lnTo>
                        <a:pt x="1" y="13"/>
                      </a:lnTo>
                      <a:lnTo>
                        <a:pt x="11" y="10"/>
                      </a:lnTo>
                      <a:lnTo>
                        <a:pt x="11" y="10"/>
                      </a:lnTo>
                      <a:lnTo>
                        <a:pt x="23" y="8"/>
                      </a:lnTo>
                      <a:lnTo>
                        <a:pt x="31" y="8"/>
                      </a:lnTo>
                      <a:lnTo>
                        <a:pt x="34" y="8"/>
                      </a:lnTo>
                      <a:lnTo>
                        <a:pt x="30" y="5"/>
                      </a:lnTo>
                      <a:lnTo>
                        <a:pt x="30" y="5"/>
                      </a:lnTo>
                      <a:lnTo>
                        <a:pt x="22" y="3"/>
                      </a:lnTo>
                      <a:lnTo>
                        <a:pt x="12" y="2"/>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1" name="Freeform 35">
                  <a:extLst>
                    <a:ext uri="{FF2B5EF4-FFF2-40B4-BE49-F238E27FC236}">
                      <a16:creationId xmlns:a16="http://schemas.microsoft.com/office/drawing/2014/main" id="{36774EA8-38D7-4F2C-977C-C9BAFC2AA532}"/>
                    </a:ext>
                  </a:extLst>
                </p:cNvPr>
                <p:cNvSpPr>
                  <a:spLocks/>
                </p:cNvSpPr>
                <p:nvPr/>
              </p:nvSpPr>
              <p:spPr bwMode="auto">
                <a:xfrm>
                  <a:off x="1925" y="1388"/>
                  <a:ext cx="15" cy="12"/>
                </a:xfrm>
                <a:custGeom>
                  <a:avLst/>
                  <a:gdLst>
                    <a:gd name="T0" fmla="*/ 25 w 45"/>
                    <a:gd name="T1" fmla="*/ 7 h 36"/>
                    <a:gd name="T2" fmla="*/ 25 w 45"/>
                    <a:gd name="T3" fmla="*/ 7 h 36"/>
                    <a:gd name="T4" fmla="*/ 20 w 45"/>
                    <a:gd name="T5" fmla="*/ 4 h 36"/>
                    <a:gd name="T6" fmla="*/ 10 w 45"/>
                    <a:gd name="T7" fmla="*/ 0 h 36"/>
                    <a:gd name="T8" fmla="*/ 5 w 45"/>
                    <a:gd name="T9" fmla="*/ 0 h 36"/>
                    <a:gd name="T10" fmla="*/ 1 w 45"/>
                    <a:gd name="T11" fmla="*/ 1 h 36"/>
                    <a:gd name="T12" fmla="*/ 0 w 45"/>
                    <a:gd name="T13" fmla="*/ 2 h 36"/>
                    <a:gd name="T14" fmla="*/ 0 w 45"/>
                    <a:gd name="T15" fmla="*/ 4 h 36"/>
                    <a:gd name="T16" fmla="*/ 1 w 45"/>
                    <a:gd name="T17" fmla="*/ 12 h 36"/>
                    <a:gd name="T18" fmla="*/ 1 w 45"/>
                    <a:gd name="T19" fmla="*/ 12 h 36"/>
                    <a:gd name="T20" fmla="*/ 11 w 45"/>
                    <a:gd name="T21" fmla="*/ 36 h 36"/>
                    <a:gd name="T22" fmla="*/ 11 w 45"/>
                    <a:gd name="T23" fmla="*/ 36 h 36"/>
                    <a:gd name="T24" fmla="*/ 13 w 45"/>
                    <a:gd name="T25" fmla="*/ 36 h 36"/>
                    <a:gd name="T26" fmla="*/ 20 w 45"/>
                    <a:gd name="T27" fmla="*/ 35 h 36"/>
                    <a:gd name="T28" fmla="*/ 30 w 45"/>
                    <a:gd name="T29" fmla="*/ 32 h 36"/>
                    <a:gd name="T30" fmla="*/ 41 w 45"/>
                    <a:gd name="T31" fmla="*/ 26 h 36"/>
                    <a:gd name="T32" fmla="*/ 41 w 45"/>
                    <a:gd name="T33" fmla="*/ 26 h 36"/>
                    <a:gd name="T34" fmla="*/ 44 w 45"/>
                    <a:gd name="T35" fmla="*/ 23 h 36"/>
                    <a:gd name="T36" fmla="*/ 45 w 45"/>
                    <a:gd name="T37" fmla="*/ 20 h 36"/>
                    <a:gd name="T38" fmla="*/ 45 w 45"/>
                    <a:gd name="T39" fmla="*/ 19 h 36"/>
                    <a:gd name="T40" fmla="*/ 42 w 45"/>
                    <a:gd name="T41" fmla="*/ 15 h 36"/>
                    <a:gd name="T42" fmla="*/ 39 w 45"/>
                    <a:gd name="T43" fmla="*/ 13 h 36"/>
                    <a:gd name="T44" fmla="*/ 30 w 45"/>
                    <a:gd name="T45" fmla="*/ 8 h 36"/>
                    <a:gd name="T46" fmla="*/ 25 w 45"/>
                    <a:gd name="T47" fmla="*/ 7 h 36"/>
                    <a:gd name="T48" fmla="*/ 25 w 45"/>
                    <a:gd name="T4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36">
                      <a:moveTo>
                        <a:pt x="25" y="7"/>
                      </a:moveTo>
                      <a:lnTo>
                        <a:pt x="25" y="7"/>
                      </a:lnTo>
                      <a:lnTo>
                        <a:pt x="20" y="4"/>
                      </a:lnTo>
                      <a:lnTo>
                        <a:pt x="10" y="0"/>
                      </a:lnTo>
                      <a:lnTo>
                        <a:pt x="5" y="0"/>
                      </a:lnTo>
                      <a:lnTo>
                        <a:pt x="1" y="1"/>
                      </a:lnTo>
                      <a:lnTo>
                        <a:pt x="0" y="2"/>
                      </a:lnTo>
                      <a:lnTo>
                        <a:pt x="0" y="4"/>
                      </a:lnTo>
                      <a:lnTo>
                        <a:pt x="1" y="12"/>
                      </a:lnTo>
                      <a:lnTo>
                        <a:pt x="1" y="12"/>
                      </a:lnTo>
                      <a:lnTo>
                        <a:pt x="11" y="36"/>
                      </a:lnTo>
                      <a:lnTo>
                        <a:pt x="11" y="36"/>
                      </a:lnTo>
                      <a:lnTo>
                        <a:pt x="13" y="36"/>
                      </a:lnTo>
                      <a:lnTo>
                        <a:pt x="20" y="35"/>
                      </a:lnTo>
                      <a:lnTo>
                        <a:pt x="30" y="32"/>
                      </a:lnTo>
                      <a:lnTo>
                        <a:pt x="41" y="26"/>
                      </a:lnTo>
                      <a:lnTo>
                        <a:pt x="41" y="26"/>
                      </a:lnTo>
                      <a:lnTo>
                        <a:pt x="44" y="23"/>
                      </a:lnTo>
                      <a:lnTo>
                        <a:pt x="45" y="20"/>
                      </a:lnTo>
                      <a:lnTo>
                        <a:pt x="45" y="19"/>
                      </a:lnTo>
                      <a:lnTo>
                        <a:pt x="42" y="15"/>
                      </a:lnTo>
                      <a:lnTo>
                        <a:pt x="39" y="13"/>
                      </a:lnTo>
                      <a:lnTo>
                        <a:pt x="30" y="8"/>
                      </a:lnTo>
                      <a:lnTo>
                        <a:pt x="25" y="7"/>
                      </a:lnTo>
                      <a:lnTo>
                        <a:pt x="2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2" name="Freeform 36">
                  <a:extLst>
                    <a:ext uri="{FF2B5EF4-FFF2-40B4-BE49-F238E27FC236}">
                      <a16:creationId xmlns:a16="http://schemas.microsoft.com/office/drawing/2014/main" id="{F36E7D16-9FEA-4D36-A16F-E35BA460BCBC}"/>
                    </a:ext>
                  </a:extLst>
                </p:cNvPr>
                <p:cNvSpPr>
                  <a:spLocks/>
                </p:cNvSpPr>
                <p:nvPr/>
              </p:nvSpPr>
              <p:spPr bwMode="auto">
                <a:xfrm>
                  <a:off x="2032" y="1368"/>
                  <a:ext cx="26" cy="13"/>
                </a:xfrm>
                <a:custGeom>
                  <a:avLst/>
                  <a:gdLst>
                    <a:gd name="T0" fmla="*/ 65 w 79"/>
                    <a:gd name="T1" fmla="*/ 8 h 40"/>
                    <a:gd name="T2" fmla="*/ 65 w 79"/>
                    <a:gd name="T3" fmla="*/ 8 h 40"/>
                    <a:gd name="T4" fmla="*/ 59 w 79"/>
                    <a:gd name="T5" fmla="*/ 6 h 40"/>
                    <a:gd name="T6" fmla="*/ 47 w 79"/>
                    <a:gd name="T7" fmla="*/ 1 h 40"/>
                    <a:gd name="T8" fmla="*/ 39 w 79"/>
                    <a:gd name="T9" fmla="*/ 0 h 40"/>
                    <a:gd name="T10" fmla="*/ 33 w 79"/>
                    <a:gd name="T11" fmla="*/ 0 h 40"/>
                    <a:gd name="T12" fmla="*/ 28 w 79"/>
                    <a:gd name="T13" fmla="*/ 1 h 40"/>
                    <a:gd name="T14" fmla="*/ 26 w 79"/>
                    <a:gd name="T15" fmla="*/ 2 h 40"/>
                    <a:gd name="T16" fmla="*/ 25 w 79"/>
                    <a:gd name="T17" fmla="*/ 5 h 40"/>
                    <a:gd name="T18" fmla="*/ 25 w 79"/>
                    <a:gd name="T19" fmla="*/ 5 h 40"/>
                    <a:gd name="T20" fmla="*/ 23 w 79"/>
                    <a:gd name="T21" fmla="*/ 7 h 40"/>
                    <a:gd name="T22" fmla="*/ 21 w 79"/>
                    <a:gd name="T23" fmla="*/ 9 h 40"/>
                    <a:gd name="T24" fmla="*/ 16 w 79"/>
                    <a:gd name="T25" fmla="*/ 13 h 40"/>
                    <a:gd name="T26" fmla="*/ 5 w 79"/>
                    <a:gd name="T27" fmla="*/ 18 h 40"/>
                    <a:gd name="T28" fmla="*/ 2 w 79"/>
                    <a:gd name="T29" fmla="*/ 20 h 40"/>
                    <a:gd name="T30" fmla="*/ 0 w 79"/>
                    <a:gd name="T31" fmla="*/ 20 h 40"/>
                    <a:gd name="T32" fmla="*/ 2 w 79"/>
                    <a:gd name="T33" fmla="*/ 22 h 40"/>
                    <a:gd name="T34" fmla="*/ 5 w 79"/>
                    <a:gd name="T35" fmla="*/ 25 h 40"/>
                    <a:gd name="T36" fmla="*/ 15 w 79"/>
                    <a:gd name="T37" fmla="*/ 28 h 40"/>
                    <a:gd name="T38" fmla="*/ 15 w 79"/>
                    <a:gd name="T39" fmla="*/ 28 h 40"/>
                    <a:gd name="T40" fmla="*/ 39 w 79"/>
                    <a:gd name="T41" fmla="*/ 35 h 40"/>
                    <a:gd name="T42" fmla="*/ 49 w 79"/>
                    <a:gd name="T43" fmla="*/ 37 h 40"/>
                    <a:gd name="T44" fmla="*/ 59 w 79"/>
                    <a:gd name="T45" fmla="*/ 40 h 40"/>
                    <a:gd name="T46" fmla="*/ 66 w 79"/>
                    <a:gd name="T47" fmla="*/ 40 h 40"/>
                    <a:gd name="T48" fmla="*/ 72 w 79"/>
                    <a:gd name="T49" fmla="*/ 37 h 40"/>
                    <a:gd name="T50" fmla="*/ 74 w 79"/>
                    <a:gd name="T51" fmla="*/ 36 h 40"/>
                    <a:gd name="T52" fmla="*/ 77 w 79"/>
                    <a:gd name="T53" fmla="*/ 34 h 40"/>
                    <a:gd name="T54" fmla="*/ 79 w 79"/>
                    <a:gd name="T55" fmla="*/ 28 h 40"/>
                    <a:gd name="T56" fmla="*/ 79 w 79"/>
                    <a:gd name="T57" fmla="*/ 28 h 40"/>
                    <a:gd name="T58" fmla="*/ 79 w 79"/>
                    <a:gd name="T59" fmla="*/ 22 h 40"/>
                    <a:gd name="T60" fmla="*/ 78 w 79"/>
                    <a:gd name="T61" fmla="*/ 17 h 40"/>
                    <a:gd name="T62" fmla="*/ 76 w 79"/>
                    <a:gd name="T63" fmla="*/ 13 h 40"/>
                    <a:gd name="T64" fmla="*/ 73 w 79"/>
                    <a:gd name="T65" fmla="*/ 11 h 40"/>
                    <a:gd name="T66" fmla="*/ 67 w 79"/>
                    <a:gd name="T67" fmla="*/ 8 h 40"/>
                    <a:gd name="T68" fmla="*/ 65 w 79"/>
                    <a:gd name="T69" fmla="*/ 8 h 40"/>
                    <a:gd name="T70" fmla="*/ 65 w 79"/>
                    <a:gd name="T71"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40">
                      <a:moveTo>
                        <a:pt x="65" y="8"/>
                      </a:moveTo>
                      <a:lnTo>
                        <a:pt x="65" y="8"/>
                      </a:lnTo>
                      <a:lnTo>
                        <a:pt x="59" y="6"/>
                      </a:lnTo>
                      <a:lnTo>
                        <a:pt x="47" y="1"/>
                      </a:lnTo>
                      <a:lnTo>
                        <a:pt x="39" y="0"/>
                      </a:lnTo>
                      <a:lnTo>
                        <a:pt x="33" y="0"/>
                      </a:lnTo>
                      <a:lnTo>
                        <a:pt x="28" y="1"/>
                      </a:lnTo>
                      <a:lnTo>
                        <a:pt x="26" y="2"/>
                      </a:lnTo>
                      <a:lnTo>
                        <a:pt x="25" y="5"/>
                      </a:lnTo>
                      <a:lnTo>
                        <a:pt x="25" y="5"/>
                      </a:lnTo>
                      <a:lnTo>
                        <a:pt x="23" y="7"/>
                      </a:lnTo>
                      <a:lnTo>
                        <a:pt x="21" y="9"/>
                      </a:lnTo>
                      <a:lnTo>
                        <a:pt x="16" y="13"/>
                      </a:lnTo>
                      <a:lnTo>
                        <a:pt x="5" y="18"/>
                      </a:lnTo>
                      <a:lnTo>
                        <a:pt x="2" y="20"/>
                      </a:lnTo>
                      <a:lnTo>
                        <a:pt x="0" y="20"/>
                      </a:lnTo>
                      <a:lnTo>
                        <a:pt x="2" y="22"/>
                      </a:lnTo>
                      <a:lnTo>
                        <a:pt x="5" y="25"/>
                      </a:lnTo>
                      <a:lnTo>
                        <a:pt x="15" y="28"/>
                      </a:lnTo>
                      <a:lnTo>
                        <a:pt x="15" y="28"/>
                      </a:lnTo>
                      <a:lnTo>
                        <a:pt x="39" y="35"/>
                      </a:lnTo>
                      <a:lnTo>
                        <a:pt x="49" y="37"/>
                      </a:lnTo>
                      <a:lnTo>
                        <a:pt x="59" y="40"/>
                      </a:lnTo>
                      <a:lnTo>
                        <a:pt x="66" y="40"/>
                      </a:lnTo>
                      <a:lnTo>
                        <a:pt x="72" y="37"/>
                      </a:lnTo>
                      <a:lnTo>
                        <a:pt x="74" y="36"/>
                      </a:lnTo>
                      <a:lnTo>
                        <a:pt x="77" y="34"/>
                      </a:lnTo>
                      <a:lnTo>
                        <a:pt x="79" y="28"/>
                      </a:lnTo>
                      <a:lnTo>
                        <a:pt x="79" y="28"/>
                      </a:lnTo>
                      <a:lnTo>
                        <a:pt x="79" y="22"/>
                      </a:lnTo>
                      <a:lnTo>
                        <a:pt x="78" y="17"/>
                      </a:lnTo>
                      <a:lnTo>
                        <a:pt x="76" y="13"/>
                      </a:lnTo>
                      <a:lnTo>
                        <a:pt x="73" y="11"/>
                      </a:lnTo>
                      <a:lnTo>
                        <a:pt x="67" y="8"/>
                      </a:lnTo>
                      <a:lnTo>
                        <a:pt x="65" y="8"/>
                      </a:lnTo>
                      <a:lnTo>
                        <a:pt x="6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3" name="Freeform 37">
                  <a:extLst>
                    <a:ext uri="{FF2B5EF4-FFF2-40B4-BE49-F238E27FC236}">
                      <a16:creationId xmlns:a16="http://schemas.microsoft.com/office/drawing/2014/main" id="{9395CF04-F825-4D16-91F4-831B7413D22C}"/>
                    </a:ext>
                  </a:extLst>
                </p:cNvPr>
                <p:cNvSpPr>
                  <a:spLocks/>
                </p:cNvSpPr>
                <p:nvPr/>
              </p:nvSpPr>
              <p:spPr bwMode="auto">
                <a:xfrm>
                  <a:off x="2054" y="1354"/>
                  <a:ext cx="26" cy="8"/>
                </a:xfrm>
                <a:custGeom>
                  <a:avLst/>
                  <a:gdLst>
                    <a:gd name="T0" fmla="*/ 16 w 76"/>
                    <a:gd name="T1" fmla="*/ 0 h 25"/>
                    <a:gd name="T2" fmla="*/ 16 w 76"/>
                    <a:gd name="T3" fmla="*/ 0 h 25"/>
                    <a:gd name="T4" fmla="*/ 5 w 76"/>
                    <a:gd name="T5" fmla="*/ 4 h 25"/>
                    <a:gd name="T6" fmla="*/ 2 w 76"/>
                    <a:gd name="T7" fmla="*/ 7 h 25"/>
                    <a:gd name="T8" fmla="*/ 0 w 76"/>
                    <a:gd name="T9" fmla="*/ 9 h 25"/>
                    <a:gd name="T10" fmla="*/ 0 w 76"/>
                    <a:gd name="T11" fmla="*/ 10 h 25"/>
                    <a:gd name="T12" fmla="*/ 3 w 76"/>
                    <a:gd name="T13" fmla="*/ 13 h 25"/>
                    <a:gd name="T14" fmla="*/ 11 w 76"/>
                    <a:gd name="T15" fmla="*/ 16 h 25"/>
                    <a:gd name="T16" fmla="*/ 11 w 76"/>
                    <a:gd name="T17" fmla="*/ 16 h 25"/>
                    <a:gd name="T18" fmla="*/ 23 w 76"/>
                    <a:gd name="T19" fmla="*/ 20 h 25"/>
                    <a:gd name="T20" fmla="*/ 38 w 76"/>
                    <a:gd name="T21" fmla="*/ 24 h 25"/>
                    <a:gd name="T22" fmla="*/ 45 w 76"/>
                    <a:gd name="T23" fmla="*/ 25 h 25"/>
                    <a:gd name="T24" fmla="*/ 53 w 76"/>
                    <a:gd name="T25" fmla="*/ 25 h 25"/>
                    <a:gd name="T26" fmla="*/ 59 w 76"/>
                    <a:gd name="T27" fmla="*/ 24 h 25"/>
                    <a:gd name="T28" fmla="*/ 65 w 76"/>
                    <a:gd name="T29" fmla="*/ 21 h 25"/>
                    <a:gd name="T30" fmla="*/ 65 w 76"/>
                    <a:gd name="T31" fmla="*/ 21 h 25"/>
                    <a:gd name="T32" fmla="*/ 70 w 76"/>
                    <a:gd name="T33" fmla="*/ 17 h 25"/>
                    <a:gd name="T34" fmla="*/ 73 w 76"/>
                    <a:gd name="T35" fmla="*/ 13 h 25"/>
                    <a:gd name="T36" fmla="*/ 74 w 76"/>
                    <a:gd name="T37" fmla="*/ 9 h 25"/>
                    <a:gd name="T38" fmla="*/ 76 w 76"/>
                    <a:gd name="T39" fmla="*/ 7 h 25"/>
                    <a:gd name="T40" fmla="*/ 73 w 76"/>
                    <a:gd name="T41" fmla="*/ 3 h 25"/>
                    <a:gd name="T42" fmla="*/ 71 w 76"/>
                    <a:gd name="T43" fmla="*/ 2 h 25"/>
                    <a:gd name="T44" fmla="*/ 66 w 76"/>
                    <a:gd name="T45" fmla="*/ 0 h 25"/>
                    <a:gd name="T46" fmla="*/ 60 w 76"/>
                    <a:gd name="T47" fmla="*/ 0 h 25"/>
                    <a:gd name="T48" fmla="*/ 60 w 76"/>
                    <a:gd name="T49" fmla="*/ 0 h 25"/>
                    <a:gd name="T50" fmla="*/ 45 w 76"/>
                    <a:gd name="T51" fmla="*/ 3 h 25"/>
                    <a:gd name="T52" fmla="*/ 31 w 76"/>
                    <a:gd name="T53" fmla="*/ 2 h 25"/>
                    <a:gd name="T54" fmla="*/ 16 w 76"/>
                    <a:gd name="T55" fmla="*/ 0 h 25"/>
                    <a:gd name="T56" fmla="*/ 16 w 76"/>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25">
                      <a:moveTo>
                        <a:pt x="16" y="0"/>
                      </a:moveTo>
                      <a:lnTo>
                        <a:pt x="16" y="0"/>
                      </a:lnTo>
                      <a:lnTo>
                        <a:pt x="5" y="4"/>
                      </a:lnTo>
                      <a:lnTo>
                        <a:pt x="2" y="7"/>
                      </a:lnTo>
                      <a:lnTo>
                        <a:pt x="0" y="9"/>
                      </a:lnTo>
                      <a:lnTo>
                        <a:pt x="0" y="10"/>
                      </a:lnTo>
                      <a:lnTo>
                        <a:pt x="3" y="13"/>
                      </a:lnTo>
                      <a:lnTo>
                        <a:pt x="11" y="16"/>
                      </a:lnTo>
                      <a:lnTo>
                        <a:pt x="11" y="16"/>
                      </a:lnTo>
                      <a:lnTo>
                        <a:pt x="23" y="20"/>
                      </a:lnTo>
                      <a:lnTo>
                        <a:pt x="38" y="24"/>
                      </a:lnTo>
                      <a:lnTo>
                        <a:pt x="45" y="25"/>
                      </a:lnTo>
                      <a:lnTo>
                        <a:pt x="53" y="25"/>
                      </a:lnTo>
                      <a:lnTo>
                        <a:pt x="59" y="24"/>
                      </a:lnTo>
                      <a:lnTo>
                        <a:pt x="65" y="21"/>
                      </a:lnTo>
                      <a:lnTo>
                        <a:pt x="65" y="21"/>
                      </a:lnTo>
                      <a:lnTo>
                        <a:pt x="70" y="17"/>
                      </a:lnTo>
                      <a:lnTo>
                        <a:pt x="73" y="13"/>
                      </a:lnTo>
                      <a:lnTo>
                        <a:pt x="74" y="9"/>
                      </a:lnTo>
                      <a:lnTo>
                        <a:pt x="76" y="7"/>
                      </a:lnTo>
                      <a:lnTo>
                        <a:pt x="73" y="3"/>
                      </a:lnTo>
                      <a:lnTo>
                        <a:pt x="71" y="2"/>
                      </a:lnTo>
                      <a:lnTo>
                        <a:pt x="66" y="0"/>
                      </a:lnTo>
                      <a:lnTo>
                        <a:pt x="60" y="0"/>
                      </a:lnTo>
                      <a:lnTo>
                        <a:pt x="60" y="0"/>
                      </a:lnTo>
                      <a:lnTo>
                        <a:pt x="45" y="3"/>
                      </a:lnTo>
                      <a:lnTo>
                        <a:pt x="31" y="2"/>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4" name="Freeform 38">
                  <a:extLst>
                    <a:ext uri="{FF2B5EF4-FFF2-40B4-BE49-F238E27FC236}">
                      <a16:creationId xmlns:a16="http://schemas.microsoft.com/office/drawing/2014/main" id="{EAC9C7D2-B11C-4100-91E0-277EE9CE283A}"/>
                    </a:ext>
                  </a:extLst>
                </p:cNvPr>
                <p:cNvSpPr>
                  <a:spLocks/>
                </p:cNvSpPr>
                <p:nvPr/>
              </p:nvSpPr>
              <p:spPr bwMode="auto">
                <a:xfrm>
                  <a:off x="2006" y="1329"/>
                  <a:ext cx="46" cy="14"/>
                </a:xfrm>
                <a:custGeom>
                  <a:avLst/>
                  <a:gdLst>
                    <a:gd name="T0" fmla="*/ 73 w 137"/>
                    <a:gd name="T1" fmla="*/ 32 h 44"/>
                    <a:gd name="T2" fmla="*/ 73 w 137"/>
                    <a:gd name="T3" fmla="*/ 32 h 44"/>
                    <a:gd name="T4" fmla="*/ 77 w 137"/>
                    <a:gd name="T5" fmla="*/ 35 h 44"/>
                    <a:gd name="T6" fmla="*/ 79 w 137"/>
                    <a:gd name="T7" fmla="*/ 38 h 44"/>
                    <a:gd name="T8" fmla="*/ 79 w 137"/>
                    <a:gd name="T9" fmla="*/ 39 h 44"/>
                    <a:gd name="T10" fmla="*/ 76 w 137"/>
                    <a:gd name="T11" fmla="*/ 40 h 44"/>
                    <a:gd name="T12" fmla="*/ 76 w 137"/>
                    <a:gd name="T13" fmla="*/ 41 h 44"/>
                    <a:gd name="T14" fmla="*/ 77 w 137"/>
                    <a:gd name="T15" fmla="*/ 41 h 44"/>
                    <a:gd name="T16" fmla="*/ 92 w 137"/>
                    <a:gd name="T17" fmla="*/ 41 h 44"/>
                    <a:gd name="T18" fmla="*/ 92 w 137"/>
                    <a:gd name="T19" fmla="*/ 41 h 44"/>
                    <a:gd name="T20" fmla="*/ 104 w 137"/>
                    <a:gd name="T21" fmla="*/ 41 h 44"/>
                    <a:gd name="T22" fmla="*/ 113 w 137"/>
                    <a:gd name="T23" fmla="*/ 43 h 44"/>
                    <a:gd name="T24" fmla="*/ 126 w 137"/>
                    <a:gd name="T25" fmla="*/ 44 h 44"/>
                    <a:gd name="T26" fmla="*/ 130 w 137"/>
                    <a:gd name="T27" fmla="*/ 44 h 44"/>
                    <a:gd name="T28" fmla="*/ 131 w 137"/>
                    <a:gd name="T29" fmla="*/ 41 h 44"/>
                    <a:gd name="T30" fmla="*/ 132 w 137"/>
                    <a:gd name="T31" fmla="*/ 38 h 44"/>
                    <a:gd name="T32" fmla="*/ 131 w 137"/>
                    <a:gd name="T33" fmla="*/ 32 h 44"/>
                    <a:gd name="T34" fmla="*/ 131 w 137"/>
                    <a:gd name="T35" fmla="*/ 32 h 44"/>
                    <a:gd name="T36" fmla="*/ 131 w 137"/>
                    <a:gd name="T37" fmla="*/ 24 h 44"/>
                    <a:gd name="T38" fmla="*/ 132 w 137"/>
                    <a:gd name="T39" fmla="*/ 20 h 44"/>
                    <a:gd name="T40" fmla="*/ 136 w 137"/>
                    <a:gd name="T41" fmla="*/ 15 h 44"/>
                    <a:gd name="T42" fmla="*/ 137 w 137"/>
                    <a:gd name="T43" fmla="*/ 13 h 44"/>
                    <a:gd name="T44" fmla="*/ 134 w 137"/>
                    <a:gd name="T45" fmla="*/ 12 h 44"/>
                    <a:gd name="T46" fmla="*/ 121 w 137"/>
                    <a:gd name="T47" fmla="*/ 12 h 44"/>
                    <a:gd name="T48" fmla="*/ 121 w 137"/>
                    <a:gd name="T49" fmla="*/ 12 h 44"/>
                    <a:gd name="T50" fmla="*/ 111 w 137"/>
                    <a:gd name="T51" fmla="*/ 11 h 44"/>
                    <a:gd name="T52" fmla="*/ 103 w 137"/>
                    <a:gd name="T53" fmla="*/ 10 h 44"/>
                    <a:gd name="T54" fmla="*/ 88 w 137"/>
                    <a:gd name="T55" fmla="*/ 5 h 44"/>
                    <a:gd name="T56" fmla="*/ 79 w 137"/>
                    <a:gd name="T57" fmla="*/ 1 h 44"/>
                    <a:gd name="T58" fmla="*/ 70 w 137"/>
                    <a:gd name="T59" fmla="*/ 0 h 44"/>
                    <a:gd name="T60" fmla="*/ 70 w 137"/>
                    <a:gd name="T61" fmla="*/ 0 h 44"/>
                    <a:gd name="T62" fmla="*/ 59 w 137"/>
                    <a:gd name="T63" fmla="*/ 0 h 44"/>
                    <a:gd name="T64" fmla="*/ 47 w 137"/>
                    <a:gd name="T65" fmla="*/ 0 h 44"/>
                    <a:gd name="T66" fmla="*/ 28 w 137"/>
                    <a:gd name="T67" fmla="*/ 3 h 44"/>
                    <a:gd name="T68" fmla="*/ 28 w 137"/>
                    <a:gd name="T69" fmla="*/ 3 h 44"/>
                    <a:gd name="T70" fmla="*/ 20 w 137"/>
                    <a:gd name="T71" fmla="*/ 5 h 44"/>
                    <a:gd name="T72" fmla="*/ 17 w 137"/>
                    <a:gd name="T73" fmla="*/ 7 h 44"/>
                    <a:gd name="T74" fmla="*/ 12 w 137"/>
                    <a:gd name="T75" fmla="*/ 10 h 44"/>
                    <a:gd name="T76" fmla="*/ 9 w 137"/>
                    <a:gd name="T77" fmla="*/ 13 h 44"/>
                    <a:gd name="T78" fmla="*/ 8 w 137"/>
                    <a:gd name="T79" fmla="*/ 17 h 44"/>
                    <a:gd name="T80" fmla="*/ 9 w 137"/>
                    <a:gd name="T81" fmla="*/ 18 h 44"/>
                    <a:gd name="T82" fmla="*/ 11 w 137"/>
                    <a:gd name="T83" fmla="*/ 20 h 44"/>
                    <a:gd name="T84" fmla="*/ 18 w 137"/>
                    <a:gd name="T85" fmla="*/ 22 h 44"/>
                    <a:gd name="T86" fmla="*/ 18 w 137"/>
                    <a:gd name="T87" fmla="*/ 22 h 44"/>
                    <a:gd name="T88" fmla="*/ 24 w 137"/>
                    <a:gd name="T89" fmla="*/ 23 h 44"/>
                    <a:gd name="T90" fmla="*/ 24 w 137"/>
                    <a:gd name="T91" fmla="*/ 24 h 44"/>
                    <a:gd name="T92" fmla="*/ 23 w 137"/>
                    <a:gd name="T93" fmla="*/ 26 h 44"/>
                    <a:gd name="T94" fmla="*/ 18 w 137"/>
                    <a:gd name="T95" fmla="*/ 27 h 44"/>
                    <a:gd name="T96" fmla="*/ 11 w 137"/>
                    <a:gd name="T97" fmla="*/ 28 h 44"/>
                    <a:gd name="T98" fmla="*/ 1 w 137"/>
                    <a:gd name="T99" fmla="*/ 30 h 44"/>
                    <a:gd name="T100" fmla="*/ 0 w 137"/>
                    <a:gd name="T101" fmla="*/ 32 h 44"/>
                    <a:gd name="T102" fmla="*/ 1 w 137"/>
                    <a:gd name="T103" fmla="*/ 32 h 44"/>
                    <a:gd name="T104" fmla="*/ 8 w 137"/>
                    <a:gd name="T105" fmla="*/ 32 h 44"/>
                    <a:gd name="T106" fmla="*/ 8 w 137"/>
                    <a:gd name="T107" fmla="*/ 32 h 44"/>
                    <a:gd name="T108" fmla="*/ 73 w 137"/>
                    <a:gd name="T109" fmla="*/ 32 h 44"/>
                    <a:gd name="T110" fmla="*/ 73 w 137"/>
                    <a:gd name="T11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44">
                      <a:moveTo>
                        <a:pt x="73" y="32"/>
                      </a:moveTo>
                      <a:lnTo>
                        <a:pt x="73" y="32"/>
                      </a:lnTo>
                      <a:lnTo>
                        <a:pt x="77" y="35"/>
                      </a:lnTo>
                      <a:lnTo>
                        <a:pt x="79" y="38"/>
                      </a:lnTo>
                      <a:lnTo>
                        <a:pt x="79" y="39"/>
                      </a:lnTo>
                      <a:lnTo>
                        <a:pt x="76" y="40"/>
                      </a:lnTo>
                      <a:lnTo>
                        <a:pt x="76" y="41"/>
                      </a:lnTo>
                      <a:lnTo>
                        <a:pt x="77" y="41"/>
                      </a:lnTo>
                      <a:lnTo>
                        <a:pt x="92" y="41"/>
                      </a:lnTo>
                      <a:lnTo>
                        <a:pt x="92" y="41"/>
                      </a:lnTo>
                      <a:lnTo>
                        <a:pt x="104" y="41"/>
                      </a:lnTo>
                      <a:lnTo>
                        <a:pt x="113" y="43"/>
                      </a:lnTo>
                      <a:lnTo>
                        <a:pt x="126" y="44"/>
                      </a:lnTo>
                      <a:lnTo>
                        <a:pt x="130" y="44"/>
                      </a:lnTo>
                      <a:lnTo>
                        <a:pt x="131" y="41"/>
                      </a:lnTo>
                      <a:lnTo>
                        <a:pt x="132" y="38"/>
                      </a:lnTo>
                      <a:lnTo>
                        <a:pt x="131" y="32"/>
                      </a:lnTo>
                      <a:lnTo>
                        <a:pt x="131" y="32"/>
                      </a:lnTo>
                      <a:lnTo>
                        <a:pt x="131" y="24"/>
                      </a:lnTo>
                      <a:lnTo>
                        <a:pt x="132" y="20"/>
                      </a:lnTo>
                      <a:lnTo>
                        <a:pt x="136" y="15"/>
                      </a:lnTo>
                      <a:lnTo>
                        <a:pt x="137" y="13"/>
                      </a:lnTo>
                      <a:lnTo>
                        <a:pt x="134" y="12"/>
                      </a:lnTo>
                      <a:lnTo>
                        <a:pt x="121" y="12"/>
                      </a:lnTo>
                      <a:lnTo>
                        <a:pt x="121" y="12"/>
                      </a:lnTo>
                      <a:lnTo>
                        <a:pt x="111" y="11"/>
                      </a:lnTo>
                      <a:lnTo>
                        <a:pt x="103" y="10"/>
                      </a:lnTo>
                      <a:lnTo>
                        <a:pt x="88" y="5"/>
                      </a:lnTo>
                      <a:lnTo>
                        <a:pt x="79" y="1"/>
                      </a:lnTo>
                      <a:lnTo>
                        <a:pt x="70" y="0"/>
                      </a:lnTo>
                      <a:lnTo>
                        <a:pt x="70" y="0"/>
                      </a:lnTo>
                      <a:lnTo>
                        <a:pt x="59" y="0"/>
                      </a:lnTo>
                      <a:lnTo>
                        <a:pt x="47" y="0"/>
                      </a:lnTo>
                      <a:lnTo>
                        <a:pt x="28" y="3"/>
                      </a:lnTo>
                      <a:lnTo>
                        <a:pt x="28" y="3"/>
                      </a:lnTo>
                      <a:lnTo>
                        <a:pt x="20" y="5"/>
                      </a:lnTo>
                      <a:lnTo>
                        <a:pt x="17" y="7"/>
                      </a:lnTo>
                      <a:lnTo>
                        <a:pt x="12" y="10"/>
                      </a:lnTo>
                      <a:lnTo>
                        <a:pt x="9" y="13"/>
                      </a:lnTo>
                      <a:lnTo>
                        <a:pt x="8" y="17"/>
                      </a:lnTo>
                      <a:lnTo>
                        <a:pt x="9" y="18"/>
                      </a:lnTo>
                      <a:lnTo>
                        <a:pt x="11" y="20"/>
                      </a:lnTo>
                      <a:lnTo>
                        <a:pt x="18" y="22"/>
                      </a:lnTo>
                      <a:lnTo>
                        <a:pt x="18" y="22"/>
                      </a:lnTo>
                      <a:lnTo>
                        <a:pt x="24" y="23"/>
                      </a:lnTo>
                      <a:lnTo>
                        <a:pt x="24" y="24"/>
                      </a:lnTo>
                      <a:lnTo>
                        <a:pt x="23" y="26"/>
                      </a:lnTo>
                      <a:lnTo>
                        <a:pt x="18" y="27"/>
                      </a:lnTo>
                      <a:lnTo>
                        <a:pt x="11" y="28"/>
                      </a:lnTo>
                      <a:lnTo>
                        <a:pt x="1" y="30"/>
                      </a:lnTo>
                      <a:lnTo>
                        <a:pt x="0" y="32"/>
                      </a:lnTo>
                      <a:lnTo>
                        <a:pt x="1" y="32"/>
                      </a:lnTo>
                      <a:lnTo>
                        <a:pt x="8" y="32"/>
                      </a:lnTo>
                      <a:lnTo>
                        <a:pt x="8" y="32"/>
                      </a:lnTo>
                      <a:lnTo>
                        <a:pt x="73" y="32"/>
                      </a:lnTo>
                      <a:lnTo>
                        <a:pt x="7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5" name="Freeform 39">
                  <a:extLst>
                    <a:ext uri="{FF2B5EF4-FFF2-40B4-BE49-F238E27FC236}">
                      <a16:creationId xmlns:a16="http://schemas.microsoft.com/office/drawing/2014/main" id="{A5A7452E-65CC-4909-9BFC-67827ECA7000}"/>
                    </a:ext>
                  </a:extLst>
                </p:cNvPr>
                <p:cNvSpPr>
                  <a:spLocks/>
                </p:cNvSpPr>
                <p:nvPr/>
              </p:nvSpPr>
              <p:spPr bwMode="auto">
                <a:xfrm>
                  <a:off x="2156" y="1390"/>
                  <a:ext cx="38" cy="13"/>
                </a:xfrm>
                <a:custGeom>
                  <a:avLst/>
                  <a:gdLst>
                    <a:gd name="T0" fmla="*/ 62 w 115"/>
                    <a:gd name="T1" fmla="*/ 6 h 38"/>
                    <a:gd name="T2" fmla="*/ 62 w 115"/>
                    <a:gd name="T3" fmla="*/ 6 h 38"/>
                    <a:gd name="T4" fmla="*/ 48 w 115"/>
                    <a:gd name="T5" fmla="*/ 4 h 38"/>
                    <a:gd name="T6" fmla="*/ 34 w 115"/>
                    <a:gd name="T7" fmla="*/ 3 h 38"/>
                    <a:gd name="T8" fmla="*/ 17 w 115"/>
                    <a:gd name="T9" fmla="*/ 1 h 38"/>
                    <a:gd name="T10" fmla="*/ 17 w 115"/>
                    <a:gd name="T11" fmla="*/ 1 h 38"/>
                    <a:gd name="T12" fmla="*/ 13 w 115"/>
                    <a:gd name="T13" fmla="*/ 0 h 38"/>
                    <a:gd name="T14" fmla="*/ 6 w 115"/>
                    <a:gd name="T15" fmla="*/ 0 h 38"/>
                    <a:gd name="T16" fmla="*/ 2 w 115"/>
                    <a:gd name="T17" fmla="*/ 1 h 38"/>
                    <a:gd name="T18" fmla="*/ 1 w 115"/>
                    <a:gd name="T19" fmla="*/ 2 h 38"/>
                    <a:gd name="T20" fmla="*/ 0 w 115"/>
                    <a:gd name="T21" fmla="*/ 6 h 38"/>
                    <a:gd name="T22" fmla="*/ 2 w 115"/>
                    <a:gd name="T23" fmla="*/ 11 h 38"/>
                    <a:gd name="T24" fmla="*/ 2 w 115"/>
                    <a:gd name="T25" fmla="*/ 11 h 38"/>
                    <a:gd name="T26" fmla="*/ 12 w 115"/>
                    <a:gd name="T27" fmla="*/ 25 h 38"/>
                    <a:gd name="T28" fmla="*/ 12 w 115"/>
                    <a:gd name="T29" fmla="*/ 25 h 38"/>
                    <a:gd name="T30" fmla="*/ 14 w 115"/>
                    <a:gd name="T31" fmla="*/ 30 h 38"/>
                    <a:gd name="T32" fmla="*/ 16 w 115"/>
                    <a:gd name="T33" fmla="*/ 34 h 38"/>
                    <a:gd name="T34" fmla="*/ 17 w 115"/>
                    <a:gd name="T35" fmla="*/ 36 h 38"/>
                    <a:gd name="T36" fmla="*/ 17 w 115"/>
                    <a:gd name="T37" fmla="*/ 37 h 38"/>
                    <a:gd name="T38" fmla="*/ 19 w 115"/>
                    <a:gd name="T39" fmla="*/ 38 h 38"/>
                    <a:gd name="T40" fmla="*/ 23 w 115"/>
                    <a:gd name="T41" fmla="*/ 37 h 38"/>
                    <a:gd name="T42" fmla="*/ 39 w 115"/>
                    <a:gd name="T43" fmla="*/ 32 h 38"/>
                    <a:gd name="T44" fmla="*/ 39 w 115"/>
                    <a:gd name="T45" fmla="*/ 32 h 38"/>
                    <a:gd name="T46" fmla="*/ 57 w 115"/>
                    <a:gd name="T47" fmla="*/ 29 h 38"/>
                    <a:gd name="T48" fmla="*/ 68 w 115"/>
                    <a:gd name="T49" fmla="*/ 28 h 38"/>
                    <a:gd name="T50" fmla="*/ 76 w 115"/>
                    <a:gd name="T51" fmla="*/ 29 h 38"/>
                    <a:gd name="T52" fmla="*/ 91 w 115"/>
                    <a:gd name="T53" fmla="*/ 30 h 38"/>
                    <a:gd name="T54" fmla="*/ 91 w 115"/>
                    <a:gd name="T55" fmla="*/ 30 h 38"/>
                    <a:gd name="T56" fmla="*/ 107 w 115"/>
                    <a:gd name="T57" fmla="*/ 32 h 38"/>
                    <a:gd name="T58" fmla="*/ 114 w 115"/>
                    <a:gd name="T59" fmla="*/ 34 h 38"/>
                    <a:gd name="T60" fmla="*/ 115 w 115"/>
                    <a:gd name="T61" fmla="*/ 34 h 38"/>
                    <a:gd name="T62" fmla="*/ 115 w 115"/>
                    <a:gd name="T63" fmla="*/ 32 h 38"/>
                    <a:gd name="T64" fmla="*/ 110 w 115"/>
                    <a:gd name="T65" fmla="*/ 25 h 38"/>
                    <a:gd name="T66" fmla="*/ 110 w 115"/>
                    <a:gd name="T67" fmla="*/ 25 h 38"/>
                    <a:gd name="T68" fmla="*/ 107 w 115"/>
                    <a:gd name="T69" fmla="*/ 20 h 38"/>
                    <a:gd name="T70" fmla="*/ 102 w 115"/>
                    <a:gd name="T71" fmla="*/ 15 h 38"/>
                    <a:gd name="T72" fmla="*/ 96 w 115"/>
                    <a:gd name="T73" fmla="*/ 13 h 38"/>
                    <a:gd name="T74" fmla="*/ 90 w 115"/>
                    <a:gd name="T75" fmla="*/ 9 h 38"/>
                    <a:gd name="T76" fmla="*/ 80 w 115"/>
                    <a:gd name="T77" fmla="*/ 7 h 38"/>
                    <a:gd name="T78" fmla="*/ 76 w 115"/>
                    <a:gd name="T79" fmla="*/ 6 h 38"/>
                    <a:gd name="T80" fmla="*/ 62 w 115"/>
                    <a:gd name="T8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 h="38">
                      <a:moveTo>
                        <a:pt x="62" y="6"/>
                      </a:moveTo>
                      <a:lnTo>
                        <a:pt x="62" y="6"/>
                      </a:lnTo>
                      <a:lnTo>
                        <a:pt x="48" y="4"/>
                      </a:lnTo>
                      <a:lnTo>
                        <a:pt x="34" y="3"/>
                      </a:lnTo>
                      <a:lnTo>
                        <a:pt x="17" y="1"/>
                      </a:lnTo>
                      <a:lnTo>
                        <a:pt x="17" y="1"/>
                      </a:lnTo>
                      <a:lnTo>
                        <a:pt x="13" y="0"/>
                      </a:lnTo>
                      <a:lnTo>
                        <a:pt x="6" y="0"/>
                      </a:lnTo>
                      <a:lnTo>
                        <a:pt x="2" y="1"/>
                      </a:lnTo>
                      <a:lnTo>
                        <a:pt x="1" y="2"/>
                      </a:lnTo>
                      <a:lnTo>
                        <a:pt x="0" y="6"/>
                      </a:lnTo>
                      <a:lnTo>
                        <a:pt x="2" y="11"/>
                      </a:lnTo>
                      <a:lnTo>
                        <a:pt x="2" y="11"/>
                      </a:lnTo>
                      <a:lnTo>
                        <a:pt x="12" y="25"/>
                      </a:lnTo>
                      <a:lnTo>
                        <a:pt x="12" y="25"/>
                      </a:lnTo>
                      <a:lnTo>
                        <a:pt x="14" y="30"/>
                      </a:lnTo>
                      <a:lnTo>
                        <a:pt x="16" y="34"/>
                      </a:lnTo>
                      <a:lnTo>
                        <a:pt x="17" y="36"/>
                      </a:lnTo>
                      <a:lnTo>
                        <a:pt x="17" y="37"/>
                      </a:lnTo>
                      <a:lnTo>
                        <a:pt x="19" y="38"/>
                      </a:lnTo>
                      <a:lnTo>
                        <a:pt x="23" y="37"/>
                      </a:lnTo>
                      <a:lnTo>
                        <a:pt x="39" y="32"/>
                      </a:lnTo>
                      <a:lnTo>
                        <a:pt x="39" y="32"/>
                      </a:lnTo>
                      <a:lnTo>
                        <a:pt x="57" y="29"/>
                      </a:lnTo>
                      <a:lnTo>
                        <a:pt x="68" y="28"/>
                      </a:lnTo>
                      <a:lnTo>
                        <a:pt x="76" y="29"/>
                      </a:lnTo>
                      <a:lnTo>
                        <a:pt x="91" y="30"/>
                      </a:lnTo>
                      <a:lnTo>
                        <a:pt x="91" y="30"/>
                      </a:lnTo>
                      <a:lnTo>
                        <a:pt x="107" y="32"/>
                      </a:lnTo>
                      <a:lnTo>
                        <a:pt x="114" y="34"/>
                      </a:lnTo>
                      <a:lnTo>
                        <a:pt x="115" y="34"/>
                      </a:lnTo>
                      <a:lnTo>
                        <a:pt x="115" y="32"/>
                      </a:lnTo>
                      <a:lnTo>
                        <a:pt x="110" y="25"/>
                      </a:lnTo>
                      <a:lnTo>
                        <a:pt x="110" y="25"/>
                      </a:lnTo>
                      <a:lnTo>
                        <a:pt x="107" y="20"/>
                      </a:lnTo>
                      <a:lnTo>
                        <a:pt x="102" y="15"/>
                      </a:lnTo>
                      <a:lnTo>
                        <a:pt x="96" y="13"/>
                      </a:lnTo>
                      <a:lnTo>
                        <a:pt x="90" y="9"/>
                      </a:lnTo>
                      <a:lnTo>
                        <a:pt x="80" y="7"/>
                      </a:lnTo>
                      <a:lnTo>
                        <a:pt x="76" y="6"/>
                      </a:lnTo>
                      <a:lnTo>
                        <a:pt x="6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6" name="Freeform 40">
                  <a:extLst>
                    <a:ext uri="{FF2B5EF4-FFF2-40B4-BE49-F238E27FC236}">
                      <a16:creationId xmlns:a16="http://schemas.microsoft.com/office/drawing/2014/main" id="{4CB4A990-05C8-4BD3-86D9-11FA78B3ACD6}"/>
                    </a:ext>
                  </a:extLst>
                </p:cNvPr>
                <p:cNvSpPr>
                  <a:spLocks/>
                </p:cNvSpPr>
                <p:nvPr/>
              </p:nvSpPr>
              <p:spPr bwMode="auto">
                <a:xfrm>
                  <a:off x="2070" y="1357"/>
                  <a:ext cx="117" cy="26"/>
                </a:xfrm>
                <a:custGeom>
                  <a:avLst/>
                  <a:gdLst>
                    <a:gd name="T0" fmla="*/ 165 w 350"/>
                    <a:gd name="T1" fmla="*/ 39 h 76"/>
                    <a:gd name="T2" fmla="*/ 150 w 350"/>
                    <a:gd name="T3" fmla="*/ 36 h 76"/>
                    <a:gd name="T4" fmla="*/ 126 w 350"/>
                    <a:gd name="T5" fmla="*/ 34 h 76"/>
                    <a:gd name="T6" fmla="*/ 107 w 350"/>
                    <a:gd name="T7" fmla="*/ 34 h 76"/>
                    <a:gd name="T8" fmla="*/ 92 w 350"/>
                    <a:gd name="T9" fmla="*/ 36 h 76"/>
                    <a:gd name="T10" fmla="*/ 90 w 350"/>
                    <a:gd name="T11" fmla="*/ 32 h 76"/>
                    <a:gd name="T12" fmla="*/ 91 w 350"/>
                    <a:gd name="T13" fmla="*/ 30 h 76"/>
                    <a:gd name="T14" fmla="*/ 98 w 350"/>
                    <a:gd name="T15" fmla="*/ 26 h 76"/>
                    <a:gd name="T16" fmla="*/ 109 w 350"/>
                    <a:gd name="T17" fmla="*/ 26 h 76"/>
                    <a:gd name="T18" fmla="*/ 110 w 350"/>
                    <a:gd name="T19" fmla="*/ 22 h 76"/>
                    <a:gd name="T20" fmla="*/ 105 w 350"/>
                    <a:gd name="T21" fmla="*/ 17 h 76"/>
                    <a:gd name="T22" fmla="*/ 102 w 350"/>
                    <a:gd name="T23" fmla="*/ 8 h 76"/>
                    <a:gd name="T24" fmla="*/ 104 w 350"/>
                    <a:gd name="T25" fmla="*/ 2 h 76"/>
                    <a:gd name="T26" fmla="*/ 104 w 350"/>
                    <a:gd name="T27" fmla="*/ 0 h 76"/>
                    <a:gd name="T28" fmla="*/ 91 w 350"/>
                    <a:gd name="T29" fmla="*/ 0 h 76"/>
                    <a:gd name="T30" fmla="*/ 56 w 350"/>
                    <a:gd name="T31" fmla="*/ 0 h 76"/>
                    <a:gd name="T32" fmla="*/ 46 w 350"/>
                    <a:gd name="T33" fmla="*/ 3 h 76"/>
                    <a:gd name="T34" fmla="*/ 29 w 350"/>
                    <a:gd name="T35" fmla="*/ 9 h 76"/>
                    <a:gd name="T36" fmla="*/ 25 w 350"/>
                    <a:gd name="T37" fmla="*/ 13 h 76"/>
                    <a:gd name="T38" fmla="*/ 26 w 350"/>
                    <a:gd name="T39" fmla="*/ 20 h 76"/>
                    <a:gd name="T40" fmla="*/ 28 w 350"/>
                    <a:gd name="T41" fmla="*/ 21 h 76"/>
                    <a:gd name="T42" fmla="*/ 25 w 350"/>
                    <a:gd name="T43" fmla="*/ 28 h 76"/>
                    <a:gd name="T44" fmla="*/ 17 w 350"/>
                    <a:gd name="T45" fmla="*/ 37 h 76"/>
                    <a:gd name="T46" fmla="*/ 3 w 350"/>
                    <a:gd name="T47" fmla="*/ 50 h 76"/>
                    <a:gd name="T48" fmla="*/ 2 w 350"/>
                    <a:gd name="T49" fmla="*/ 54 h 76"/>
                    <a:gd name="T50" fmla="*/ 1 w 350"/>
                    <a:gd name="T51" fmla="*/ 59 h 76"/>
                    <a:gd name="T52" fmla="*/ 0 w 350"/>
                    <a:gd name="T53" fmla="*/ 61 h 76"/>
                    <a:gd name="T54" fmla="*/ 26 w 350"/>
                    <a:gd name="T55" fmla="*/ 64 h 76"/>
                    <a:gd name="T56" fmla="*/ 64 w 350"/>
                    <a:gd name="T57" fmla="*/ 66 h 76"/>
                    <a:gd name="T58" fmla="*/ 86 w 350"/>
                    <a:gd name="T59" fmla="*/ 68 h 76"/>
                    <a:gd name="T60" fmla="*/ 104 w 350"/>
                    <a:gd name="T61" fmla="*/ 72 h 76"/>
                    <a:gd name="T62" fmla="*/ 170 w 350"/>
                    <a:gd name="T63" fmla="*/ 73 h 76"/>
                    <a:gd name="T64" fmla="*/ 178 w 350"/>
                    <a:gd name="T65" fmla="*/ 73 h 76"/>
                    <a:gd name="T66" fmla="*/ 196 w 350"/>
                    <a:gd name="T67" fmla="*/ 70 h 76"/>
                    <a:gd name="T68" fmla="*/ 212 w 350"/>
                    <a:gd name="T69" fmla="*/ 67 h 76"/>
                    <a:gd name="T70" fmla="*/ 219 w 350"/>
                    <a:gd name="T71" fmla="*/ 68 h 76"/>
                    <a:gd name="T72" fmla="*/ 240 w 350"/>
                    <a:gd name="T73" fmla="*/ 73 h 76"/>
                    <a:gd name="T74" fmla="*/ 253 w 350"/>
                    <a:gd name="T75" fmla="*/ 73 h 76"/>
                    <a:gd name="T76" fmla="*/ 285 w 350"/>
                    <a:gd name="T77" fmla="*/ 76 h 76"/>
                    <a:gd name="T78" fmla="*/ 301 w 350"/>
                    <a:gd name="T79" fmla="*/ 76 h 76"/>
                    <a:gd name="T80" fmla="*/ 303 w 350"/>
                    <a:gd name="T81" fmla="*/ 73 h 76"/>
                    <a:gd name="T82" fmla="*/ 306 w 350"/>
                    <a:gd name="T83" fmla="*/ 72 h 76"/>
                    <a:gd name="T84" fmla="*/ 312 w 350"/>
                    <a:gd name="T85" fmla="*/ 72 h 76"/>
                    <a:gd name="T86" fmla="*/ 318 w 350"/>
                    <a:gd name="T87" fmla="*/ 68 h 76"/>
                    <a:gd name="T88" fmla="*/ 323 w 350"/>
                    <a:gd name="T89" fmla="*/ 64 h 76"/>
                    <a:gd name="T90" fmla="*/ 336 w 350"/>
                    <a:gd name="T91" fmla="*/ 55 h 76"/>
                    <a:gd name="T92" fmla="*/ 350 w 350"/>
                    <a:gd name="T93" fmla="*/ 48 h 76"/>
                    <a:gd name="T94" fmla="*/ 350 w 350"/>
                    <a:gd name="T95" fmla="*/ 45 h 76"/>
                    <a:gd name="T96" fmla="*/ 337 w 350"/>
                    <a:gd name="T97" fmla="*/ 39 h 76"/>
                    <a:gd name="T98" fmla="*/ 319 w 350"/>
                    <a:gd name="T99" fmla="*/ 33 h 76"/>
                    <a:gd name="T100" fmla="*/ 296 w 350"/>
                    <a:gd name="T101" fmla="*/ 30 h 76"/>
                    <a:gd name="T102" fmla="*/ 282 w 350"/>
                    <a:gd name="T103" fmla="*/ 30 h 76"/>
                    <a:gd name="T104" fmla="*/ 256 w 350"/>
                    <a:gd name="T105" fmla="*/ 31 h 76"/>
                    <a:gd name="T106" fmla="*/ 224 w 350"/>
                    <a:gd name="T107" fmla="*/ 34 h 76"/>
                    <a:gd name="T108" fmla="*/ 165 w 350"/>
                    <a:gd name="T10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0" h="76">
                      <a:moveTo>
                        <a:pt x="165" y="39"/>
                      </a:moveTo>
                      <a:lnTo>
                        <a:pt x="165" y="39"/>
                      </a:lnTo>
                      <a:lnTo>
                        <a:pt x="156" y="38"/>
                      </a:lnTo>
                      <a:lnTo>
                        <a:pt x="150" y="36"/>
                      </a:lnTo>
                      <a:lnTo>
                        <a:pt x="142" y="34"/>
                      </a:lnTo>
                      <a:lnTo>
                        <a:pt x="126" y="34"/>
                      </a:lnTo>
                      <a:lnTo>
                        <a:pt x="126" y="34"/>
                      </a:lnTo>
                      <a:lnTo>
                        <a:pt x="107" y="34"/>
                      </a:lnTo>
                      <a:lnTo>
                        <a:pt x="96" y="36"/>
                      </a:lnTo>
                      <a:lnTo>
                        <a:pt x="92" y="36"/>
                      </a:lnTo>
                      <a:lnTo>
                        <a:pt x="91" y="34"/>
                      </a:lnTo>
                      <a:lnTo>
                        <a:pt x="90" y="32"/>
                      </a:lnTo>
                      <a:lnTo>
                        <a:pt x="91" y="30"/>
                      </a:lnTo>
                      <a:lnTo>
                        <a:pt x="91" y="30"/>
                      </a:lnTo>
                      <a:lnTo>
                        <a:pt x="93" y="27"/>
                      </a:lnTo>
                      <a:lnTo>
                        <a:pt x="98" y="26"/>
                      </a:lnTo>
                      <a:lnTo>
                        <a:pt x="105" y="26"/>
                      </a:lnTo>
                      <a:lnTo>
                        <a:pt x="109" y="26"/>
                      </a:lnTo>
                      <a:lnTo>
                        <a:pt x="110" y="25"/>
                      </a:lnTo>
                      <a:lnTo>
                        <a:pt x="110" y="22"/>
                      </a:lnTo>
                      <a:lnTo>
                        <a:pt x="105" y="17"/>
                      </a:lnTo>
                      <a:lnTo>
                        <a:pt x="105" y="17"/>
                      </a:lnTo>
                      <a:lnTo>
                        <a:pt x="102" y="11"/>
                      </a:lnTo>
                      <a:lnTo>
                        <a:pt x="102" y="8"/>
                      </a:lnTo>
                      <a:lnTo>
                        <a:pt x="103" y="4"/>
                      </a:lnTo>
                      <a:lnTo>
                        <a:pt x="104" y="2"/>
                      </a:lnTo>
                      <a:lnTo>
                        <a:pt x="104" y="0"/>
                      </a:lnTo>
                      <a:lnTo>
                        <a:pt x="104" y="0"/>
                      </a:lnTo>
                      <a:lnTo>
                        <a:pt x="91" y="0"/>
                      </a:lnTo>
                      <a:lnTo>
                        <a:pt x="91" y="0"/>
                      </a:lnTo>
                      <a:lnTo>
                        <a:pt x="63" y="0"/>
                      </a:lnTo>
                      <a:lnTo>
                        <a:pt x="56" y="0"/>
                      </a:lnTo>
                      <a:lnTo>
                        <a:pt x="46" y="3"/>
                      </a:lnTo>
                      <a:lnTo>
                        <a:pt x="46" y="3"/>
                      </a:lnTo>
                      <a:lnTo>
                        <a:pt x="36" y="5"/>
                      </a:lnTo>
                      <a:lnTo>
                        <a:pt x="29" y="9"/>
                      </a:lnTo>
                      <a:lnTo>
                        <a:pt x="26" y="10"/>
                      </a:lnTo>
                      <a:lnTo>
                        <a:pt x="25" y="13"/>
                      </a:lnTo>
                      <a:lnTo>
                        <a:pt x="25" y="16"/>
                      </a:lnTo>
                      <a:lnTo>
                        <a:pt x="26" y="20"/>
                      </a:lnTo>
                      <a:lnTo>
                        <a:pt x="26" y="20"/>
                      </a:lnTo>
                      <a:lnTo>
                        <a:pt x="28" y="21"/>
                      </a:lnTo>
                      <a:lnTo>
                        <a:pt x="28" y="23"/>
                      </a:lnTo>
                      <a:lnTo>
                        <a:pt x="25" y="28"/>
                      </a:lnTo>
                      <a:lnTo>
                        <a:pt x="22" y="32"/>
                      </a:lnTo>
                      <a:lnTo>
                        <a:pt x="17" y="37"/>
                      </a:lnTo>
                      <a:lnTo>
                        <a:pt x="7" y="45"/>
                      </a:lnTo>
                      <a:lnTo>
                        <a:pt x="3" y="50"/>
                      </a:lnTo>
                      <a:lnTo>
                        <a:pt x="2" y="54"/>
                      </a:lnTo>
                      <a:lnTo>
                        <a:pt x="2" y="54"/>
                      </a:lnTo>
                      <a:lnTo>
                        <a:pt x="2" y="57"/>
                      </a:lnTo>
                      <a:lnTo>
                        <a:pt x="1" y="59"/>
                      </a:lnTo>
                      <a:lnTo>
                        <a:pt x="0" y="60"/>
                      </a:lnTo>
                      <a:lnTo>
                        <a:pt x="0" y="61"/>
                      </a:lnTo>
                      <a:lnTo>
                        <a:pt x="26" y="64"/>
                      </a:lnTo>
                      <a:lnTo>
                        <a:pt x="26" y="64"/>
                      </a:lnTo>
                      <a:lnTo>
                        <a:pt x="49" y="66"/>
                      </a:lnTo>
                      <a:lnTo>
                        <a:pt x="64" y="66"/>
                      </a:lnTo>
                      <a:lnTo>
                        <a:pt x="74" y="67"/>
                      </a:lnTo>
                      <a:lnTo>
                        <a:pt x="86" y="68"/>
                      </a:lnTo>
                      <a:lnTo>
                        <a:pt x="86" y="68"/>
                      </a:lnTo>
                      <a:lnTo>
                        <a:pt x="104" y="72"/>
                      </a:lnTo>
                      <a:lnTo>
                        <a:pt x="126" y="73"/>
                      </a:lnTo>
                      <a:lnTo>
                        <a:pt x="170" y="73"/>
                      </a:lnTo>
                      <a:lnTo>
                        <a:pt x="170" y="73"/>
                      </a:lnTo>
                      <a:lnTo>
                        <a:pt x="178" y="73"/>
                      </a:lnTo>
                      <a:lnTo>
                        <a:pt x="185" y="72"/>
                      </a:lnTo>
                      <a:lnTo>
                        <a:pt x="196" y="70"/>
                      </a:lnTo>
                      <a:lnTo>
                        <a:pt x="206" y="67"/>
                      </a:lnTo>
                      <a:lnTo>
                        <a:pt x="212" y="67"/>
                      </a:lnTo>
                      <a:lnTo>
                        <a:pt x="219" y="68"/>
                      </a:lnTo>
                      <a:lnTo>
                        <a:pt x="219" y="68"/>
                      </a:lnTo>
                      <a:lnTo>
                        <a:pt x="234" y="73"/>
                      </a:lnTo>
                      <a:lnTo>
                        <a:pt x="240" y="73"/>
                      </a:lnTo>
                      <a:lnTo>
                        <a:pt x="253" y="73"/>
                      </a:lnTo>
                      <a:lnTo>
                        <a:pt x="253" y="73"/>
                      </a:lnTo>
                      <a:lnTo>
                        <a:pt x="270" y="74"/>
                      </a:lnTo>
                      <a:lnTo>
                        <a:pt x="285" y="76"/>
                      </a:lnTo>
                      <a:lnTo>
                        <a:pt x="296" y="76"/>
                      </a:lnTo>
                      <a:lnTo>
                        <a:pt x="301" y="76"/>
                      </a:lnTo>
                      <a:lnTo>
                        <a:pt x="303" y="73"/>
                      </a:lnTo>
                      <a:lnTo>
                        <a:pt x="303" y="73"/>
                      </a:lnTo>
                      <a:lnTo>
                        <a:pt x="304" y="72"/>
                      </a:lnTo>
                      <a:lnTo>
                        <a:pt x="306" y="72"/>
                      </a:lnTo>
                      <a:lnTo>
                        <a:pt x="309" y="72"/>
                      </a:lnTo>
                      <a:lnTo>
                        <a:pt x="312" y="72"/>
                      </a:lnTo>
                      <a:lnTo>
                        <a:pt x="314" y="71"/>
                      </a:lnTo>
                      <a:lnTo>
                        <a:pt x="318" y="68"/>
                      </a:lnTo>
                      <a:lnTo>
                        <a:pt x="323" y="64"/>
                      </a:lnTo>
                      <a:lnTo>
                        <a:pt x="323" y="64"/>
                      </a:lnTo>
                      <a:lnTo>
                        <a:pt x="329" y="59"/>
                      </a:lnTo>
                      <a:lnTo>
                        <a:pt x="336" y="55"/>
                      </a:lnTo>
                      <a:lnTo>
                        <a:pt x="347" y="50"/>
                      </a:lnTo>
                      <a:lnTo>
                        <a:pt x="350" y="48"/>
                      </a:lnTo>
                      <a:lnTo>
                        <a:pt x="350" y="47"/>
                      </a:lnTo>
                      <a:lnTo>
                        <a:pt x="350" y="45"/>
                      </a:lnTo>
                      <a:lnTo>
                        <a:pt x="346" y="43"/>
                      </a:lnTo>
                      <a:lnTo>
                        <a:pt x="337" y="39"/>
                      </a:lnTo>
                      <a:lnTo>
                        <a:pt x="337" y="39"/>
                      </a:lnTo>
                      <a:lnTo>
                        <a:pt x="319" y="33"/>
                      </a:lnTo>
                      <a:lnTo>
                        <a:pt x="307" y="31"/>
                      </a:lnTo>
                      <a:lnTo>
                        <a:pt x="296" y="30"/>
                      </a:lnTo>
                      <a:lnTo>
                        <a:pt x="282" y="30"/>
                      </a:lnTo>
                      <a:lnTo>
                        <a:pt x="282" y="30"/>
                      </a:lnTo>
                      <a:lnTo>
                        <a:pt x="269" y="30"/>
                      </a:lnTo>
                      <a:lnTo>
                        <a:pt x="256" y="31"/>
                      </a:lnTo>
                      <a:lnTo>
                        <a:pt x="224" y="34"/>
                      </a:lnTo>
                      <a:lnTo>
                        <a:pt x="224" y="34"/>
                      </a:lnTo>
                      <a:lnTo>
                        <a:pt x="165" y="39"/>
                      </a:lnTo>
                      <a:lnTo>
                        <a:pt x="16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8" name="Freeform 41">
                  <a:extLst>
                    <a:ext uri="{FF2B5EF4-FFF2-40B4-BE49-F238E27FC236}">
                      <a16:creationId xmlns:a16="http://schemas.microsoft.com/office/drawing/2014/main" id="{63AA90EB-6304-4964-AB84-1C87AA59F42B}"/>
                    </a:ext>
                  </a:extLst>
                </p:cNvPr>
                <p:cNvSpPr>
                  <a:spLocks/>
                </p:cNvSpPr>
                <p:nvPr/>
              </p:nvSpPr>
              <p:spPr bwMode="auto">
                <a:xfrm>
                  <a:off x="2111" y="1291"/>
                  <a:ext cx="290" cy="71"/>
                </a:xfrm>
                <a:custGeom>
                  <a:avLst/>
                  <a:gdLst>
                    <a:gd name="T0" fmla="*/ 140 w 869"/>
                    <a:gd name="T1" fmla="*/ 209 h 213"/>
                    <a:gd name="T2" fmla="*/ 203 w 869"/>
                    <a:gd name="T3" fmla="*/ 202 h 213"/>
                    <a:gd name="T4" fmla="*/ 224 w 869"/>
                    <a:gd name="T5" fmla="*/ 201 h 213"/>
                    <a:gd name="T6" fmla="*/ 257 w 869"/>
                    <a:gd name="T7" fmla="*/ 213 h 213"/>
                    <a:gd name="T8" fmla="*/ 317 w 869"/>
                    <a:gd name="T9" fmla="*/ 190 h 213"/>
                    <a:gd name="T10" fmla="*/ 293 w 869"/>
                    <a:gd name="T11" fmla="*/ 185 h 213"/>
                    <a:gd name="T12" fmla="*/ 308 w 869"/>
                    <a:gd name="T13" fmla="*/ 177 h 213"/>
                    <a:gd name="T14" fmla="*/ 337 w 869"/>
                    <a:gd name="T15" fmla="*/ 158 h 213"/>
                    <a:gd name="T16" fmla="*/ 344 w 869"/>
                    <a:gd name="T17" fmla="*/ 151 h 213"/>
                    <a:gd name="T18" fmla="*/ 388 w 869"/>
                    <a:gd name="T19" fmla="*/ 156 h 213"/>
                    <a:gd name="T20" fmla="*/ 439 w 869"/>
                    <a:gd name="T21" fmla="*/ 130 h 213"/>
                    <a:gd name="T22" fmla="*/ 407 w 869"/>
                    <a:gd name="T23" fmla="*/ 112 h 213"/>
                    <a:gd name="T24" fmla="*/ 453 w 869"/>
                    <a:gd name="T25" fmla="*/ 115 h 213"/>
                    <a:gd name="T26" fmla="*/ 497 w 869"/>
                    <a:gd name="T27" fmla="*/ 95 h 213"/>
                    <a:gd name="T28" fmla="*/ 543 w 869"/>
                    <a:gd name="T29" fmla="*/ 96 h 213"/>
                    <a:gd name="T30" fmla="*/ 596 w 869"/>
                    <a:gd name="T31" fmla="*/ 83 h 213"/>
                    <a:gd name="T32" fmla="*/ 652 w 869"/>
                    <a:gd name="T33" fmla="*/ 70 h 213"/>
                    <a:gd name="T34" fmla="*/ 757 w 869"/>
                    <a:gd name="T35" fmla="*/ 51 h 213"/>
                    <a:gd name="T36" fmla="*/ 766 w 869"/>
                    <a:gd name="T37" fmla="*/ 40 h 213"/>
                    <a:gd name="T38" fmla="*/ 726 w 869"/>
                    <a:gd name="T39" fmla="*/ 34 h 213"/>
                    <a:gd name="T40" fmla="*/ 829 w 869"/>
                    <a:gd name="T41" fmla="*/ 32 h 213"/>
                    <a:gd name="T42" fmla="*/ 866 w 869"/>
                    <a:gd name="T43" fmla="*/ 23 h 213"/>
                    <a:gd name="T44" fmla="*/ 846 w 869"/>
                    <a:gd name="T45" fmla="*/ 11 h 213"/>
                    <a:gd name="T46" fmla="*/ 747 w 869"/>
                    <a:gd name="T47" fmla="*/ 12 h 213"/>
                    <a:gd name="T48" fmla="*/ 721 w 869"/>
                    <a:gd name="T49" fmla="*/ 5 h 213"/>
                    <a:gd name="T50" fmla="*/ 594 w 869"/>
                    <a:gd name="T51" fmla="*/ 10 h 213"/>
                    <a:gd name="T52" fmla="*/ 520 w 869"/>
                    <a:gd name="T53" fmla="*/ 5 h 213"/>
                    <a:gd name="T54" fmla="*/ 451 w 869"/>
                    <a:gd name="T55" fmla="*/ 9 h 213"/>
                    <a:gd name="T56" fmla="*/ 382 w 869"/>
                    <a:gd name="T57" fmla="*/ 20 h 213"/>
                    <a:gd name="T58" fmla="*/ 322 w 869"/>
                    <a:gd name="T59" fmla="*/ 20 h 213"/>
                    <a:gd name="T60" fmla="*/ 248 w 869"/>
                    <a:gd name="T61" fmla="*/ 34 h 213"/>
                    <a:gd name="T62" fmla="*/ 185 w 869"/>
                    <a:gd name="T63" fmla="*/ 36 h 213"/>
                    <a:gd name="T64" fmla="*/ 149 w 869"/>
                    <a:gd name="T65" fmla="*/ 39 h 213"/>
                    <a:gd name="T66" fmla="*/ 174 w 869"/>
                    <a:gd name="T67" fmla="*/ 68 h 213"/>
                    <a:gd name="T68" fmla="*/ 327 w 869"/>
                    <a:gd name="T69" fmla="*/ 73 h 213"/>
                    <a:gd name="T70" fmla="*/ 429 w 869"/>
                    <a:gd name="T71" fmla="*/ 57 h 213"/>
                    <a:gd name="T72" fmla="*/ 382 w 869"/>
                    <a:gd name="T73" fmla="*/ 74 h 213"/>
                    <a:gd name="T74" fmla="*/ 306 w 869"/>
                    <a:gd name="T75" fmla="*/ 83 h 213"/>
                    <a:gd name="T76" fmla="*/ 323 w 869"/>
                    <a:gd name="T77" fmla="*/ 91 h 213"/>
                    <a:gd name="T78" fmla="*/ 316 w 869"/>
                    <a:gd name="T79" fmla="*/ 99 h 213"/>
                    <a:gd name="T80" fmla="*/ 214 w 869"/>
                    <a:gd name="T81" fmla="*/ 74 h 213"/>
                    <a:gd name="T82" fmla="*/ 208 w 869"/>
                    <a:gd name="T83" fmla="*/ 94 h 213"/>
                    <a:gd name="T84" fmla="*/ 219 w 869"/>
                    <a:gd name="T85" fmla="*/ 115 h 213"/>
                    <a:gd name="T86" fmla="*/ 280 w 869"/>
                    <a:gd name="T87" fmla="*/ 123 h 213"/>
                    <a:gd name="T88" fmla="*/ 224 w 869"/>
                    <a:gd name="T89" fmla="*/ 130 h 213"/>
                    <a:gd name="T90" fmla="*/ 172 w 869"/>
                    <a:gd name="T91" fmla="*/ 127 h 213"/>
                    <a:gd name="T92" fmla="*/ 125 w 869"/>
                    <a:gd name="T93" fmla="*/ 139 h 213"/>
                    <a:gd name="T94" fmla="*/ 178 w 869"/>
                    <a:gd name="T95" fmla="*/ 168 h 213"/>
                    <a:gd name="T96" fmla="*/ 150 w 869"/>
                    <a:gd name="T97" fmla="*/ 173 h 213"/>
                    <a:gd name="T98" fmla="*/ 141 w 869"/>
                    <a:gd name="T99" fmla="*/ 166 h 213"/>
                    <a:gd name="T100" fmla="*/ 90 w 869"/>
                    <a:gd name="T101" fmla="*/ 156 h 213"/>
                    <a:gd name="T102" fmla="*/ 90 w 869"/>
                    <a:gd name="T103" fmla="*/ 173 h 213"/>
                    <a:gd name="T104" fmla="*/ 60 w 869"/>
                    <a:gd name="T105" fmla="*/ 180 h 213"/>
                    <a:gd name="T106" fmla="*/ 0 w 869"/>
                    <a:gd name="T107" fmla="*/ 201 h 213"/>
                    <a:gd name="T108" fmla="*/ 56 w 869"/>
                    <a:gd name="T109" fmla="*/ 2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9" h="213">
                      <a:moveTo>
                        <a:pt x="56" y="208"/>
                      </a:moveTo>
                      <a:lnTo>
                        <a:pt x="56" y="208"/>
                      </a:lnTo>
                      <a:lnTo>
                        <a:pt x="111" y="208"/>
                      </a:lnTo>
                      <a:lnTo>
                        <a:pt x="111" y="208"/>
                      </a:lnTo>
                      <a:lnTo>
                        <a:pt x="121" y="208"/>
                      </a:lnTo>
                      <a:lnTo>
                        <a:pt x="130" y="209"/>
                      </a:lnTo>
                      <a:lnTo>
                        <a:pt x="140" y="209"/>
                      </a:lnTo>
                      <a:lnTo>
                        <a:pt x="150" y="208"/>
                      </a:lnTo>
                      <a:lnTo>
                        <a:pt x="150" y="208"/>
                      </a:lnTo>
                      <a:lnTo>
                        <a:pt x="159" y="204"/>
                      </a:lnTo>
                      <a:lnTo>
                        <a:pt x="169" y="203"/>
                      </a:lnTo>
                      <a:lnTo>
                        <a:pt x="195" y="203"/>
                      </a:lnTo>
                      <a:lnTo>
                        <a:pt x="195" y="203"/>
                      </a:lnTo>
                      <a:lnTo>
                        <a:pt x="203" y="202"/>
                      </a:lnTo>
                      <a:lnTo>
                        <a:pt x="209" y="201"/>
                      </a:lnTo>
                      <a:lnTo>
                        <a:pt x="217" y="196"/>
                      </a:lnTo>
                      <a:lnTo>
                        <a:pt x="219" y="195"/>
                      </a:lnTo>
                      <a:lnTo>
                        <a:pt x="221" y="195"/>
                      </a:lnTo>
                      <a:lnTo>
                        <a:pt x="223" y="196"/>
                      </a:lnTo>
                      <a:lnTo>
                        <a:pt x="224" y="201"/>
                      </a:lnTo>
                      <a:lnTo>
                        <a:pt x="224" y="201"/>
                      </a:lnTo>
                      <a:lnTo>
                        <a:pt x="227" y="208"/>
                      </a:lnTo>
                      <a:lnTo>
                        <a:pt x="229" y="211"/>
                      </a:lnTo>
                      <a:lnTo>
                        <a:pt x="230" y="212"/>
                      </a:lnTo>
                      <a:lnTo>
                        <a:pt x="235" y="213"/>
                      </a:lnTo>
                      <a:lnTo>
                        <a:pt x="243" y="213"/>
                      </a:lnTo>
                      <a:lnTo>
                        <a:pt x="243" y="213"/>
                      </a:lnTo>
                      <a:lnTo>
                        <a:pt x="257" y="213"/>
                      </a:lnTo>
                      <a:lnTo>
                        <a:pt x="271" y="212"/>
                      </a:lnTo>
                      <a:lnTo>
                        <a:pt x="286" y="208"/>
                      </a:lnTo>
                      <a:lnTo>
                        <a:pt x="292" y="206"/>
                      </a:lnTo>
                      <a:lnTo>
                        <a:pt x="298" y="203"/>
                      </a:lnTo>
                      <a:lnTo>
                        <a:pt x="298" y="203"/>
                      </a:lnTo>
                      <a:lnTo>
                        <a:pt x="316" y="191"/>
                      </a:lnTo>
                      <a:lnTo>
                        <a:pt x="317" y="190"/>
                      </a:lnTo>
                      <a:lnTo>
                        <a:pt x="316" y="189"/>
                      </a:lnTo>
                      <a:lnTo>
                        <a:pt x="314" y="189"/>
                      </a:lnTo>
                      <a:lnTo>
                        <a:pt x="308" y="187"/>
                      </a:lnTo>
                      <a:lnTo>
                        <a:pt x="308" y="187"/>
                      </a:lnTo>
                      <a:lnTo>
                        <a:pt x="301" y="187"/>
                      </a:lnTo>
                      <a:lnTo>
                        <a:pt x="297" y="186"/>
                      </a:lnTo>
                      <a:lnTo>
                        <a:pt x="293" y="185"/>
                      </a:lnTo>
                      <a:lnTo>
                        <a:pt x="292" y="183"/>
                      </a:lnTo>
                      <a:lnTo>
                        <a:pt x="292" y="181"/>
                      </a:lnTo>
                      <a:lnTo>
                        <a:pt x="293" y="180"/>
                      </a:lnTo>
                      <a:lnTo>
                        <a:pt x="294" y="179"/>
                      </a:lnTo>
                      <a:lnTo>
                        <a:pt x="298" y="178"/>
                      </a:lnTo>
                      <a:lnTo>
                        <a:pt x="298" y="178"/>
                      </a:lnTo>
                      <a:lnTo>
                        <a:pt x="308" y="177"/>
                      </a:lnTo>
                      <a:lnTo>
                        <a:pt x="320" y="173"/>
                      </a:lnTo>
                      <a:lnTo>
                        <a:pt x="331" y="168"/>
                      </a:lnTo>
                      <a:lnTo>
                        <a:pt x="338" y="163"/>
                      </a:lnTo>
                      <a:lnTo>
                        <a:pt x="338" y="163"/>
                      </a:lnTo>
                      <a:lnTo>
                        <a:pt x="338" y="162"/>
                      </a:lnTo>
                      <a:lnTo>
                        <a:pt x="338" y="161"/>
                      </a:lnTo>
                      <a:lnTo>
                        <a:pt x="337" y="158"/>
                      </a:lnTo>
                      <a:lnTo>
                        <a:pt x="331" y="151"/>
                      </a:lnTo>
                      <a:lnTo>
                        <a:pt x="328" y="149"/>
                      </a:lnTo>
                      <a:lnTo>
                        <a:pt x="328" y="147"/>
                      </a:lnTo>
                      <a:lnTo>
                        <a:pt x="331" y="147"/>
                      </a:lnTo>
                      <a:lnTo>
                        <a:pt x="338" y="149"/>
                      </a:lnTo>
                      <a:lnTo>
                        <a:pt x="338" y="149"/>
                      </a:lnTo>
                      <a:lnTo>
                        <a:pt x="344" y="151"/>
                      </a:lnTo>
                      <a:lnTo>
                        <a:pt x="349" y="153"/>
                      </a:lnTo>
                      <a:lnTo>
                        <a:pt x="352" y="158"/>
                      </a:lnTo>
                      <a:lnTo>
                        <a:pt x="354" y="160"/>
                      </a:lnTo>
                      <a:lnTo>
                        <a:pt x="357" y="160"/>
                      </a:lnTo>
                      <a:lnTo>
                        <a:pt x="372" y="158"/>
                      </a:lnTo>
                      <a:lnTo>
                        <a:pt x="372" y="158"/>
                      </a:lnTo>
                      <a:lnTo>
                        <a:pt x="388" y="156"/>
                      </a:lnTo>
                      <a:lnTo>
                        <a:pt x="394" y="156"/>
                      </a:lnTo>
                      <a:lnTo>
                        <a:pt x="400" y="155"/>
                      </a:lnTo>
                      <a:lnTo>
                        <a:pt x="411" y="149"/>
                      </a:lnTo>
                      <a:lnTo>
                        <a:pt x="411" y="149"/>
                      </a:lnTo>
                      <a:lnTo>
                        <a:pt x="426" y="140"/>
                      </a:lnTo>
                      <a:lnTo>
                        <a:pt x="436" y="134"/>
                      </a:lnTo>
                      <a:lnTo>
                        <a:pt x="439" y="130"/>
                      </a:lnTo>
                      <a:lnTo>
                        <a:pt x="440" y="128"/>
                      </a:lnTo>
                      <a:lnTo>
                        <a:pt x="439" y="125"/>
                      </a:lnTo>
                      <a:lnTo>
                        <a:pt x="436" y="124"/>
                      </a:lnTo>
                      <a:lnTo>
                        <a:pt x="436" y="124"/>
                      </a:lnTo>
                      <a:lnTo>
                        <a:pt x="424" y="119"/>
                      </a:lnTo>
                      <a:lnTo>
                        <a:pt x="411" y="115"/>
                      </a:lnTo>
                      <a:lnTo>
                        <a:pt x="407" y="112"/>
                      </a:lnTo>
                      <a:lnTo>
                        <a:pt x="406" y="111"/>
                      </a:lnTo>
                      <a:lnTo>
                        <a:pt x="408" y="110"/>
                      </a:lnTo>
                      <a:lnTo>
                        <a:pt x="416" y="110"/>
                      </a:lnTo>
                      <a:lnTo>
                        <a:pt x="416" y="110"/>
                      </a:lnTo>
                      <a:lnTo>
                        <a:pt x="426" y="110"/>
                      </a:lnTo>
                      <a:lnTo>
                        <a:pt x="436" y="111"/>
                      </a:lnTo>
                      <a:lnTo>
                        <a:pt x="453" y="115"/>
                      </a:lnTo>
                      <a:lnTo>
                        <a:pt x="460" y="116"/>
                      </a:lnTo>
                      <a:lnTo>
                        <a:pt x="468" y="116"/>
                      </a:lnTo>
                      <a:lnTo>
                        <a:pt x="474" y="113"/>
                      </a:lnTo>
                      <a:lnTo>
                        <a:pt x="480" y="110"/>
                      </a:lnTo>
                      <a:lnTo>
                        <a:pt x="480" y="110"/>
                      </a:lnTo>
                      <a:lnTo>
                        <a:pt x="492" y="99"/>
                      </a:lnTo>
                      <a:lnTo>
                        <a:pt x="497" y="95"/>
                      </a:lnTo>
                      <a:lnTo>
                        <a:pt x="503" y="93"/>
                      </a:lnTo>
                      <a:lnTo>
                        <a:pt x="509" y="90"/>
                      </a:lnTo>
                      <a:lnTo>
                        <a:pt x="515" y="89"/>
                      </a:lnTo>
                      <a:lnTo>
                        <a:pt x="521" y="90"/>
                      </a:lnTo>
                      <a:lnTo>
                        <a:pt x="530" y="91"/>
                      </a:lnTo>
                      <a:lnTo>
                        <a:pt x="530" y="91"/>
                      </a:lnTo>
                      <a:lnTo>
                        <a:pt x="543" y="96"/>
                      </a:lnTo>
                      <a:lnTo>
                        <a:pt x="553" y="100"/>
                      </a:lnTo>
                      <a:lnTo>
                        <a:pt x="556" y="100"/>
                      </a:lnTo>
                      <a:lnTo>
                        <a:pt x="561" y="99"/>
                      </a:lnTo>
                      <a:lnTo>
                        <a:pt x="573" y="94"/>
                      </a:lnTo>
                      <a:lnTo>
                        <a:pt x="573" y="94"/>
                      </a:lnTo>
                      <a:lnTo>
                        <a:pt x="590" y="85"/>
                      </a:lnTo>
                      <a:lnTo>
                        <a:pt x="596" y="83"/>
                      </a:lnTo>
                      <a:lnTo>
                        <a:pt x="609" y="79"/>
                      </a:lnTo>
                      <a:lnTo>
                        <a:pt x="609" y="79"/>
                      </a:lnTo>
                      <a:lnTo>
                        <a:pt x="618" y="76"/>
                      </a:lnTo>
                      <a:lnTo>
                        <a:pt x="623" y="74"/>
                      </a:lnTo>
                      <a:lnTo>
                        <a:pt x="632" y="72"/>
                      </a:lnTo>
                      <a:lnTo>
                        <a:pt x="652" y="70"/>
                      </a:lnTo>
                      <a:lnTo>
                        <a:pt x="652" y="70"/>
                      </a:lnTo>
                      <a:lnTo>
                        <a:pt x="678" y="66"/>
                      </a:lnTo>
                      <a:lnTo>
                        <a:pt x="698" y="61"/>
                      </a:lnTo>
                      <a:lnTo>
                        <a:pt x="717" y="57"/>
                      </a:lnTo>
                      <a:lnTo>
                        <a:pt x="736" y="55"/>
                      </a:lnTo>
                      <a:lnTo>
                        <a:pt x="736" y="55"/>
                      </a:lnTo>
                      <a:lnTo>
                        <a:pt x="747" y="54"/>
                      </a:lnTo>
                      <a:lnTo>
                        <a:pt x="757" y="51"/>
                      </a:lnTo>
                      <a:lnTo>
                        <a:pt x="766" y="48"/>
                      </a:lnTo>
                      <a:lnTo>
                        <a:pt x="774" y="44"/>
                      </a:lnTo>
                      <a:lnTo>
                        <a:pt x="777" y="42"/>
                      </a:lnTo>
                      <a:lnTo>
                        <a:pt x="778" y="40"/>
                      </a:lnTo>
                      <a:lnTo>
                        <a:pt x="778" y="40"/>
                      </a:lnTo>
                      <a:lnTo>
                        <a:pt x="775" y="39"/>
                      </a:lnTo>
                      <a:lnTo>
                        <a:pt x="766" y="40"/>
                      </a:lnTo>
                      <a:lnTo>
                        <a:pt x="766" y="40"/>
                      </a:lnTo>
                      <a:lnTo>
                        <a:pt x="754" y="40"/>
                      </a:lnTo>
                      <a:lnTo>
                        <a:pt x="743" y="40"/>
                      </a:lnTo>
                      <a:lnTo>
                        <a:pt x="735" y="39"/>
                      </a:lnTo>
                      <a:lnTo>
                        <a:pt x="727" y="37"/>
                      </a:lnTo>
                      <a:lnTo>
                        <a:pt x="725" y="34"/>
                      </a:lnTo>
                      <a:lnTo>
                        <a:pt x="726" y="34"/>
                      </a:lnTo>
                      <a:lnTo>
                        <a:pt x="727" y="33"/>
                      </a:lnTo>
                      <a:lnTo>
                        <a:pt x="735" y="32"/>
                      </a:lnTo>
                      <a:lnTo>
                        <a:pt x="749" y="32"/>
                      </a:lnTo>
                      <a:lnTo>
                        <a:pt x="749" y="32"/>
                      </a:lnTo>
                      <a:lnTo>
                        <a:pt x="777" y="33"/>
                      </a:lnTo>
                      <a:lnTo>
                        <a:pt x="797" y="34"/>
                      </a:lnTo>
                      <a:lnTo>
                        <a:pt x="829" y="32"/>
                      </a:lnTo>
                      <a:lnTo>
                        <a:pt x="829" y="32"/>
                      </a:lnTo>
                      <a:lnTo>
                        <a:pt x="850" y="31"/>
                      </a:lnTo>
                      <a:lnTo>
                        <a:pt x="865" y="29"/>
                      </a:lnTo>
                      <a:lnTo>
                        <a:pt x="868" y="28"/>
                      </a:lnTo>
                      <a:lnTo>
                        <a:pt x="869" y="27"/>
                      </a:lnTo>
                      <a:lnTo>
                        <a:pt x="869" y="26"/>
                      </a:lnTo>
                      <a:lnTo>
                        <a:pt x="866" y="23"/>
                      </a:lnTo>
                      <a:lnTo>
                        <a:pt x="860" y="20"/>
                      </a:lnTo>
                      <a:lnTo>
                        <a:pt x="860" y="20"/>
                      </a:lnTo>
                      <a:lnTo>
                        <a:pt x="852" y="17"/>
                      </a:lnTo>
                      <a:lnTo>
                        <a:pt x="849" y="15"/>
                      </a:lnTo>
                      <a:lnTo>
                        <a:pt x="848" y="12"/>
                      </a:lnTo>
                      <a:lnTo>
                        <a:pt x="848" y="11"/>
                      </a:lnTo>
                      <a:lnTo>
                        <a:pt x="846" y="11"/>
                      </a:lnTo>
                      <a:lnTo>
                        <a:pt x="844" y="10"/>
                      </a:lnTo>
                      <a:lnTo>
                        <a:pt x="825" y="10"/>
                      </a:lnTo>
                      <a:lnTo>
                        <a:pt x="825" y="10"/>
                      </a:lnTo>
                      <a:lnTo>
                        <a:pt x="797" y="11"/>
                      </a:lnTo>
                      <a:lnTo>
                        <a:pt x="774" y="12"/>
                      </a:lnTo>
                      <a:lnTo>
                        <a:pt x="755" y="12"/>
                      </a:lnTo>
                      <a:lnTo>
                        <a:pt x="747" y="12"/>
                      </a:lnTo>
                      <a:lnTo>
                        <a:pt x="741" y="10"/>
                      </a:lnTo>
                      <a:lnTo>
                        <a:pt x="741" y="10"/>
                      </a:lnTo>
                      <a:lnTo>
                        <a:pt x="737" y="9"/>
                      </a:lnTo>
                      <a:lnTo>
                        <a:pt x="736" y="8"/>
                      </a:lnTo>
                      <a:lnTo>
                        <a:pt x="735" y="6"/>
                      </a:lnTo>
                      <a:lnTo>
                        <a:pt x="732" y="6"/>
                      </a:lnTo>
                      <a:lnTo>
                        <a:pt x="721" y="5"/>
                      </a:lnTo>
                      <a:lnTo>
                        <a:pt x="689" y="5"/>
                      </a:lnTo>
                      <a:lnTo>
                        <a:pt x="689" y="5"/>
                      </a:lnTo>
                      <a:lnTo>
                        <a:pt x="653" y="5"/>
                      </a:lnTo>
                      <a:lnTo>
                        <a:pt x="633" y="6"/>
                      </a:lnTo>
                      <a:lnTo>
                        <a:pt x="616" y="8"/>
                      </a:lnTo>
                      <a:lnTo>
                        <a:pt x="594" y="10"/>
                      </a:lnTo>
                      <a:lnTo>
                        <a:pt x="594" y="10"/>
                      </a:lnTo>
                      <a:lnTo>
                        <a:pt x="572" y="14"/>
                      </a:lnTo>
                      <a:lnTo>
                        <a:pt x="560" y="15"/>
                      </a:lnTo>
                      <a:lnTo>
                        <a:pt x="550" y="15"/>
                      </a:lnTo>
                      <a:lnTo>
                        <a:pt x="534" y="10"/>
                      </a:lnTo>
                      <a:lnTo>
                        <a:pt x="534" y="10"/>
                      </a:lnTo>
                      <a:lnTo>
                        <a:pt x="526" y="8"/>
                      </a:lnTo>
                      <a:lnTo>
                        <a:pt x="520" y="5"/>
                      </a:lnTo>
                      <a:lnTo>
                        <a:pt x="516" y="3"/>
                      </a:lnTo>
                      <a:lnTo>
                        <a:pt x="514" y="2"/>
                      </a:lnTo>
                      <a:lnTo>
                        <a:pt x="509" y="0"/>
                      </a:lnTo>
                      <a:lnTo>
                        <a:pt x="500" y="2"/>
                      </a:lnTo>
                      <a:lnTo>
                        <a:pt x="470" y="5"/>
                      </a:lnTo>
                      <a:lnTo>
                        <a:pt x="470" y="5"/>
                      </a:lnTo>
                      <a:lnTo>
                        <a:pt x="451" y="9"/>
                      </a:lnTo>
                      <a:lnTo>
                        <a:pt x="437" y="10"/>
                      </a:lnTo>
                      <a:lnTo>
                        <a:pt x="419" y="10"/>
                      </a:lnTo>
                      <a:lnTo>
                        <a:pt x="412" y="11"/>
                      </a:lnTo>
                      <a:lnTo>
                        <a:pt x="403" y="12"/>
                      </a:lnTo>
                      <a:lnTo>
                        <a:pt x="395" y="15"/>
                      </a:lnTo>
                      <a:lnTo>
                        <a:pt x="382" y="20"/>
                      </a:lnTo>
                      <a:lnTo>
                        <a:pt x="382" y="20"/>
                      </a:lnTo>
                      <a:lnTo>
                        <a:pt x="369" y="26"/>
                      </a:lnTo>
                      <a:lnTo>
                        <a:pt x="360" y="28"/>
                      </a:lnTo>
                      <a:lnTo>
                        <a:pt x="354" y="28"/>
                      </a:lnTo>
                      <a:lnTo>
                        <a:pt x="349" y="27"/>
                      </a:lnTo>
                      <a:lnTo>
                        <a:pt x="339" y="23"/>
                      </a:lnTo>
                      <a:lnTo>
                        <a:pt x="332" y="21"/>
                      </a:lnTo>
                      <a:lnTo>
                        <a:pt x="322" y="20"/>
                      </a:lnTo>
                      <a:lnTo>
                        <a:pt x="322" y="20"/>
                      </a:lnTo>
                      <a:lnTo>
                        <a:pt x="308" y="20"/>
                      </a:lnTo>
                      <a:lnTo>
                        <a:pt x="298" y="20"/>
                      </a:lnTo>
                      <a:lnTo>
                        <a:pt x="287" y="22"/>
                      </a:lnTo>
                      <a:lnTo>
                        <a:pt x="264" y="31"/>
                      </a:lnTo>
                      <a:lnTo>
                        <a:pt x="264" y="31"/>
                      </a:lnTo>
                      <a:lnTo>
                        <a:pt x="248" y="34"/>
                      </a:lnTo>
                      <a:lnTo>
                        <a:pt x="235" y="37"/>
                      </a:lnTo>
                      <a:lnTo>
                        <a:pt x="224" y="38"/>
                      </a:lnTo>
                      <a:lnTo>
                        <a:pt x="214" y="38"/>
                      </a:lnTo>
                      <a:lnTo>
                        <a:pt x="198" y="36"/>
                      </a:lnTo>
                      <a:lnTo>
                        <a:pt x="191" y="36"/>
                      </a:lnTo>
                      <a:lnTo>
                        <a:pt x="185" y="36"/>
                      </a:lnTo>
                      <a:lnTo>
                        <a:pt x="185" y="36"/>
                      </a:lnTo>
                      <a:lnTo>
                        <a:pt x="178" y="37"/>
                      </a:lnTo>
                      <a:lnTo>
                        <a:pt x="170" y="36"/>
                      </a:lnTo>
                      <a:lnTo>
                        <a:pt x="157" y="34"/>
                      </a:lnTo>
                      <a:lnTo>
                        <a:pt x="152" y="36"/>
                      </a:lnTo>
                      <a:lnTo>
                        <a:pt x="150" y="37"/>
                      </a:lnTo>
                      <a:lnTo>
                        <a:pt x="149" y="38"/>
                      </a:lnTo>
                      <a:lnTo>
                        <a:pt x="149" y="39"/>
                      </a:lnTo>
                      <a:lnTo>
                        <a:pt x="149" y="43"/>
                      </a:lnTo>
                      <a:lnTo>
                        <a:pt x="150" y="50"/>
                      </a:lnTo>
                      <a:lnTo>
                        <a:pt x="150" y="50"/>
                      </a:lnTo>
                      <a:lnTo>
                        <a:pt x="156" y="62"/>
                      </a:lnTo>
                      <a:lnTo>
                        <a:pt x="158" y="66"/>
                      </a:lnTo>
                      <a:lnTo>
                        <a:pt x="162" y="67"/>
                      </a:lnTo>
                      <a:lnTo>
                        <a:pt x="174" y="68"/>
                      </a:lnTo>
                      <a:lnTo>
                        <a:pt x="200" y="70"/>
                      </a:lnTo>
                      <a:lnTo>
                        <a:pt x="200" y="70"/>
                      </a:lnTo>
                      <a:lnTo>
                        <a:pt x="240" y="74"/>
                      </a:lnTo>
                      <a:lnTo>
                        <a:pt x="274" y="74"/>
                      </a:lnTo>
                      <a:lnTo>
                        <a:pt x="274" y="74"/>
                      </a:lnTo>
                      <a:lnTo>
                        <a:pt x="300" y="74"/>
                      </a:lnTo>
                      <a:lnTo>
                        <a:pt x="327" y="73"/>
                      </a:lnTo>
                      <a:lnTo>
                        <a:pt x="354" y="71"/>
                      </a:lnTo>
                      <a:lnTo>
                        <a:pt x="377" y="67"/>
                      </a:lnTo>
                      <a:lnTo>
                        <a:pt x="377" y="67"/>
                      </a:lnTo>
                      <a:lnTo>
                        <a:pt x="399" y="64"/>
                      </a:lnTo>
                      <a:lnTo>
                        <a:pt x="417" y="59"/>
                      </a:lnTo>
                      <a:lnTo>
                        <a:pt x="428" y="57"/>
                      </a:lnTo>
                      <a:lnTo>
                        <a:pt x="429" y="57"/>
                      </a:lnTo>
                      <a:lnTo>
                        <a:pt x="429" y="57"/>
                      </a:lnTo>
                      <a:lnTo>
                        <a:pt x="426" y="60"/>
                      </a:lnTo>
                      <a:lnTo>
                        <a:pt x="426" y="60"/>
                      </a:lnTo>
                      <a:lnTo>
                        <a:pt x="416" y="65"/>
                      </a:lnTo>
                      <a:lnTo>
                        <a:pt x="406" y="70"/>
                      </a:lnTo>
                      <a:lnTo>
                        <a:pt x="395" y="73"/>
                      </a:lnTo>
                      <a:lnTo>
                        <a:pt x="382" y="74"/>
                      </a:lnTo>
                      <a:lnTo>
                        <a:pt x="382" y="74"/>
                      </a:lnTo>
                      <a:lnTo>
                        <a:pt x="361" y="76"/>
                      </a:lnTo>
                      <a:lnTo>
                        <a:pt x="334" y="76"/>
                      </a:lnTo>
                      <a:lnTo>
                        <a:pt x="322" y="77"/>
                      </a:lnTo>
                      <a:lnTo>
                        <a:pt x="312" y="79"/>
                      </a:lnTo>
                      <a:lnTo>
                        <a:pt x="308" y="82"/>
                      </a:lnTo>
                      <a:lnTo>
                        <a:pt x="306" y="83"/>
                      </a:lnTo>
                      <a:lnTo>
                        <a:pt x="308" y="84"/>
                      </a:lnTo>
                      <a:lnTo>
                        <a:pt x="308" y="84"/>
                      </a:lnTo>
                      <a:lnTo>
                        <a:pt x="311" y="88"/>
                      </a:lnTo>
                      <a:lnTo>
                        <a:pt x="316" y="89"/>
                      </a:lnTo>
                      <a:lnTo>
                        <a:pt x="322" y="91"/>
                      </a:lnTo>
                      <a:lnTo>
                        <a:pt x="323" y="91"/>
                      </a:lnTo>
                      <a:lnTo>
                        <a:pt x="323" y="91"/>
                      </a:lnTo>
                      <a:lnTo>
                        <a:pt x="317" y="94"/>
                      </a:lnTo>
                      <a:lnTo>
                        <a:pt x="317" y="94"/>
                      </a:lnTo>
                      <a:lnTo>
                        <a:pt x="314" y="96"/>
                      </a:lnTo>
                      <a:lnTo>
                        <a:pt x="314" y="98"/>
                      </a:lnTo>
                      <a:lnTo>
                        <a:pt x="315" y="99"/>
                      </a:lnTo>
                      <a:lnTo>
                        <a:pt x="316" y="99"/>
                      </a:lnTo>
                      <a:lnTo>
                        <a:pt x="316" y="99"/>
                      </a:lnTo>
                      <a:lnTo>
                        <a:pt x="312" y="98"/>
                      </a:lnTo>
                      <a:lnTo>
                        <a:pt x="293" y="91"/>
                      </a:lnTo>
                      <a:lnTo>
                        <a:pt x="293" y="91"/>
                      </a:lnTo>
                      <a:lnTo>
                        <a:pt x="261" y="84"/>
                      </a:lnTo>
                      <a:lnTo>
                        <a:pt x="234" y="77"/>
                      </a:lnTo>
                      <a:lnTo>
                        <a:pt x="223" y="74"/>
                      </a:lnTo>
                      <a:lnTo>
                        <a:pt x="214" y="74"/>
                      </a:lnTo>
                      <a:lnTo>
                        <a:pt x="212" y="76"/>
                      </a:lnTo>
                      <a:lnTo>
                        <a:pt x="210" y="77"/>
                      </a:lnTo>
                      <a:lnTo>
                        <a:pt x="209" y="79"/>
                      </a:lnTo>
                      <a:lnTo>
                        <a:pt x="209" y="82"/>
                      </a:lnTo>
                      <a:lnTo>
                        <a:pt x="209" y="82"/>
                      </a:lnTo>
                      <a:lnTo>
                        <a:pt x="209" y="88"/>
                      </a:lnTo>
                      <a:lnTo>
                        <a:pt x="208" y="94"/>
                      </a:lnTo>
                      <a:lnTo>
                        <a:pt x="204" y="105"/>
                      </a:lnTo>
                      <a:lnTo>
                        <a:pt x="203" y="108"/>
                      </a:lnTo>
                      <a:lnTo>
                        <a:pt x="203" y="110"/>
                      </a:lnTo>
                      <a:lnTo>
                        <a:pt x="204" y="112"/>
                      </a:lnTo>
                      <a:lnTo>
                        <a:pt x="209" y="113"/>
                      </a:lnTo>
                      <a:lnTo>
                        <a:pt x="219" y="115"/>
                      </a:lnTo>
                      <a:lnTo>
                        <a:pt x="219" y="115"/>
                      </a:lnTo>
                      <a:lnTo>
                        <a:pt x="232" y="115"/>
                      </a:lnTo>
                      <a:lnTo>
                        <a:pt x="244" y="116"/>
                      </a:lnTo>
                      <a:lnTo>
                        <a:pt x="269" y="119"/>
                      </a:lnTo>
                      <a:lnTo>
                        <a:pt x="277" y="121"/>
                      </a:lnTo>
                      <a:lnTo>
                        <a:pt x="281" y="122"/>
                      </a:lnTo>
                      <a:lnTo>
                        <a:pt x="281" y="123"/>
                      </a:lnTo>
                      <a:lnTo>
                        <a:pt x="280" y="123"/>
                      </a:lnTo>
                      <a:lnTo>
                        <a:pt x="274" y="124"/>
                      </a:lnTo>
                      <a:lnTo>
                        <a:pt x="274" y="124"/>
                      </a:lnTo>
                      <a:lnTo>
                        <a:pt x="264" y="124"/>
                      </a:lnTo>
                      <a:lnTo>
                        <a:pt x="255" y="125"/>
                      </a:lnTo>
                      <a:lnTo>
                        <a:pt x="241" y="128"/>
                      </a:lnTo>
                      <a:lnTo>
                        <a:pt x="230" y="130"/>
                      </a:lnTo>
                      <a:lnTo>
                        <a:pt x="224" y="130"/>
                      </a:lnTo>
                      <a:lnTo>
                        <a:pt x="219" y="129"/>
                      </a:lnTo>
                      <a:lnTo>
                        <a:pt x="219" y="129"/>
                      </a:lnTo>
                      <a:lnTo>
                        <a:pt x="208" y="127"/>
                      </a:lnTo>
                      <a:lnTo>
                        <a:pt x="197" y="125"/>
                      </a:lnTo>
                      <a:lnTo>
                        <a:pt x="185" y="125"/>
                      </a:lnTo>
                      <a:lnTo>
                        <a:pt x="172" y="127"/>
                      </a:lnTo>
                      <a:lnTo>
                        <a:pt x="172" y="127"/>
                      </a:lnTo>
                      <a:lnTo>
                        <a:pt x="155" y="128"/>
                      </a:lnTo>
                      <a:lnTo>
                        <a:pt x="133" y="130"/>
                      </a:lnTo>
                      <a:lnTo>
                        <a:pt x="125" y="132"/>
                      </a:lnTo>
                      <a:lnTo>
                        <a:pt x="121" y="133"/>
                      </a:lnTo>
                      <a:lnTo>
                        <a:pt x="119" y="134"/>
                      </a:lnTo>
                      <a:lnTo>
                        <a:pt x="119" y="135"/>
                      </a:lnTo>
                      <a:lnTo>
                        <a:pt x="125" y="139"/>
                      </a:lnTo>
                      <a:lnTo>
                        <a:pt x="125" y="139"/>
                      </a:lnTo>
                      <a:lnTo>
                        <a:pt x="140" y="145"/>
                      </a:lnTo>
                      <a:lnTo>
                        <a:pt x="149" y="151"/>
                      </a:lnTo>
                      <a:lnTo>
                        <a:pt x="153" y="155"/>
                      </a:lnTo>
                      <a:lnTo>
                        <a:pt x="159" y="158"/>
                      </a:lnTo>
                      <a:lnTo>
                        <a:pt x="159" y="158"/>
                      </a:lnTo>
                      <a:lnTo>
                        <a:pt x="178" y="168"/>
                      </a:lnTo>
                      <a:lnTo>
                        <a:pt x="181" y="169"/>
                      </a:lnTo>
                      <a:lnTo>
                        <a:pt x="184" y="172"/>
                      </a:lnTo>
                      <a:lnTo>
                        <a:pt x="183" y="173"/>
                      </a:lnTo>
                      <a:lnTo>
                        <a:pt x="180" y="173"/>
                      </a:lnTo>
                      <a:lnTo>
                        <a:pt x="180" y="173"/>
                      </a:lnTo>
                      <a:lnTo>
                        <a:pt x="150" y="173"/>
                      </a:lnTo>
                      <a:lnTo>
                        <a:pt x="150" y="173"/>
                      </a:lnTo>
                      <a:lnTo>
                        <a:pt x="146" y="173"/>
                      </a:lnTo>
                      <a:lnTo>
                        <a:pt x="145" y="173"/>
                      </a:lnTo>
                      <a:lnTo>
                        <a:pt x="145" y="172"/>
                      </a:lnTo>
                      <a:lnTo>
                        <a:pt x="145" y="170"/>
                      </a:lnTo>
                      <a:lnTo>
                        <a:pt x="145" y="169"/>
                      </a:lnTo>
                      <a:lnTo>
                        <a:pt x="144" y="167"/>
                      </a:lnTo>
                      <a:lnTo>
                        <a:pt x="141" y="166"/>
                      </a:lnTo>
                      <a:lnTo>
                        <a:pt x="135" y="163"/>
                      </a:lnTo>
                      <a:lnTo>
                        <a:pt x="135" y="163"/>
                      </a:lnTo>
                      <a:lnTo>
                        <a:pt x="121" y="160"/>
                      </a:lnTo>
                      <a:lnTo>
                        <a:pt x="107" y="156"/>
                      </a:lnTo>
                      <a:lnTo>
                        <a:pt x="101" y="155"/>
                      </a:lnTo>
                      <a:lnTo>
                        <a:pt x="95" y="155"/>
                      </a:lnTo>
                      <a:lnTo>
                        <a:pt x="90" y="156"/>
                      </a:lnTo>
                      <a:lnTo>
                        <a:pt x="87" y="158"/>
                      </a:lnTo>
                      <a:lnTo>
                        <a:pt x="87" y="158"/>
                      </a:lnTo>
                      <a:lnTo>
                        <a:pt x="84" y="162"/>
                      </a:lnTo>
                      <a:lnTo>
                        <a:pt x="84" y="164"/>
                      </a:lnTo>
                      <a:lnTo>
                        <a:pt x="85" y="168"/>
                      </a:lnTo>
                      <a:lnTo>
                        <a:pt x="88" y="170"/>
                      </a:lnTo>
                      <a:lnTo>
                        <a:pt x="90" y="173"/>
                      </a:lnTo>
                      <a:lnTo>
                        <a:pt x="92" y="174"/>
                      </a:lnTo>
                      <a:lnTo>
                        <a:pt x="90" y="177"/>
                      </a:lnTo>
                      <a:lnTo>
                        <a:pt x="87" y="178"/>
                      </a:lnTo>
                      <a:lnTo>
                        <a:pt x="87" y="178"/>
                      </a:lnTo>
                      <a:lnTo>
                        <a:pt x="77" y="180"/>
                      </a:lnTo>
                      <a:lnTo>
                        <a:pt x="68" y="180"/>
                      </a:lnTo>
                      <a:lnTo>
                        <a:pt x="60" y="180"/>
                      </a:lnTo>
                      <a:lnTo>
                        <a:pt x="47" y="183"/>
                      </a:lnTo>
                      <a:lnTo>
                        <a:pt x="47" y="183"/>
                      </a:lnTo>
                      <a:lnTo>
                        <a:pt x="30" y="187"/>
                      </a:lnTo>
                      <a:lnTo>
                        <a:pt x="13" y="194"/>
                      </a:lnTo>
                      <a:lnTo>
                        <a:pt x="7" y="196"/>
                      </a:lnTo>
                      <a:lnTo>
                        <a:pt x="2" y="198"/>
                      </a:lnTo>
                      <a:lnTo>
                        <a:pt x="0" y="201"/>
                      </a:lnTo>
                      <a:lnTo>
                        <a:pt x="2" y="202"/>
                      </a:lnTo>
                      <a:lnTo>
                        <a:pt x="3" y="203"/>
                      </a:lnTo>
                      <a:lnTo>
                        <a:pt x="3" y="203"/>
                      </a:lnTo>
                      <a:lnTo>
                        <a:pt x="8" y="204"/>
                      </a:lnTo>
                      <a:lnTo>
                        <a:pt x="15" y="206"/>
                      </a:lnTo>
                      <a:lnTo>
                        <a:pt x="33" y="207"/>
                      </a:lnTo>
                      <a:lnTo>
                        <a:pt x="56" y="208"/>
                      </a:lnTo>
                      <a:lnTo>
                        <a:pt x="56"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49" name="Freeform 42">
                  <a:extLst>
                    <a:ext uri="{FF2B5EF4-FFF2-40B4-BE49-F238E27FC236}">
                      <a16:creationId xmlns:a16="http://schemas.microsoft.com/office/drawing/2014/main" id="{0A2B9425-E38C-4BFD-9BEF-B11B42D127AB}"/>
                    </a:ext>
                  </a:extLst>
                </p:cNvPr>
                <p:cNvSpPr>
                  <a:spLocks/>
                </p:cNvSpPr>
                <p:nvPr/>
              </p:nvSpPr>
              <p:spPr bwMode="auto">
                <a:xfrm>
                  <a:off x="2095" y="1308"/>
                  <a:ext cx="75" cy="33"/>
                </a:xfrm>
                <a:custGeom>
                  <a:avLst/>
                  <a:gdLst>
                    <a:gd name="T0" fmla="*/ 96 w 225"/>
                    <a:gd name="T1" fmla="*/ 94 h 99"/>
                    <a:gd name="T2" fmla="*/ 136 w 225"/>
                    <a:gd name="T3" fmla="*/ 86 h 99"/>
                    <a:gd name="T4" fmla="*/ 145 w 225"/>
                    <a:gd name="T5" fmla="*/ 84 h 99"/>
                    <a:gd name="T6" fmla="*/ 165 w 225"/>
                    <a:gd name="T7" fmla="*/ 78 h 99"/>
                    <a:gd name="T8" fmla="*/ 179 w 225"/>
                    <a:gd name="T9" fmla="*/ 74 h 99"/>
                    <a:gd name="T10" fmla="*/ 196 w 225"/>
                    <a:gd name="T11" fmla="*/ 75 h 99"/>
                    <a:gd name="T12" fmla="*/ 215 w 225"/>
                    <a:gd name="T13" fmla="*/ 83 h 99"/>
                    <a:gd name="T14" fmla="*/ 218 w 225"/>
                    <a:gd name="T15" fmla="*/ 82 h 99"/>
                    <a:gd name="T16" fmla="*/ 222 w 225"/>
                    <a:gd name="T17" fmla="*/ 78 h 99"/>
                    <a:gd name="T18" fmla="*/ 224 w 225"/>
                    <a:gd name="T19" fmla="*/ 69 h 99"/>
                    <a:gd name="T20" fmla="*/ 225 w 225"/>
                    <a:gd name="T21" fmla="*/ 46 h 99"/>
                    <a:gd name="T22" fmla="*/ 222 w 225"/>
                    <a:gd name="T23" fmla="*/ 40 h 99"/>
                    <a:gd name="T24" fmla="*/ 208 w 225"/>
                    <a:gd name="T25" fmla="*/ 34 h 99"/>
                    <a:gd name="T26" fmla="*/ 204 w 225"/>
                    <a:gd name="T27" fmla="*/ 33 h 99"/>
                    <a:gd name="T28" fmla="*/ 188 w 225"/>
                    <a:gd name="T29" fmla="*/ 35 h 99"/>
                    <a:gd name="T30" fmla="*/ 179 w 225"/>
                    <a:gd name="T31" fmla="*/ 34 h 99"/>
                    <a:gd name="T32" fmla="*/ 170 w 225"/>
                    <a:gd name="T33" fmla="*/ 24 h 99"/>
                    <a:gd name="T34" fmla="*/ 164 w 225"/>
                    <a:gd name="T35" fmla="*/ 12 h 99"/>
                    <a:gd name="T36" fmla="*/ 158 w 225"/>
                    <a:gd name="T37" fmla="*/ 3 h 99"/>
                    <a:gd name="T38" fmla="*/ 148 w 225"/>
                    <a:gd name="T39" fmla="*/ 0 h 99"/>
                    <a:gd name="T40" fmla="*/ 141 w 225"/>
                    <a:gd name="T41" fmla="*/ 0 h 99"/>
                    <a:gd name="T42" fmla="*/ 120 w 225"/>
                    <a:gd name="T43" fmla="*/ 3 h 99"/>
                    <a:gd name="T44" fmla="*/ 96 w 225"/>
                    <a:gd name="T45" fmla="*/ 10 h 99"/>
                    <a:gd name="T46" fmla="*/ 86 w 225"/>
                    <a:gd name="T47" fmla="*/ 11 h 99"/>
                    <a:gd name="T48" fmla="*/ 64 w 225"/>
                    <a:gd name="T49" fmla="*/ 11 h 99"/>
                    <a:gd name="T50" fmla="*/ 52 w 225"/>
                    <a:gd name="T51" fmla="*/ 15 h 99"/>
                    <a:gd name="T52" fmla="*/ 36 w 225"/>
                    <a:gd name="T53" fmla="*/ 24 h 99"/>
                    <a:gd name="T54" fmla="*/ 18 w 225"/>
                    <a:gd name="T55" fmla="*/ 38 h 99"/>
                    <a:gd name="T56" fmla="*/ 1 w 225"/>
                    <a:gd name="T57" fmla="*/ 51 h 99"/>
                    <a:gd name="T58" fmla="*/ 0 w 225"/>
                    <a:gd name="T59" fmla="*/ 55 h 99"/>
                    <a:gd name="T60" fmla="*/ 3 w 225"/>
                    <a:gd name="T61" fmla="*/ 57 h 99"/>
                    <a:gd name="T62" fmla="*/ 12 w 225"/>
                    <a:gd name="T63" fmla="*/ 60 h 99"/>
                    <a:gd name="T64" fmla="*/ 37 w 225"/>
                    <a:gd name="T65" fmla="*/ 61 h 99"/>
                    <a:gd name="T66" fmla="*/ 96 w 225"/>
                    <a:gd name="T67" fmla="*/ 60 h 99"/>
                    <a:gd name="T68" fmla="*/ 94 w 225"/>
                    <a:gd name="T69" fmla="*/ 61 h 99"/>
                    <a:gd name="T70" fmla="*/ 79 w 225"/>
                    <a:gd name="T71" fmla="*/ 67 h 99"/>
                    <a:gd name="T72" fmla="*/ 66 w 225"/>
                    <a:gd name="T73" fmla="*/ 69 h 99"/>
                    <a:gd name="T74" fmla="*/ 49 w 225"/>
                    <a:gd name="T75" fmla="*/ 68 h 99"/>
                    <a:gd name="T76" fmla="*/ 29 w 225"/>
                    <a:gd name="T77" fmla="*/ 67 h 99"/>
                    <a:gd name="T78" fmla="*/ 26 w 225"/>
                    <a:gd name="T79" fmla="*/ 69 h 99"/>
                    <a:gd name="T80" fmla="*/ 26 w 225"/>
                    <a:gd name="T81" fmla="*/ 73 h 99"/>
                    <a:gd name="T82" fmla="*/ 31 w 225"/>
                    <a:gd name="T83" fmla="*/ 79 h 99"/>
                    <a:gd name="T84" fmla="*/ 48 w 225"/>
                    <a:gd name="T85" fmla="*/ 90 h 99"/>
                    <a:gd name="T86" fmla="*/ 66 w 225"/>
                    <a:gd name="T87" fmla="*/ 96 h 99"/>
                    <a:gd name="T88" fmla="*/ 86 w 225"/>
                    <a:gd name="T8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5" h="99">
                      <a:moveTo>
                        <a:pt x="96" y="94"/>
                      </a:moveTo>
                      <a:lnTo>
                        <a:pt x="96" y="94"/>
                      </a:lnTo>
                      <a:lnTo>
                        <a:pt x="111" y="91"/>
                      </a:lnTo>
                      <a:lnTo>
                        <a:pt x="136" y="86"/>
                      </a:lnTo>
                      <a:lnTo>
                        <a:pt x="136" y="86"/>
                      </a:lnTo>
                      <a:lnTo>
                        <a:pt x="145" y="84"/>
                      </a:lnTo>
                      <a:lnTo>
                        <a:pt x="154" y="82"/>
                      </a:lnTo>
                      <a:lnTo>
                        <a:pt x="165" y="78"/>
                      </a:lnTo>
                      <a:lnTo>
                        <a:pt x="179" y="74"/>
                      </a:lnTo>
                      <a:lnTo>
                        <a:pt x="179" y="74"/>
                      </a:lnTo>
                      <a:lnTo>
                        <a:pt x="188" y="73"/>
                      </a:lnTo>
                      <a:lnTo>
                        <a:pt x="196" y="75"/>
                      </a:lnTo>
                      <a:lnTo>
                        <a:pt x="210" y="80"/>
                      </a:lnTo>
                      <a:lnTo>
                        <a:pt x="215" y="83"/>
                      </a:lnTo>
                      <a:lnTo>
                        <a:pt x="217" y="83"/>
                      </a:lnTo>
                      <a:lnTo>
                        <a:pt x="218" y="82"/>
                      </a:lnTo>
                      <a:lnTo>
                        <a:pt x="221" y="80"/>
                      </a:lnTo>
                      <a:lnTo>
                        <a:pt x="222" y="78"/>
                      </a:lnTo>
                      <a:lnTo>
                        <a:pt x="224" y="69"/>
                      </a:lnTo>
                      <a:lnTo>
                        <a:pt x="224" y="69"/>
                      </a:lnTo>
                      <a:lnTo>
                        <a:pt x="225" y="51"/>
                      </a:lnTo>
                      <a:lnTo>
                        <a:pt x="225" y="46"/>
                      </a:lnTo>
                      <a:lnTo>
                        <a:pt x="223" y="43"/>
                      </a:lnTo>
                      <a:lnTo>
                        <a:pt x="222" y="40"/>
                      </a:lnTo>
                      <a:lnTo>
                        <a:pt x="218" y="38"/>
                      </a:lnTo>
                      <a:lnTo>
                        <a:pt x="208" y="34"/>
                      </a:lnTo>
                      <a:lnTo>
                        <a:pt x="208" y="34"/>
                      </a:lnTo>
                      <a:lnTo>
                        <a:pt x="204" y="33"/>
                      </a:lnTo>
                      <a:lnTo>
                        <a:pt x="199" y="34"/>
                      </a:lnTo>
                      <a:lnTo>
                        <a:pt x="188" y="35"/>
                      </a:lnTo>
                      <a:lnTo>
                        <a:pt x="184" y="35"/>
                      </a:lnTo>
                      <a:lnTo>
                        <a:pt x="179" y="34"/>
                      </a:lnTo>
                      <a:lnTo>
                        <a:pt x="174" y="31"/>
                      </a:lnTo>
                      <a:lnTo>
                        <a:pt x="170" y="24"/>
                      </a:lnTo>
                      <a:lnTo>
                        <a:pt x="170" y="24"/>
                      </a:lnTo>
                      <a:lnTo>
                        <a:pt x="164" y="12"/>
                      </a:lnTo>
                      <a:lnTo>
                        <a:pt x="160" y="5"/>
                      </a:lnTo>
                      <a:lnTo>
                        <a:pt x="158" y="3"/>
                      </a:lnTo>
                      <a:lnTo>
                        <a:pt x="154" y="1"/>
                      </a:lnTo>
                      <a:lnTo>
                        <a:pt x="148" y="0"/>
                      </a:lnTo>
                      <a:lnTo>
                        <a:pt x="141" y="0"/>
                      </a:lnTo>
                      <a:lnTo>
                        <a:pt x="141" y="0"/>
                      </a:lnTo>
                      <a:lnTo>
                        <a:pt x="127" y="1"/>
                      </a:lnTo>
                      <a:lnTo>
                        <a:pt x="120" y="3"/>
                      </a:lnTo>
                      <a:lnTo>
                        <a:pt x="111" y="6"/>
                      </a:lnTo>
                      <a:lnTo>
                        <a:pt x="96" y="10"/>
                      </a:lnTo>
                      <a:lnTo>
                        <a:pt x="96" y="10"/>
                      </a:lnTo>
                      <a:lnTo>
                        <a:pt x="86" y="11"/>
                      </a:lnTo>
                      <a:lnTo>
                        <a:pt x="77" y="11"/>
                      </a:lnTo>
                      <a:lnTo>
                        <a:pt x="64" y="11"/>
                      </a:lnTo>
                      <a:lnTo>
                        <a:pt x="58" y="12"/>
                      </a:lnTo>
                      <a:lnTo>
                        <a:pt x="52" y="15"/>
                      </a:lnTo>
                      <a:lnTo>
                        <a:pt x="45" y="18"/>
                      </a:lnTo>
                      <a:lnTo>
                        <a:pt x="36" y="24"/>
                      </a:lnTo>
                      <a:lnTo>
                        <a:pt x="36" y="24"/>
                      </a:lnTo>
                      <a:lnTo>
                        <a:pt x="18" y="38"/>
                      </a:lnTo>
                      <a:lnTo>
                        <a:pt x="5" y="48"/>
                      </a:lnTo>
                      <a:lnTo>
                        <a:pt x="1" y="51"/>
                      </a:lnTo>
                      <a:lnTo>
                        <a:pt x="0" y="52"/>
                      </a:lnTo>
                      <a:lnTo>
                        <a:pt x="0" y="55"/>
                      </a:lnTo>
                      <a:lnTo>
                        <a:pt x="1" y="56"/>
                      </a:lnTo>
                      <a:lnTo>
                        <a:pt x="3" y="57"/>
                      </a:lnTo>
                      <a:lnTo>
                        <a:pt x="12" y="60"/>
                      </a:lnTo>
                      <a:lnTo>
                        <a:pt x="12" y="60"/>
                      </a:lnTo>
                      <a:lnTo>
                        <a:pt x="24" y="61"/>
                      </a:lnTo>
                      <a:lnTo>
                        <a:pt x="37" y="61"/>
                      </a:lnTo>
                      <a:lnTo>
                        <a:pt x="65" y="61"/>
                      </a:lnTo>
                      <a:lnTo>
                        <a:pt x="96" y="60"/>
                      </a:lnTo>
                      <a:lnTo>
                        <a:pt x="96" y="60"/>
                      </a:lnTo>
                      <a:lnTo>
                        <a:pt x="94" y="61"/>
                      </a:lnTo>
                      <a:lnTo>
                        <a:pt x="88" y="65"/>
                      </a:lnTo>
                      <a:lnTo>
                        <a:pt x="79" y="67"/>
                      </a:lnTo>
                      <a:lnTo>
                        <a:pt x="73" y="68"/>
                      </a:lnTo>
                      <a:lnTo>
                        <a:pt x="66" y="69"/>
                      </a:lnTo>
                      <a:lnTo>
                        <a:pt x="66" y="69"/>
                      </a:lnTo>
                      <a:lnTo>
                        <a:pt x="49" y="68"/>
                      </a:lnTo>
                      <a:lnTo>
                        <a:pt x="34" y="67"/>
                      </a:lnTo>
                      <a:lnTo>
                        <a:pt x="29" y="67"/>
                      </a:lnTo>
                      <a:lnTo>
                        <a:pt x="28" y="68"/>
                      </a:lnTo>
                      <a:lnTo>
                        <a:pt x="26" y="69"/>
                      </a:lnTo>
                      <a:lnTo>
                        <a:pt x="26" y="71"/>
                      </a:lnTo>
                      <a:lnTo>
                        <a:pt x="26" y="73"/>
                      </a:lnTo>
                      <a:lnTo>
                        <a:pt x="31" y="79"/>
                      </a:lnTo>
                      <a:lnTo>
                        <a:pt x="31" y="79"/>
                      </a:lnTo>
                      <a:lnTo>
                        <a:pt x="40" y="85"/>
                      </a:lnTo>
                      <a:lnTo>
                        <a:pt x="48" y="90"/>
                      </a:lnTo>
                      <a:lnTo>
                        <a:pt x="58" y="94"/>
                      </a:lnTo>
                      <a:lnTo>
                        <a:pt x="66" y="96"/>
                      </a:lnTo>
                      <a:lnTo>
                        <a:pt x="80" y="99"/>
                      </a:lnTo>
                      <a:lnTo>
                        <a:pt x="86" y="99"/>
                      </a:lnTo>
                      <a:lnTo>
                        <a:pt x="9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0" name="Freeform 43">
                  <a:extLst>
                    <a:ext uri="{FF2B5EF4-FFF2-40B4-BE49-F238E27FC236}">
                      <a16:creationId xmlns:a16="http://schemas.microsoft.com/office/drawing/2014/main" id="{83ADD567-8914-46D7-A9FC-622C272EE4DD}"/>
                    </a:ext>
                  </a:extLst>
                </p:cNvPr>
                <p:cNvSpPr>
                  <a:spLocks/>
                </p:cNvSpPr>
                <p:nvPr/>
              </p:nvSpPr>
              <p:spPr bwMode="auto">
                <a:xfrm>
                  <a:off x="2012" y="1615"/>
                  <a:ext cx="20" cy="12"/>
                </a:xfrm>
                <a:custGeom>
                  <a:avLst/>
                  <a:gdLst>
                    <a:gd name="T0" fmla="*/ 30 w 60"/>
                    <a:gd name="T1" fmla="*/ 10 h 34"/>
                    <a:gd name="T2" fmla="*/ 30 w 60"/>
                    <a:gd name="T3" fmla="*/ 10 h 34"/>
                    <a:gd name="T4" fmla="*/ 33 w 60"/>
                    <a:gd name="T5" fmla="*/ 8 h 34"/>
                    <a:gd name="T6" fmla="*/ 34 w 60"/>
                    <a:gd name="T7" fmla="*/ 3 h 34"/>
                    <a:gd name="T8" fmla="*/ 34 w 60"/>
                    <a:gd name="T9" fmla="*/ 0 h 34"/>
                    <a:gd name="T10" fmla="*/ 33 w 60"/>
                    <a:gd name="T11" fmla="*/ 0 h 34"/>
                    <a:gd name="T12" fmla="*/ 29 w 60"/>
                    <a:gd name="T13" fmla="*/ 3 h 34"/>
                    <a:gd name="T14" fmla="*/ 23 w 60"/>
                    <a:gd name="T15" fmla="*/ 8 h 34"/>
                    <a:gd name="T16" fmla="*/ 23 w 60"/>
                    <a:gd name="T17" fmla="*/ 8 h 34"/>
                    <a:gd name="T18" fmla="*/ 9 w 60"/>
                    <a:gd name="T19" fmla="*/ 20 h 34"/>
                    <a:gd name="T20" fmla="*/ 1 w 60"/>
                    <a:gd name="T21" fmla="*/ 31 h 34"/>
                    <a:gd name="T22" fmla="*/ 0 w 60"/>
                    <a:gd name="T23" fmla="*/ 33 h 34"/>
                    <a:gd name="T24" fmla="*/ 1 w 60"/>
                    <a:gd name="T25" fmla="*/ 34 h 34"/>
                    <a:gd name="T26" fmla="*/ 2 w 60"/>
                    <a:gd name="T27" fmla="*/ 34 h 34"/>
                    <a:gd name="T28" fmla="*/ 7 w 60"/>
                    <a:gd name="T29" fmla="*/ 33 h 34"/>
                    <a:gd name="T30" fmla="*/ 16 w 60"/>
                    <a:gd name="T31" fmla="*/ 29 h 34"/>
                    <a:gd name="T32" fmla="*/ 16 w 60"/>
                    <a:gd name="T33" fmla="*/ 29 h 34"/>
                    <a:gd name="T34" fmla="*/ 26 w 60"/>
                    <a:gd name="T35" fmla="*/ 25 h 34"/>
                    <a:gd name="T36" fmla="*/ 35 w 60"/>
                    <a:gd name="T37" fmla="*/ 22 h 34"/>
                    <a:gd name="T38" fmla="*/ 47 w 60"/>
                    <a:gd name="T39" fmla="*/ 20 h 34"/>
                    <a:gd name="T40" fmla="*/ 56 w 60"/>
                    <a:gd name="T41" fmla="*/ 19 h 34"/>
                    <a:gd name="T42" fmla="*/ 58 w 60"/>
                    <a:gd name="T43" fmla="*/ 17 h 34"/>
                    <a:gd name="T44" fmla="*/ 60 w 60"/>
                    <a:gd name="T45" fmla="*/ 15 h 34"/>
                    <a:gd name="T46" fmla="*/ 60 w 60"/>
                    <a:gd name="T47" fmla="*/ 15 h 34"/>
                    <a:gd name="T48" fmla="*/ 60 w 60"/>
                    <a:gd name="T49" fmla="*/ 12 h 34"/>
                    <a:gd name="T50" fmla="*/ 60 w 60"/>
                    <a:gd name="T51" fmla="*/ 11 h 34"/>
                    <a:gd name="T52" fmla="*/ 58 w 60"/>
                    <a:gd name="T53" fmla="*/ 10 h 34"/>
                    <a:gd name="T54" fmla="*/ 53 w 60"/>
                    <a:gd name="T55" fmla="*/ 9 h 34"/>
                    <a:gd name="T56" fmla="*/ 47 w 60"/>
                    <a:gd name="T57" fmla="*/ 9 h 34"/>
                    <a:gd name="T58" fmla="*/ 36 w 60"/>
                    <a:gd name="T59" fmla="*/ 9 h 34"/>
                    <a:gd name="T60" fmla="*/ 30 w 60"/>
                    <a:gd name="T61" fmla="*/ 10 h 34"/>
                    <a:gd name="T62" fmla="*/ 30 w 60"/>
                    <a:gd name="T6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34">
                      <a:moveTo>
                        <a:pt x="30" y="10"/>
                      </a:moveTo>
                      <a:lnTo>
                        <a:pt x="30" y="10"/>
                      </a:lnTo>
                      <a:lnTo>
                        <a:pt x="33" y="8"/>
                      </a:lnTo>
                      <a:lnTo>
                        <a:pt x="34" y="3"/>
                      </a:lnTo>
                      <a:lnTo>
                        <a:pt x="34" y="0"/>
                      </a:lnTo>
                      <a:lnTo>
                        <a:pt x="33" y="0"/>
                      </a:lnTo>
                      <a:lnTo>
                        <a:pt x="29" y="3"/>
                      </a:lnTo>
                      <a:lnTo>
                        <a:pt x="23" y="8"/>
                      </a:lnTo>
                      <a:lnTo>
                        <a:pt x="23" y="8"/>
                      </a:lnTo>
                      <a:lnTo>
                        <a:pt x="9" y="20"/>
                      </a:lnTo>
                      <a:lnTo>
                        <a:pt x="1" y="31"/>
                      </a:lnTo>
                      <a:lnTo>
                        <a:pt x="0" y="33"/>
                      </a:lnTo>
                      <a:lnTo>
                        <a:pt x="1" y="34"/>
                      </a:lnTo>
                      <a:lnTo>
                        <a:pt x="2" y="34"/>
                      </a:lnTo>
                      <a:lnTo>
                        <a:pt x="7" y="33"/>
                      </a:lnTo>
                      <a:lnTo>
                        <a:pt x="16" y="29"/>
                      </a:lnTo>
                      <a:lnTo>
                        <a:pt x="16" y="29"/>
                      </a:lnTo>
                      <a:lnTo>
                        <a:pt x="26" y="25"/>
                      </a:lnTo>
                      <a:lnTo>
                        <a:pt x="35" y="22"/>
                      </a:lnTo>
                      <a:lnTo>
                        <a:pt x="47" y="20"/>
                      </a:lnTo>
                      <a:lnTo>
                        <a:pt x="56" y="19"/>
                      </a:lnTo>
                      <a:lnTo>
                        <a:pt x="58" y="17"/>
                      </a:lnTo>
                      <a:lnTo>
                        <a:pt x="60" y="15"/>
                      </a:lnTo>
                      <a:lnTo>
                        <a:pt x="60" y="15"/>
                      </a:lnTo>
                      <a:lnTo>
                        <a:pt x="60" y="12"/>
                      </a:lnTo>
                      <a:lnTo>
                        <a:pt x="60" y="11"/>
                      </a:lnTo>
                      <a:lnTo>
                        <a:pt x="58" y="10"/>
                      </a:lnTo>
                      <a:lnTo>
                        <a:pt x="53" y="9"/>
                      </a:lnTo>
                      <a:lnTo>
                        <a:pt x="47" y="9"/>
                      </a:lnTo>
                      <a:lnTo>
                        <a:pt x="36" y="9"/>
                      </a:lnTo>
                      <a:lnTo>
                        <a:pt x="30" y="10"/>
                      </a:lnTo>
                      <a:lnTo>
                        <a:pt x="3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1" name="Freeform 44">
                  <a:extLst>
                    <a:ext uri="{FF2B5EF4-FFF2-40B4-BE49-F238E27FC236}">
                      <a16:creationId xmlns:a16="http://schemas.microsoft.com/office/drawing/2014/main" id="{3CE9C737-80B2-4118-96D8-73360631FBB9}"/>
                    </a:ext>
                  </a:extLst>
                </p:cNvPr>
                <p:cNvSpPr>
                  <a:spLocks/>
                </p:cNvSpPr>
                <p:nvPr/>
              </p:nvSpPr>
              <p:spPr bwMode="auto">
                <a:xfrm>
                  <a:off x="2136" y="1455"/>
                  <a:ext cx="25" cy="16"/>
                </a:xfrm>
                <a:custGeom>
                  <a:avLst/>
                  <a:gdLst>
                    <a:gd name="T0" fmla="*/ 48 w 75"/>
                    <a:gd name="T1" fmla="*/ 31 h 47"/>
                    <a:gd name="T2" fmla="*/ 48 w 75"/>
                    <a:gd name="T3" fmla="*/ 31 h 47"/>
                    <a:gd name="T4" fmla="*/ 57 w 75"/>
                    <a:gd name="T5" fmla="*/ 27 h 47"/>
                    <a:gd name="T6" fmla="*/ 64 w 75"/>
                    <a:gd name="T7" fmla="*/ 23 h 47"/>
                    <a:gd name="T8" fmla="*/ 72 w 75"/>
                    <a:gd name="T9" fmla="*/ 21 h 47"/>
                    <a:gd name="T10" fmla="*/ 74 w 75"/>
                    <a:gd name="T11" fmla="*/ 20 h 47"/>
                    <a:gd name="T12" fmla="*/ 75 w 75"/>
                    <a:gd name="T13" fmla="*/ 19 h 47"/>
                    <a:gd name="T14" fmla="*/ 75 w 75"/>
                    <a:gd name="T15" fmla="*/ 11 h 47"/>
                    <a:gd name="T16" fmla="*/ 75 w 75"/>
                    <a:gd name="T17" fmla="*/ 11 h 47"/>
                    <a:gd name="T18" fmla="*/ 75 w 75"/>
                    <a:gd name="T19" fmla="*/ 6 h 47"/>
                    <a:gd name="T20" fmla="*/ 74 w 75"/>
                    <a:gd name="T21" fmla="*/ 4 h 47"/>
                    <a:gd name="T22" fmla="*/ 70 w 75"/>
                    <a:gd name="T23" fmla="*/ 2 h 47"/>
                    <a:gd name="T24" fmla="*/ 67 w 75"/>
                    <a:gd name="T25" fmla="*/ 0 h 47"/>
                    <a:gd name="T26" fmla="*/ 63 w 75"/>
                    <a:gd name="T27" fmla="*/ 2 h 47"/>
                    <a:gd name="T28" fmla="*/ 58 w 75"/>
                    <a:gd name="T29" fmla="*/ 3 h 47"/>
                    <a:gd name="T30" fmla="*/ 46 w 75"/>
                    <a:gd name="T31" fmla="*/ 6 h 47"/>
                    <a:gd name="T32" fmla="*/ 46 w 75"/>
                    <a:gd name="T33" fmla="*/ 6 h 47"/>
                    <a:gd name="T34" fmla="*/ 23 w 75"/>
                    <a:gd name="T35" fmla="*/ 15 h 47"/>
                    <a:gd name="T36" fmla="*/ 14 w 75"/>
                    <a:gd name="T37" fmla="*/ 20 h 47"/>
                    <a:gd name="T38" fmla="*/ 7 w 75"/>
                    <a:gd name="T39" fmla="*/ 26 h 47"/>
                    <a:gd name="T40" fmla="*/ 7 w 75"/>
                    <a:gd name="T41" fmla="*/ 26 h 47"/>
                    <a:gd name="T42" fmla="*/ 3 w 75"/>
                    <a:gd name="T43" fmla="*/ 31 h 47"/>
                    <a:gd name="T44" fmla="*/ 1 w 75"/>
                    <a:gd name="T45" fmla="*/ 34 h 47"/>
                    <a:gd name="T46" fmla="*/ 0 w 75"/>
                    <a:gd name="T47" fmla="*/ 38 h 47"/>
                    <a:gd name="T48" fmla="*/ 1 w 75"/>
                    <a:gd name="T49" fmla="*/ 42 h 47"/>
                    <a:gd name="T50" fmla="*/ 3 w 75"/>
                    <a:gd name="T51" fmla="*/ 44 h 47"/>
                    <a:gd name="T52" fmla="*/ 7 w 75"/>
                    <a:gd name="T53" fmla="*/ 47 h 47"/>
                    <a:gd name="T54" fmla="*/ 13 w 75"/>
                    <a:gd name="T55" fmla="*/ 47 h 47"/>
                    <a:gd name="T56" fmla="*/ 21 w 75"/>
                    <a:gd name="T57" fmla="*/ 47 h 47"/>
                    <a:gd name="T58" fmla="*/ 21 w 75"/>
                    <a:gd name="T59" fmla="*/ 47 h 47"/>
                    <a:gd name="T60" fmla="*/ 29 w 75"/>
                    <a:gd name="T61" fmla="*/ 44 h 47"/>
                    <a:gd name="T62" fmla="*/ 36 w 75"/>
                    <a:gd name="T63" fmla="*/ 42 h 47"/>
                    <a:gd name="T64" fmla="*/ 41 w 75"/>
                    <a:gd name="T65" fmla="*/ 39 h 47"/>
                    <a:gd name="T66" fmla="*/ 43 w 75"/>
                    <a:gd name="T67" fmla="*/ 37 h 47"/>
                    <a:gd name="T68" fmla="*/ 47 w 75"/>
                    <a:gd name="T69" fmla="*/ 33 h 47"/>
                    <a:gd name="T70" fmla="*/ 48 w 75"/>
                    <a:gd name="T71" fmla="*/ 31 h 47"/>
                    <a:gd name="T72" fmla="*/ 48 w 75"/>
                    <a:gd name="T73"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 h="47">
                      <a:moveTo>
                        <a:pt x="48" y="31"/>
                      </a:moveTo>
                      <a:lnTo>
                        <a:pt x="48" y="31"/>
                      </a:lnTo>
                      <a:lnTo>
                        <a:pt x="57" y="27"/>
                      </a:lnTo>
                      <a:lnTo>
                        <a:pt x="64" y="23"/>
                      </a:lnTo>
                      <a:lnTo>
                        <a:pt x="72" y="21"/>
                      </a:lnTo>
                      <a:lnTo>
                        <a:pt x="74" y="20"/>
                      </a:lnTo>
                      <a:lnTo>
                        <a:pt x="75" y="19"/>
                      </a:lnTo>
                      <a:lnTo>
                        <a:pt x="75" y="11"/>
                      </a:lnTo>
                      <a:lnTo>
                        <a:pt x="75" y="11"/>
                      </a:lnTo>
                      <a:lnTo>
                        <a:pt x="75" y="6"/>
                      </a:lnTo>
                      <a:lnTo>
                        <a:pt x="74" y="4"/>
                      </a:lnTo>
                      <a:lnTo>
                        <a:pt x="70" y="2"/>
                      </a:lnTo>
                      <a:lnTo>
                        <a:pt x="67" y="0"/>
                      </a:lnTo>
                      <a:lnTo>
                        <a:pt x="63" y="2"/>
                      </a:lnTo>
                      <a:lnTo>
                        <a:pt x="58" y="3"/>
                      </a:lnTo>
                      <a:lnTo>
                        <a:pt x="46" y="6"/>
                      </a:lnTo>
                      <a:lnTo>
                        <a:pt x="46" y="6"/>
                      </a:lnTo>
                      <a:lnTo>
                        <a:pt x="23" y="15"/>
                      </a:lnTo>
                      <a:lnTo>
                        <a:pt x="14" y="20"/>
                      </a:lnTo>
                      <a:lnTo>
                        <a:pt x="7" y="26"/>
                      </a:lnTo>
                      <a:lnTo>
                        <a:pt x="7" y="26"/>
                      </a:lnTo>
                      <a:lnTo>
                        <a:pt x="3" y="31"/>
                      </a:lnTo>
                      <a:lnTo>
                        <a:pt x="1" y="34"/>
                      </a:lnTo>
                      <a:lnTo>
                        <a:pt x="0" y="38"/>
                      </a:lnTo>
                      <a:lnTo>
                        <a:pt x="1" y="42"/>
                      </a:lnTo>
                      <a:lnTo>
                        <a:pt x="3" y="44"/>
                      </a:lnTo>
                      <a:lnTo>
                        <a:pt x="7" y="47"/>
                      </a:lnTo>
                      <a:lnTo>
                        <a:pt x="13" y="47"/>
                      </a:lnTo>
                      <a:lnTo>
                        <a:pt x="21" y="47"/>
                      </a:lnTo>
                      <a:lnTo>
                        <a:pt x="21" y="47"/>
                      </a:lnTo>
                      <a:lnTo>
                        <a:pt x="29" y="44"/>
                      </a:lnTo>
                      <a:lnTo>
                        <a:pt x="36" y="42"/>
                      </a:lnTo>
                      <a:lnTo>
                        <a:pt x="41" y="39"/>
                      </a:lnTo>
                      <a:lnTo>
                        <a:pt x="43" y="37"/>
                      </a:lnTo>
                      <a:lnTo>
                        <a:pt x="47" y="33"/>
                      </a:lnTo>
                      <a:lnTo>
                        <a:pt x="48" y="31"/>
                      </a:lnTo>
                      <a:lnTo>
                        <a:pt x="4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2" name="Freeform 45">
                  <a:extLst>
                    <a:ext uri="{FF2B5EF4-FFF2-40B4-BE49-F238E27FC236}">
                      <a16:creationId xmlns:a16="http://schemas.microsoft.com/office/drawing/2014/main" id="{E4F99734-9DDB-4C46-9773-041437935FC4}"/>
                    </a:ext>
                  </a:extLst>
                </p:cNvPr>
                <p:cNvSpPr>
                  <a:spLocks/>
                </p:cNvSpPr>
                <p:nvPr/>
              </p:nvSpPr>
              <p:spPr bwMode="auto">
                <a:xfrm>
                  <a:off x="2198" y="1688"/>
                  <a:ext cx="79" cy="70"/>
                </a:xfrm>
                <a:custGeom>
                  <a:avLst/>
                  <a:gdLst>
                    <a:gd name="T0" fmla="*/ 133 w 239"/>
                    <a:gd name="T1" fmla="*/ 48 h 212"/>
                    <a:gd name="T2" fmla="*/ 140 w 239"/>
                    <a:gd name="T3" fmla="*/ 46 h 212"/>
                    <a:gd name="T4" fmla="*/ 152 w 239"/>
                    <a:gd name="T5" fmla="*/ 35 h 212"/>
                    <a:gd name="T6" fmla="*/ 167 w 239"/>
                    <a:gd name="T7" fmla="*/ 20 h 212"/>
                    <a:gd name="T8" fmla="*/ 186 w 239"/>
                    <a:gd name="T9" fmla="*/ 8 h 212"/>
                    <a:gd name="T10" fmla="*/ 182 w 239"/>
                    <a:gd name="T11" fmla="*/ 4 h 212"/>
                    <a:gd name="T12" fmla="*/ 142 w 239"/>
                    <a:gd name="T13" fmla="*/ 0 h 212"/>
                    <a:gd name="T14" fmla="*/ 132 w 239"/>
                    <a:gd name="T15" fmla="*/ 9 h 212"/>
                    <a:gd name="T16" fmla="*/ 108 w 239"/>
                    <a:gd name="T17" fmla="*/ 34 h 212"/>
                    <a:gd name="T18" fmla="*/ 92 w 239"/>
                    <a:gd name="T19" fmla="*/ 58 h 212"/>
                    <a:gd name="T20" fmla="*/ 86 w 239"/>
                    <a:gd name="T21" fmla="*/ 75 h 212"/>
                    <a:gd name="T22" fmla="*/ 68 w 239"/>
                    <a:gd name="T23" fmla="*/ 93 h 212"/>
                    <a:gd name="T24" fmla="*/ 55 w 239"/>
                    <a:gd name="T25" fmla="*/ 113 h 212"/>
                    <a:gd name="T26" fmla="*/ 56 w 239"/>
                    <a:gd name="T27" fmla="*/ 116 h 212"/>
                    <a:gd name="T28" fmla="*/ 49 w 239"/>
                    <a:gd name="T29" fmla="*/ 124 h 212"/>
                    <a:gd name="T30" fmla="*/ 25 w 239"/>
                    <a:gd name="T31" fmla="*/ 136 h 212"/>
                    <a:gd name="T32" fmla="*/ 17 w 239"/>
                    <a:gd name="T33" fmla="*/ 143 h 212"/>
                    <a:gd name="T34" fmla="*/ 12 w 239"/>
                    <a:gd name="T35" fmla="*/ 149 h 212"/>
                    <a:gd name="T36" fmla="*/ 0 w 239"/>
                    <a:gd name="T37" fmla="*/ 160 h 212"/>
                    <a:gd name="T38" fmla="*/ 17 w 239"/>
                    <a:gd name="T39" fmla="*/ 162 h 212"/>
                    <a:gd name="T40" fmla="*/ 89 w 239"/>
                    <a:gd name="T41" fmla="*/ 162 h 212"/>
                    <a:gd name="T42" fmla="*/ 113 w 239"/>
                    <a:gd name="T43" fmla="*/ 153 h 212"/>
                    <a:gd name="T44" fmla="*/ 125 w 239"/>
                    <a:gd name="T45" fmla="*/ 149 h 212"/>
                    <a:gd name="T46" fmla="*/ 130 w 239"/>
                    <a:gd name="T47" fmla="*/ 158 h 212"/>
                    <a:gd name="T48" fmla="*/ 146 w 239"/>
                    <a:gd name="T49" fmla="*/ 166 h 212"/>
                    <a:gd name="T50" fmla="*/ 142 w 239"/>
                    <a:gd name="T51" fmla="*/ 172 h 212"/>
                    <a:gd name="T52" fmla="*/ 110 w 239"/>
                    <a:gd name="T53" fmla="*/ 188 h 212"/>
                    <a:gd name="T54" fmla="*/ 104 w 239"/>
                    <a:gd name="T55" fmla="*/ 193 h 212"/>
                    <a:gd name="T56" fmla="*/ 118 w 239"/>
                    <a:gd name="T57" fmla="*/ 190 h 212"/>
                    <a:gd name="T58" fmla="*/ 141 w 239"/>
                    <a:gd name="T59" fmla="*/ 175 h 212"/>
                    <a:gd name="T60" fmla="*/ 160 w 239"/>
                    <a:gd name="T61" fmla="*/ 156 h 212"/>
                    <a:gd name="T62" fmla="*/ 169 w 239"/>
                    <a:gd name="T63" fmla="*/ 159 h 212"/>
                    <a:gd name="T64" fmla="*/ 175 w 239"/>
                    <a:gd name="T65" fmla="*/ 167 h 212"/>
                    <a:gd name="T66" fmla="*/ 176 w 239"/>
                    <a:gd name="T67" fmla="*/ 177 h 212"/>
                    <a:gd name="T68" fmla="*/ 169 w 239"/>
                    <a:gd name="T69" fmla="*/ 188 h 212"/>
                    <a:gd name="T70" fmla="*/ 177 w 239"/>
                    <a:gd name="T71" fmla="*/ 198 h 212"/>
                    <a:gd name="T72" fmla="*/ 192 w 239"/>
                    <a:gd name="T73" fmla="*/ 205 h 212"/>
                    <a:gd name="T74" fmla="*/ 208 w 239"/>
                    <a:gd name="T75" fmla="*/ 211 h 212"/>
                    <a:gd name="T76" fmla="*/ 216 w 239"/>
                    <a:gd name="T77" fmla="*/ 198 h 212"/>
                    <a:gd name="T78" fmla="*/ 235 w 239"/>
                    <a:gd name="T79" fmla="*/ 164 h 212"/>
                    <a:gd name="T80" fmla="*/ 237 w 239"/>
                    <a:gd name="T81" fmla="*/ 154 h 212"/>
                    <a:gd name="T82" fmla="*/ 226 w 239"/>
                    <a:gd name="T83" fmla="*/ 148 h 212"/>
                    <a:gd name="T84" fmla="*/ 208 w 239"/>
                    <a:gd name="T85" fmla="*/ 149 h 212"/>
                    <a:gd name="T86" fmla="*/ 189 w 239"/>
                    <a:gd name="T87" fmla="*/ 154 h 212"/>
                    <a:gd name="T88" fmla="*/ 201 w 239"/>
                    <a:gd name="T89" fmla="*/ 143 h 212"/>
                    <a:gd name="T90" fmla="*/ 221 w 239"/>
                    <a:gd name="T91" fmla="*/ 130 h 212"/>
                    <a:gd name="T92" fmla="*/ 239 w 239"/>
                    <a:gd name="T93" fmla="*/ 122 h 212"/>
                    <a:gd name="T94" fmla="*/ 231 w 239"/>
                    <a:gd name="T95" fmla="*/ 114 h 212"/>
                    <a:gd name="T96" fmla="*/ 226 w 239"/>
                    <a:gd name="T97" fmla="*/ 107 h 212"/>
                    <a:gd name="T98" fmla="*/ 229 w 239"/>
                    <a:gd name="T99" fmla="*/ 98 h 212"/>
                    <a:gd name="T100" fmla="*/ 231 w 239"/>
                    <a:gd name="T101" fmla="*/ 92 h 212"/>
                    <a:gd name="T102" fmla="*/ 216 w 239"/>
                    <a:gd name="T103" fmla="*/ 86 h 212"/>
                    <a:gd name="T104" fmla="*/ 186 w 239"/>
                    <a:gd name="T105" fmla="*/ 85 h 212"/>
                    <a:gd name="T106" fmla="*/ 167 w 239"/>
                    <a:gd name="T107" fmla="*/ 91 h 212"/>
                    <a:gd name="T108" fmla="*/ 157 w 239"/>
                    <a:gd name="T109" fmla="*/ 88 h 212"/>
                    <a:gd name="T110" fmla="*/ 153 w 239"/>
                    <a:gd name="T111" fmla="*/ 76 h 212"/>
                    <a:gd name="T112" fmla="*/ 153 w 239"/>
                    <a:gd name="T113" fmla="*/ 66 h 212"/>
                    <a:gd name="T114" fmla="*/ 142 w 239"/>
                    <a:gd name="T115" fmla="*/ 64 h 212"/>
                    <a:gd name="T116" fmla="*/ 127 w 239"/>
                    <a:gd name="T117" fmla="*/ 60 h 212"/>
                    <a:gd name="T118" fmla="*/ 126 w 239"/>
                    <a:gd name="T119" fmla="*/ 5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 h="212">
                      <a:moveTo>
                        <a:pt x="127" y="54"/>
                      </a:moveTo>
                      <a:lnTo>
                        <a:pt x="127" y="54"/>
                      </a:lnTo>
                      <a:lnTo>
                        <a:pt x="133" y="48"/>
                      </a:lnTo>
                      <a:lnTo>
                        <a:pt x="137" y="46"/>
                      </a:lnTo>
                      <a:lnTo>
                        <a:pt x="138" y="46"/>
                      </a:lnTo>
                      <a:lnTo>
                        <a:pt x="140" y="46"/>
                      </a:lnTo>
                      <a:lnTo>
                        <a:pt x="141" y="46"/>
                      </a:lnTo>
                      <a:lnTo>
                        <a:pt x="143" y="45"/>
                      </a:lnTo>
                      <a:lnTo>
                        <a:pt x="152" y="35"/>
                      </a:lnTo>
                      <a:lnTo>
                        <a:pt x="152" y="35"/>
                      </a:lnTo>
                      <a:lnTo>
                        <a:pt x="160" y="26"/>
                      </a:lnTo>
                      <a:lnTo>
                        <a:pt x="167" y="20"/>
                      </a:lnTo>
                      <a:lnTo>
                        <a:pt x="180" y="12"/>
                      </a:lnTo>
                      <a:lnTo>
                        <a:pt x="184" y="9"/>
                      </a:lnTo>
                      <a:lnTo>
                        <a:pt x="186" y="8"/>
                      </a:lnTo>
                      <a:lnTo>
                        <a:pt x="186" y="7"/>
                      </a:lnTo>
                      <a:lnTo>
                        <a:pt x="182" y="4"/>
                      </a:lnTo>
                      <a:lnTo>
                        <a:pt x="182" y="4"/>
                      </a:lnTo>
                      <a:lnTo>
                        <a:pt x="170" y="2"/>
                      </a:lnTo>
                      <a:lnTo>
                        <a:pt x="157" y="1"/>
                      </a:lnTo>
                      <a:lnTo>
                        <a:pt x="142" y="0"/>
                      </a:lnTo>
                      <a:lnTo>
                        <a:pt x="142" y="0"/>
                      </a:lnTo>
                      <a:lnTo>
                        <a:pt x="132" y="9"/>
                      </a:lnTo>
                      <a:lnTo>
                        <a:pt x="132" y="9"/>
                      </a:lnTo>
                      <a:lnTo>
                        <a:pt x="119" y="23"/>
                      </a:lnTo>
                      <a:lnTo>
                        <a:pt x="113" y="28"/>
                      </a:lnTo>
                      <a:lnTo>
                        <a:pt x="108" y="34"/>
                      </a:lnTo>
                      <a:lnTo>
                        <a:pt x="98" y="49"/>
                      </a:lnTo>
                      <a:lnTo>
                        <a:pt x="98" y="49"/>
                      </a:lnTo>
                      <a:lnTo>
                        <a:pt x="92" y="58"/>
                      </a:lnTo>
                      <a:lnTo>
                        <a:pt x="90" y="64"/>
                      </a:lnTo>
                      <a:lnTo>
                        <a:pt x="87" y="71"/>
                      </a:lnTo>
                      <a:lnTo>
                        <a:pt x="86" y="75"/>
                      </a:lnTo>
                      <a:lnTo>
                        <a:pt x="83" y="79"/>
                      </a:lnTo>
                      <a:lnTo>
                        <a:pt x="68" y="93"/>
                      </a:lnTo>
                      <a:lnTo>
                        <a:pt x="68" y="93"/>
                      </a:lnTo>
                      <a:lnTo>
                        <a:pt x="59" y="103"/>
                      </a:lnTo>
                      <a:lnTo>
                        <a:pt x="56" y="109"/>
                      </a:lnTo>
                      <a:lnTo>
                        <a:pt x="55" y="113"/>
                      </a:lnTo>
                      <a:lnTo>
                        <a:pt x="55" y="114"/>
                      </a:lnTo>
                      <a:lnTo>
                        <a:pt x="56" y="115"/>
                      </a:lnTo>
                      <a:lnTo>
                        <a:pt x="56" y="116"/>
                      </a:lnTo>
                      <a:lnTo>
                        <a:pt x="55" y="119"/>
                      </a:lnTo>
                      <a:lnTo>
                        <a:pt x="49" y="124"/>
                      </a:lnTo>
                      <a:lnTo>
                        <a:pt x="49" y="124"/>
                      </a:lnTo>
                      <a:lnTo>
                        <a:pt x="41" y="128"/>
                      </a:lnTo>
                      <a:lnTo>
                        <a:pt x="35" y="132"/>
                      </a:lnTo>
                      <a:lnTo>
                        <a:pt x="25" y="136"/>
                      </a:lnTo>
                      <a:lnTo>
                        <a:pt x="18" y="139"/>
                      </a:lnTo>
                      <a:lnTo>
                        <a:pt x="17" y="141"/>
                      </a:lnTo>
                      <a:lnTo>
                        <a:pt x="17" y="143"/>
                      </a:lnTo>
                      <a:lnTo>
                        <a:pt x="17" y="143"/>
                      </a:lnTo>
                      <a:lnTo>
                        <a:pt x="16" y="145"/>
                      </a:lnTo>
                      <a:lnTo>
                        <a:pt x="12" y="149"/>
                      </a:lnTo>
                      <a:lnTo>
                        <a:pt x="4" y="155"/>
                      </a:lnTo>
                      <a:lnTo>
                        <a:pt x="1" y="159"/>
                      </a:lnTo>
                      <a:lnTo>
                        <a:pt x="0" y="160"/>
                      </a:lnTo>
                      <a:lnTo>
                        <a:pt x="1" y="160"/>
                      </a:lnTo>
                      <a:lnTo>
                        <a:pt x="6" y="162"/>
                      </a:lnTo>
                      <a:lnTo>
                        <a:pt x="17" y="162"/>
                      </a:lnTo>
                      <a:lnTo>
                        <a:pt x="17" y="162"/>
                      </a:lnTo>
                      <a:lnTo>
                        <a:pt x="89" y="162"/>
                      </a:lnTo>
                      <a:lnTo>
                        <a:pt x="89" y="162"/>
                      </a:lnTo>
                      <a:lnTo>
                        <a:pt x="96" y="161"/>
                      </a:lnTo>
                      <a:lnTo>
                        <a:pt x="102" y="159"/>
                      </a:lnTo>
                      <a:lnTo>
                        <a:pt x="113" y="153"/>
                      </a:lnTo>
                      <a:lnTo>
                        <a:pt x="118" y="149"/>
                      </a:lnTo>
                      <a:lnTo>
                        <a:pt x="123" y="148"/>
                      </a:lnTo>
                      <a:lnTo>
                        <a:pt x="125" y="149"/>
                      </a:lnTo>
                      <a:lnTo>
                        <a:pt x="127" y="153"/>
                      </a:lnTo>
                      <a:lnTo>
                        <a:pt x="127" y="153"/>
                      </a:lnTo>
                      <a:lnTo>
                        <a:pt x="130" y="158"/>
                      </a:lnTo>
                      <a:lnTo>
                        <a:pt x="133" y="161"/>
                      </a:lnTo>
                      <a:lnTo>
                        <a:pt x="142" y="165"/>
                      </a:lnTo>
                      <a:lnTo>
                        <a:pt x="146" y="166"/>
                      </a:lnTo>
                      <a:lnTo>
                        <a:pt x="147" y="167"/>
                      </a:lnTo>
                      <a:lnTo>
                        <a:pt x="146" y="170"/>
                      </a:lnTo>
                      <a:lnTo>
                        <a:pt x="142" y="172"/>
                      </a:lnTo>
                      <a:lnTo>
                        <a:pt x="142" y="172"/>
                      </a:lnTo>
                      <a:lnTo>
                        <a:pt x="127" y="181"/>
                      </a:lnTo>
                      <a:lnTo>
                        <a:pt x="110" y="188"/>
                      </a:lnTo>
                      <a:lnTo>
                        <a:pt x="106" y="190"/>
                      </a:lnTo>
                      <a:lnTo>
                        <a:pt x="103" y="193"/>
                      </a:lnTo>
                      <a:lnTo>
                        <a:pt x="104" y="193"/>
                      </a:lnTo>
                      <a:lnTo>
                        <a:pt x="113" y="193"/>
                      </a:lnTo>
                      <a:lnTo>
                        <a:pt x="113" y="193"/>
                      </a:lnTo>
                      <a:lnTo>
                        <a:pt x="118" y="190"/>
                      </a:lnTo>
                      <a:lnTo>
                        <a:pt x="123" y="189"/>
                      </a:lnTo>
                      <a:lnTo>
                        <a:pt x="132" y="182"/>
                      </a:lnTo>
                      <a:lnTo>
                        <a:pt x="141" y="175"/>
                      </a:lnTo>
                      <a:lnTo>
                        <a:pt x="147" y="167"/>
                      </a:lnTo>
                      <a:lnTo>
                        <a:pt x="154" y="160"/>
                      </a:lnTo>
                      <a:lnTo>
                        <a:pt x="160" y="156"/>
                      </a:lnTo>
                      <a:lnTo>
                        <a:pt x="163" y="156"/>
                      </a:lnTo>
                      <a:lnTo>
                        <a:pt x="166" y="158"/>
                      </a:lnTo>
                      <a:lnTo>
                        <a:pt x="169" y="159"/>
                      </a:lnTo>
                      <a:lnTo>
                        <a:pt x="172" y="162"/>
                      </a:lnTo>
                      <a:lnTo>
                        <a:pt x="172" y="162"/>
                      </a:lnTo>
                      <a:lnTo>
                        <a:pt x="175" y="167"/>
                      </a:lnTo>
                      <a:lnTo>
                        <a:pt x="176" y="171"/>
                      </a:lnTo>
                      <a:lnTo>
                        <a:pt x="176" y="173"/>
                      </a:lnTo>
                      <a:lnTo>
                        <a:pt x="176" y="177"/>
                      </a:lnTo>
                      <a:lnTo>
                        <a:pt x="174" y="181"/>
                      </a:lnTo>
                      <a:lnTo>
                        <a:pt x="171" y="186"/>
                      </a:lnTo>
                      <a:lnTo>
                        <a:pt x="169" y="188"/>
                      </a:lnTo>
                      <a:lnTo>
                        <a:pt x="167" y="190"/>
                      </a:lnTo>
                      <a:lnTo>
                        <a:pt x="170" y="194"/>
                      </a:lnTo>
                      <a:lnTo>
                        <a:pt x="177" y="198"/>
                      </a:lnTo>
                      <a:lnTo>
                        <a:pt x="177" y="198"/>
                      </a:lnTo>
                      <a:lnTo>
                        <a:pt x="184" y="201"/>
                      </a:lnTo>
                      <a:lnTo>
                        <a:pt x="192" y="205"/>
                      </a:lnTo>
                      <a:lnTo>
                        <a:pt x="200" y="212"/>
                      </a:lnTo>
                      <a:lnTo>
                        <a:pt x="204" y="212"/>
                      </a:lnTo>
                      <a:lnTo>
                        <a:pt x="208" y="211"/>
                      </a:lnTo>
                      <a:lnTo>
                        <a:pt x="211" y="206"/>
                      </a:lnTo>
                      <a:lnTo>
                        <a:pt x="216" y="198"/>
                      </a:lnTo>
                      <a:lnTo>
                        <a:pt x="216" y="198"/>
                      </a:lnTo>
                      <a:lnTo>
                        <a:pt x="222" y="187"/>
                      </a:lnTo>
                      <a:lnTo>
                        <a:pt x="227" y="178"/>
                      </a:lnTo>
                      <a:lnTo>
                        <a:pt x="235" y="164"/>
                      </a:lnTo>
                      <a:lnTo>
                        <a:pt x="238" y="158"/>
                      </a:lnTo>
                      <a:lnTo>
                        <a:pt x="238" y="155"/>
                      </a:lnTo>
                      <a:lnTo>
                        <a:pt x="237" y="154"/>
                      </a:lnTo>
                      <a:lnTo>
                        <a:pt x="235" y="151"/>
                      </a:lnTo>
                      <a:lnTo>
                        <a:pt x="233" y="150"/>
                      </a:lnTo>
                      <a:lnTo>
                        <a:pt x="226" y="148"/>
                      </a:lnTo>
                      <a:lnTo>
                        <a:pt x="226" y="148"/>
                      </a:lnTo>
                      <a:lnTo>
                        <a:pt x="217" y="147"/>
                      </a:lnTo>
                      <a:lnTo>
                        <a:pt x="208" y="149"/>
                      </a:lnTo>
                      <a:lnTo>
                        <a:pt x="200" y="150"/>
                      </a:lnTo>
                      <a:lnTo>
                        <a:pt x="193" y="153"/>
                      </a:lnTo>
                      <a:lnTo>
                        <a:pt x="189" y="154"/>
                      </a:lnTo>
                      <a:lnTo>
                        <a:pt x="189" y="154"/>
                      </a:lnTo>
                      <a:lnTo>
                        <a:pt x="189" y="154"/>
                      </a:lnTo>
                      <a:lnTo>
                        <a:pt x="201" y="143"/>
                      </a:lnTo>
                      <a:lnTo>
                        <a:pt x="201" y="143"/>
                      </a:lnTo>
                      <a:lnTo>
                        <a:pt x="212" y="136"/>
                      </a:lnTo>
                      <a:lnTo>
                        <a:pt x="221" y="130"/>
                      </a:lnTo>
                      <a:lnTo>
                        <a:pt x="234" y="125"/>
                      </a:lnTo>
                      <a:lnTo>
                        <a:pt x="238" y="122"/>
                      </a:lnTo>
                      <a:lnTo>
                        <a:pt x="239" y="122"/>
                      </a:lnTo>
                      <a:lnTo>
                        <a:pt x="239" y="121"/>
                      </a:lnTo>
                      <a:lnTo>
                        <a:pt x="237" y="117"/>
                      </a:lnTo>
                      <a:lnTo>
                        <a:pt x="231" y="114"/>
                      </a:lnTo>
                      <a:lnTo>
                        <a:pt x="231" y="114"/>
                      </a:lnTo>
                      <a:lnTo>
                        <a:pt x="226" y="108"/>
                      </a:lnTo>
                      <a:lnTo>
                        <a:pt x="226" y="107"/>
                      </a:lnTo>
                      <a:lnTo>
                        <a:pt x="226" y="104"/>
                      </a:lnTo>
                      <a:lnTo>
                        <a:pt x="227" y="100"/>
                      </a:lnTo>
                      <a:lnTo>
                        <a:pt x="229" y="98"/>
                      </a:lnTo>
                      <a:lnTo>
                        <a:pt x="232" y="96"/>
                      </a:lnTo>
                      <a:lnTo>
                        <a:pt x="232" y="94"/>
                      </a:lnTo>
                      <a:lnTo>
                        <a:pt x="231" y="92"/>
                      </a:lnTo>
                      <a:lnTo>
                        <a:pt x="226" y="90"/>
                      </a:lnTo>
                      <a:lnTo>
                        <a:pt x="216" y="86"/>
                      </a:lnTo>
                      <a:lnTo>
                        <a:pt x="216" y="86"/>
                      </a:lnTo>
                      <a:lnTo>
                        <a:pt x="204" y="82"/>
                      </a:lnTo>
                      <a:lnTo>
                        <a:pt x="194" y="82"/>
                      </a:lnTo>
                      <a:lnTo>
                        <a:pt x="186" y="85"/>
                      </a:lnTo>
                      <a:lnTo>
                        <a:pt x="178" y="87"/>
                      </a:lnTo>
                      <a:lnTo>
                        <a:pt x="172" y="90"/>
                      </a:lnTo>
                      <a:lnTo>
                        <a:pt x="167" y="91"/>
                      </a:lnTo>
                      <a:lnTo>
                        <a:pt x="163" y="91"/>
                      </a:lnTo>
                      <a:lnTo>
                        <a:pt x="157" y="88"/>
                      </a:lnTo>
                      <a:lnTo>
                        <a:pt x="157" y="88"/>
                      </a:lnTo>
                      <a:lnTo>
                        <a:pt x="153" y="85"/>
                      </a:lnTo>
                      <a:lnTo>
                        <a:pt x="152" y="81"/>
                      </a:lnTo>
                      <a:lnTo>
                        <a:pt x="153" y="76"/>
                      </a:lnTo>
                      <a:lnTo>
                        <a:pt x="153" y="73"/>
                      </a:lnTo>
                      <a:lnTo>
                        <a:pt x="154" y="69"/>
                      </a:lnTo>
                      <a:lnTo>
                        <a:pt x="153" y="66"/>
                      </a:lnTo>
                      <a:lnTo>
                        <a:pt x="149" y="65"/>
                      </a:lnTo>
                      <a:lnTo>
                        <a:pt x="142" y="64"/>
                      </a:lnTo>
                      <a:lnTo>
                        <a:pt x="142" y="64"/>
                      </a:lnTo>
                      <a:lnTo>
                        <a:pt x="135" y="64"/>
                      </a:lnTo>
                      <a:lnTo>
                        <a:pt x="130" y="63"/>
                      </a:lnTo>
                      <a:lnTo>
                        <a:pt x="127" y="60"/>
                      </a:lnTo>
                      <a:lnTo>
                        <a:pt x="126" y="59"/>
                      </a:lnTo>
                      <a:lnTo>
                        <a:pt x="126" y="57"/>
                      </a:lnTo>
                      <a:lnTo>
                        <a:pt x="126" y="55"/>
                      </a:lnTo>
                      <a:lnTo>
                        <a:pt x="127" y="54"/>
                      </a:lnTo>
                      <a:lnTo>
                        <a:pt x="127"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3" name="Freeform 46">
                  <a:extLst>
                    <a:ext uri="{FF2B5EF4-FFF2-40B4-BE49-F238E27FC236}">
                      <a16:creationId xmlns:a16="http://schemas.microsoft.com/office/drawing/2014/main" id="{E8D37A4E-8704-484F-9867-2F6983D77FB4}"/>
                    </a:ext>
                  </a:extLst>
                </p:cNvPr>
                <p:cNvSpPr>
                  <a:spLocks/>
                </p:cNvSpPr>
                <p:nvPr/>
              </p:nvSpPr>
              <p:spPr bwMode="auto">
                <a:xfrm>
                  <a:off x="2167" y="1750"/>
                  <a:ext cx="18" cy="18"/>
                </a:xfrm>
                <a:custGeom>
                  <a:avLst/>
                  <a:gdLst>
                    <a:gd name="T0" fmla="*/ 46 w 53"/>
                    <a:gd name="T1" fmla="*/ 15 h 52"/>
                    <a:gd name="T2" fmla="*/ 46 w 53"/>
                    <a:gd name="T3" fmla="*/ 15 h 52"/>
                    <a:gd name="T4" fmla="*/ 39 w 53"/>
                    <a:gd name="T5" fmla="*/ 4 h 52"/>
                    <a:gd name="T6" fmla="*/ 35 w 53"/>
                    <a:gd name="T7" fmla="*/ 0 h 52"/>
                    <a:gd name="T8" fmla="*/ 34 w 53"/>
                    <a:gd name="T9" fmla="*/ 0 h 52"/>
                    <a:gd name="T10" fmla="*/ 33 w 53"/>
                    <a:gd name="T11" fmla="*/ 2 h 52"/>
                    <a:gd name="T12" fmla="*/ 27 w 53"/>
                    <a:gd name="T13" fmla="*/ 10 h 52"/>
                    <a:gd name="T14" fmla="*/ 27 w 53"/>
                    <a:gd name="T15" fmla="*/ 10 h 52"/>
                    <a:gd name="T16" fmla="*/ 23 w 53"/>
                    <a:gd name="T17" fmla="*/ 13 h 52"/>
                    <a:gd name="T18" fmla="*/ 18 w 53"/>
                    <a:gd name="T19" fmla="*/ 16 h 52"/>
                    <a:gd name="T20" fmla="*/ 13 w 53"/>
                    <a:gd name="T21" fmla="*/ 18 h 52"/>
                    <a:gd name="T22" fmla="*/ 11 w 53"/>
                    <a:gd name="T23" fmla="*/ 19 h 52"/>
                    <a:gd name="T24" fmla="*/ 11 w 53"/>
                    <a:gd name="T25" fmla="*/ 22 h 52"/>
                    <a:gd name="T26" fmla="*/ 11 w 53"/>
                    <a:gd name="T27" fmla="*/ 24 h 52"/>
                    <a:gd name="T28" fmla="*/ 12 w 53"/>
                    <a:gd name="T29" fmla="*/ 29 h 52"/>
                    <a:gd name="T30" fmla="*/ 12 w 53"/>
                    <a:gd name="T31" fmla="*/ 29 h 52"/>
                    <a:gd name="T32" fmla="*/ 12 w 53"/>
                    <a:gd name="T33" fmla="*/ 32 h 52"/>
                    <a:gd name="T34" fmla="*/ 12 w 53"/>
                    <a:gd name="T35" fmla="*/ 34 h 52"/>
                    <a:gd name="T36" fmla="*/ 10 w 53"/>
                    <a:gd name="T37" fmla="*/ 38 h 52"/>
                    <a:gd name="T38" fmla="*/ 6 w 53"/>
                    <a:gd name="T39" fmla="*/ 41 h 52"/>
                    <a:gd name="T40" fmla="*/ 2 w 53"/>
                    <a:gd name="T41" fmla="*/ 44 h 52"/>
                    <a:gd name="T42" fmla="*/ 0 w 53"/>
                    <a:gd name="T43" fmla="*/ 46 h 52"/>
                    <a:gd name="T44" fmla="*/ 0 w 53"/>
                    <a:gd name="T45" fmla="*/ 47 h 52"/>
                    <a:gd name="T46" fmla="*/ 0 w 53"/>
                    <a:gd name="T47" fmla="*/ 47 h 52"/>
                    <a:gd name="T48" fmla="*/ 4 w 53"/>
                    <a:gd name="T49" fmla="*/ 49 h 52"/>
                    <a:gd name="T50" fmla="*/ 12 w 53"/>
                    <a:gd name="T51" fmla="*/ 49 h 52"/>
                    <a:gd name="T52" fmla="*/ 12 w 53"/>
                    <a:gd name="T53" fmla="*/ 49 h 52"/>
                    <a:gd name="T54" fmla="*/ 32 w 53"/>
                    <a:gd name="T55" fmla="*/ 50 h 52"/>
                    <a:gd name="T56" fmla="*/ 46 w 53"/>
                    <a:gd name="T57" fmla="*/ 52 h 52"/>
                    <a:gd name="T58" fmla="*/ 51 w 53"/>
                    <a:gd name="T59" fmla="*/ 52 h 52"/>
                    <a:gd name="T60" fmla="*/ 53 w 53"/>
                    <a:gd name="T61" fmla="*/ 51 h 52"/>
                    <a:gd name="T62" fmla="*/ 53 w 53"/>
                    <a:gd name="T63" fmla="*/ 49 h 52"/>
                    <a:gd name="T64" fmla="*/ 51 w 53"/>
                    <a:gd name="T65" fmla="*/ 44 h 52"/>
                    <a:gd name="T66" fmla="*/ 51 w 53"/>
                    <a:gd name="T67" fmla="*/ 44 h 52"/>
                    <a:gd name="T68" fmla="*/ 49 w 53"/>
                    <a:gd name="T69" fmla="*/ 38 h 52"/>
                    <a:gd name="T70" fmla="*/ 46 w 53"/>
                    <a:gd name="T71" fmla="*/ 33 h 52"/>
                    <a:gd name="T72" fmla="*/ 45 w 53"/>
                    <a:gd name="T73" fmla="*/ 23 h 52"/>
                    <a:gd name="T74" fmla="*/ 46 w 53"/>
                    <a:gd name="T75" fmla="*/ 17 h 52"/>
                    <a:gd name="T76" fmla="*/ 46 w 53"/>
                    <a:gd name="T77" fmla="*/ 15 h 52"/>
                    <a:gd name="T78" fmla="*/ 46 w 53"/>
                    <a:gd name="T79" fmla="*/ 1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52">
                      <a:moveTo>
                        <a:pt x="46" y="15"/>
                      </a:moveTo>
                      <a:lnTo>
                        <a:pt x="46" y="15"/>
                      </a:lnTo>
                      <a:lnTo>
                        <a:pt x="39" y="4"/>
                      </a:lnTo>
                      <a:lnTo>
                        <a:pt x="35" y="0"/>
                      </a:lnTo>
                      <a:lnTo>
                        <a:pt x="34" y="0"/>
                      </a:lnTo>
                      <a:lnTo>
                        <a:pt x="33" y="2"/>
                      </a:lnTo>
                      <a:lnTo>
                        <a:pt x="27" y="10"/>
                      </a:lnTo>
                      <a:lnTo>
                        <a:pt x="27" y="10"/>
                      </a:lnTo>
                      <a:lnTo>
                        <a:pt x="23" y="13"/>
                      </a:lnTo>
                      <a:lnTo>
                        <a:pt x="18" y="16"/>
                      </a:lnTo>
                      <a:lnTo>
                        <a:pt x="13" y="18"/>
                      </a:lnTo>
                      <a:lnTo>
                        <a:pt x="11" y="19"/>
                      </a:lnTo>
                      <a:lnTo>
                        <a:pt x="11" y="22"/>
                      </a:lnTo>
                      <a:lnTo>
                        <a:pt x="11" y="24"/>
                      </a:lnTo>
                      <a:lnTo>
                        <a:pt x="12" y="29"/>
                      </a:lnTo>
                      <a:lnTo>
                        <a:pt x="12" y="29"/>
                      </a:lnTo>
                      <a:lnTo>
                        <a:pt x="12" y="32"/>
                      </a:lnTo>
                      <a:lnTo>
                        <a:pt x="12" y="34"/>
                      </a:lnTo>
                      <a:lnTo>
                        <a:pt x="10" y="38"/>
                      </a:lnTo>
                      <a:lnTo>
                        <a:pt x="6" y="41"/>
                      </a:lnTo>
                      <a:lnTo>
                        <a:pt x="2" y="44"/>
                      </a:lnTo>
                      <a:lnTo>
                        <a:pt x="0" y="46"/>
                      </a:lnTo>
                      <a:lnTo>
                        <a:pt x="0" y="47"/>
                      </a:lnTo>
                      <a:lnTo>
                        <a:pt x="0" y="47"/>
                      </a:lnTo>
                      <a:lnTo>
                        <a:pt x="4" y="49"/>
                      </a:lnTo>
                      <a:lnTo>
                        <a:pt x="12" y="49"/>
                      </a:lnTo>
                      <a:lnTo>
                        <a:pt x="12" y="49"/>
                      </a:lnTo>
                      <a:lnTo>
                        <a:pt x="32" y="50"/>
                      </a:lnTo>
                      <a:lnTo>
                        <a:pt x="46" y="52"/>
                      </a:lnTo>
                      <a:lnTo>
                        <a:pt x="51" y="52"/>
                      </a:lnTo>
                      <a:lnTo>
                        <a:pt x="53" y="51"/>
                      </a:lnTo>
                      <a:lnTo>
                        <a:pt x="53" y="49"/>
                      </a:lnTo>
                      <a:lnTo>
                        <a:pt x="51" y="44"/>
                      </a:lnTo>
                      <a:lnTo>
                        <a:pt x="51" y="44"/>
                      </a:lnTo>
                      <a:lnTo>
                        <a:pt x="49" y="38"/>
                      </a:lnTo>
                      <a:lnTo>
                        <a:pt x="46" y="33"/>
                      </a:lnTo>
                      <a:lnTo>
                        <a:pt x="45" y="23"/>
                      </a:lnTo>
                      <a:lnTo>
                        <a:pt x="46" y="17"/>
                      </a:lnTo>
                      <a:lnTo>
                        <a:pt x="46" y="15"/>
                      </a:lnTo>
                      <a:lnTo>
                        <a:pt x="4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4" name="Freeform 47">
                  <a:extLst>
                    <a:ext uri="{FF2B5EF4-FFF2-40B4-BE49-F238E27FC236}">
                      <a16:creationId xmlns:a16="http://schemas.microsoft.com/office/drawing/2014/main" id="{4E85D713-2CB2-4FD5-B311-665B6D2226D1}"/>
                    </a:ext>
                  </a:extLst>
                </p:cNvPr>
                <p:cNvSpPr>
                  <a:spLocks/>
                </p:cNvSpPr>
                <p:nvPr/>
              </p:nvSpPr>
              <p:spPr bwMode="auto">
                <a:xfrm>
                  <a:off x="2145" y="1756"/>
                  <a:ext cx="11" cy="11"/>
                </a:xfrm>
                <a:custGeom>
                  <a:avLst/>
                  <a:gdLst>
                    <a:gd name="T0" fmla="*/ 30 w 35"/>
                    <a:gd name="T1" fmla="*/ 7 h 32"/>
                    <a:gd name="T2" fmla="*/ 30 w 35"/>
                    <a:gd name="T3" fmla="*/ 7 h 32"/>
                    <a:gd name="T4" fmla="*/ 25 w 35"/>
                    <a:gd name="T5" fmla="*/ 5 h 32"/>
                    <a:gd name="T6" fmla="*/ 13 w 35"/>
                    <a:gd name="T7" fmla="*/ 1 h 32"/>
                    <a:gd name="T8" fmla="*/ 9 w 35"/>
                    <a:gd name="T9" fmla="*/ 0 h 32"/>
                    <a:gd name="T10" fmla="*/ 4 w 35"/>
                    <a:gd name="T11" fmla="*/ 1 h 32"/>
                    <a:gd name="T12" fmla="*/ 2 w 35"/>
                    <a:gd name="T13" fmla="*/ 1 h 32"/>
                    <a:gd name="T14" fmla="*/ 1 w 35"/>
                    <a:gd name="T15" fmla="*/ 2 h 32"/>
                    <a:gd name="T16" fmla="*/ 0 w 35"/>
                    <a:gd name="T17" fmla="*/ 5 h 32"/>
                    <a:gd name="T18" fmla="*/ 1 w 35"/>
                    <a:gd name="T19" fmla="*/ 7 h 32"/>
                    <a:gd name="T20" fmla="*/ 1 w 35"/>
                    <a:gd name="T21" fmla="*/ 7 h 32"/>
                    <a:gd name="T22" fmla="*/ 4 w 35"/>
                    <a:gd name="T23" fmla="*/ 18 h 32"/>
                    <a:gd name="T24" fmla="*/ 6 w 35"/>
                    <a:gd name="T25" fmla="*/ 23 h 32"/>
                    <a:gd name="T26" fmla="*/ 7 w 35"/>
                    <a:gd name="T27" fmla="*/ 28 h 32"/>
                    <a:gd name="T28" fmla="*/ 11 w 35"/>
                    <a:gd name="T29" fmla="*/ 30 h 32"/>
                    <a:gd name="T30" fmla="*/ 15 w 35"/>
                    <a:gd name="T31" fmla="*/ 32 h 32"/>
                    <a:gd name="T32" fmla="*/ 19 w 35"/>
                    <a:gd name="T33" fmla="*/ 30 h 32"/>
                    <a:gd name="T34" fmla="*/ 25 w 35"/>
                    <a:gd name="T35" fmla="*/ 27 h 32"/>
                    <a:gd name="T36" fmla="*/ 25 w 35"/>
                    <a:gd name="T37" fmla="*/ 27 h 32"/>
                    <a:gd name="T38" fmla="*/ 32 w 35"/>
                    <a:gd name="T39" fmla="*/ 22 h 32"/>
                    <a:gd name="T40" fmla="*/ 35 w 35"/>
                    <a:gd name="T41" fmla="*/ 17 h 32"/>
                    <a:gd name="T42" fmla="*/ 35 w 35"/>
                    <a:gd name="T43" fmla="*/ 15 h 32"/>
                    <a:gd name="T44" fmla="*/ 35 w 35"/>
                    <a:gd name="T45" fmla="*/ 11 h 32"/>
                    <a:gd name="T46" fmla="*/ 34 w 35"/>
                    <a:gd name="T47" fmla="*/ 10 h 32"/>
                    <a:gd name="T48" fmla="*/ 33 w 35"/>
                    <a:gd name="T49" fmla="*/ 8 h 32"/>
                    <a:gd name="T50" fmla="*/ 30 w 35"/>
                    <a:gd name="T51" fmla="*/ 7 h 32"/>
                    <a:gd name="T52" fmla="*/ 30 w 35"/>
                    <a:gd name="T53"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32">
                      <a:moveTo>
                        <a:pt x="30" y="7"/>
                      </a:moveTo>
                      <a:lnTo>
                        <a:pt x="30" y="7"/>
                      </a:lnTo>
                      <a:lnTo>
                        <a:pt x="25" y="5"/>
                      </a:lnTo>
                      <a:lnTo>
                        <a:pt x="13" y="1"/>
                      </a:lnTo>
                      <a:lnTo>
                        <a:pt x="9" y="0"/>
                      </a:lnTo>
                      <a:lnTo>
                        <a:pt x="4" y="1"/>
                      </a:lnTo>
                      <a:lnTo>
                        <a:pt x="2" y="1"/>
                      </a:lnTo>
                      <a:lnTo>
                        <a:pt x="1" y="2"/>
                      </a:lnTo>
                      <a:lnTo>
                        <a:pt x="0" y="5"/>
                      </a:lnTo>
                      <a:lnTo>
                        <a:pt x="1" y="7"/>
                      </a:lnTo>
                      <a:lnTo>
                        <a:pt x="1" y="7"/>
                      </a:lnTo>
                      <a:lnTo>
                        <a:pt x="4" y="18"/>
                      </a:lnTo>
                      <a:lnTo>
                        <a:pt x="6" y="23"/>
                      </a:lnTo>
                      <a:lnTo>
                        <a:pt x="7" y="28"/>
                      </a:lnTo>
                      <a:lnTo>
                        <a:pt x="11" y="30"/>
                      </a:lnTo>
                      <a:lnTo>
                        <a:pt x="15" y="32"/>
                      </a:lnTo>
                      <a:lnTo>
                        <a:pt x="19" y="30"/>
                      </a:lnTo>
                      <a:lnTo>
                        <a:pt x="25" y="27"/>
                      </a:lnTo>
                      <a:lnTo>
                        <a:pt x="25" y="27"/>
                      </a:lnTo>
                      <a:lnTo>
                        <a:pt x="32" y="22"/>
                      </a:lnTo>
                      <a:lnTo>
                        <a:pt x="35" y="17"/>
                      </a:lnTo>
                      <a:lnTo>
                        <a:pt x="35" y="15"/>
                      </a:lnTo>
                      <a:lnTo>
                        <a:pt x="35" y="11"/>
                      </a:lnTo>
                      <a:lnTo>
                        <a:pt x="34" y="10"/>
                      </a:lnTo>
                      <a:lnTo>
                        <a:pt x="33" y="8"/>
                      </a:lnTo>
                      <a:lnTo>
                        <a:pt x="30" y="7"/>
                      </a:lnTo>
                      <a:lnTo>
                        <a:pt x="3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5" name="Freeform 48">
                  <a:extLst>
                    <a:ext uri="{FF2B5EF4-FFF2-40B4-BE49-F238E27FC236}">
                      <a16:creationId xmlns:a16="http://schemas.microsoft.com/office/drawing/2014/main" id="{7174D8F9-AC7B-4AAD-97FF-FEE1B936092B}"/>
                    </a:ext>
                  </a:extLst>
                </p:cNvPr>
                <p:cNvSpPr>
                  <a:spLocks/>
                </p:cNvSpPr>
                <p:nvPr/>
              </p:nvSpPr>
              <p:spPr bwMode="auto">
                <a:xfrm>
                  <a:off x="2153" y="1706"/>
                  <a:ext cx="26" cy="17"/>
                </a:xfrm>
                <a:custGeom>
                  <a:avLst/>
                  <a:gdLst>
                    <a:gd name="T0" fmla="*/ 30 w 78"/>
                    <a:gd name="T1" fmla="*/ 39 h 53"/>
                    <a:gd name="T2" fmla="*/ 30 w 78"/>
                    <a:gd name="T3" fmla="*/ 39 h 53"/>
                    <a:gd name="T4" fmla="*/ 43 w 78"/>
                    <a:gd name="T5" fmla="*/ 44 h 53"/>
                    <a:gd name="T6" fmla="*/ 62 w 78"/>
                    <a:gd name="T7" fmla="*/ 50 h 53"/>
                    <a:gd name="T8" fmla="*/ 71 w 78"/>
                    <a:gd name="T9" fmla="*/ 51 h 53"/>
                    <a:gd name="T10" fmla="*/ 77 w 78"/>
                    <a:gd name="T11" fmla="*/ 53 h 53"/>
                    <a:gd name="T12" fmla="*/ 78 w 78"/>
                    <a:gd name="T13" fmla="*/ 51 h 53"/>
                    <a:gd name="T14" fmla="*/ 78 w 78"/>
                    <a:gd name="T15" fmla="*/ 50 h 53"/>
                    <a:gd name="T16" fmla="*/ 77 w 78"/>
                    <a:gd name="T17" fmla="*/ 48 h 53"/>
                    <a:gd name="T18" fmla="*/ 75 w 78"/>
                    <a:gd name="T19" fmla="*/ 44 h 53"/>
                    <a:gd name="T20" fmla="*/ 75 w 78"/>
                    <a:gd name="T21" fmla="*/ 44 h 53"/>
                    <a:gd name="T22" fmla="*/ 53 w 78"/>
                    <a:gd name="T23" fmla="*/ 25 h 53"/>
                    <a:gd name="T24" fmla="*/ 45 w 78"/>
                    <a:gd name="T25" fmla="*/ 19 h 53"/>
                    <a:gd name="T26" fmla="*/ 45 w 78"/>
                    <a:gd name="T27" fmla="*/ 19 h 53"/>
                    <a:gd name="T28" fmla="*/ 37 w 78"/>
                    <a:gd name="T29" fmla="*/ 14 h 53"/>
                    <a:gd name="T30" fmla="*/ 20 w 78"/>
                    <a:gd name="T31" fmla="*/ 6 h 53"/>
                    <a:gd name="T32" fmla="*/ 13 w 78"/>
                    <a:gd name="T33" fmla="*/ 3 h 53"/>
                    <a:gd name="T34" fmla="*/ 5 w 78"/>
                    <a:gd name="T35" fmla="*/ 0 h 53"/>
                    <a:gd name="T36" fmla="*/ 3 w 78"/>
                    <a:gd name="T37" fmla="*/ 0 h 53"/>
                    <a:gd name="T38" fmla="*/ 0 w 78"/>
                    <a:gd name="T39" fmla="*/ 1 h 53"/>
                    <a:gd name="T40" fmla="*/ 0 w 78"/>
                    <a:gd name="T41" fmla="*/ 3 h 53"/>
                    <a:gd name="T42" fmla="*/ 0 w 78"/>
                    <a:gd name="T43" fmla="*/ 5 h 53"/>
                    <a:gd name="T44" fmla="*/ 0 w 78"/>
                    <a:gd name="T45" fmla="*/ 5 h 53"/>
                    <a:gd name="T46" fmla="*/ 3 w 78"/>
                    <a:gd name="T47" fmla="*/ 11 h 53"/>
                    <a:gd name="T48" fmla="*/ 8 w 78"/>
                    <a:gd name="T49" fmla="*/ 17 h 53"/>
                    <a:gd name="T50" fmla="*/ 17 w 78"/>
                    <a:gd name="T51" fmla="*/ 28 h 53"/>
                    <a:gd name="T52" fmla="*/ 30 w 78"/>
                    <a:gd name="T53" fmla="*/ 39 h 53"/>
                    <a:gd name="T54" fmla="*/ 30 w 78"/>
                    <a:gd name="T55"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53">
                      <a:moveTo>
                        <a:pt x="30" y="39"/>
                      </a:moveTo>
                      <a:lnTo>
                        <a:pt x="30" y="39"/>
                      </a:lnTo>
                      <a:lnTo>
                        <a:pt x="43" y="44"/>
                      </a:lnTo>
                      <a:lnTo>
                        <a:pt x="62" y="50"/>
                      </a:lnTo>
                      <a:lnTo>
                        <a:pt x="71" y="51"/>
                      </a:lnTo>
                      <a:lnTo>
                        <a:pt x="77" y="53"/>
                      </a:lnTo>
                      <a:lnTo>
                        <a:pt x="78" y="51"/>
                      </a:lnTo>
                      <a:lnTo>
                        <a:pt x="78" y="50"/>
                      </a:lnTo>
                      <a:lnTo>
                        <a:pt x="77" y="48"/>
                      </a:lnTo>
                      <a:lnTo>
                        <a:pt x="75" y="44"/>
                      </a:lnTo>
                      <a:lnTo>
                        <a:pt x="75" y="44"/>
                      </a:lnTo>
                      <a:lnTo>
                        <a:pt x="53" y="25"/>
                      </a:lnTo>
                      <a:lnTo>
                        <a:pt x="45" y="19"/>
                      </a:lnTo>
                      <a:lnTo>
                        <a:pt x="45" y="19"/>
                      </a:lnTo>
                      <a:lnTo>
                        <a:pt x="37" y="14"/>
                      </a:lnTo>
                      <a:lnTo>
                        <a:pt x="20" y="6"/>
                      </a:lnTo>
                      <a:lnTo>
                        <a:pt x="13" y="3"/>
                      </a:lnTo>
                      <a:lnTo>
                        <a:pt x="5" y="0"/>
                      </a:lnTo>
                      <a:lnTo>
                        <a:pt x="3" y="0"/>
                      </a:lnTo>
                      <a:lnTo>
                        <a:pt x="0" y="1"/>
                      </a:lnTo>
                      <a:lnTo>
                        <a:pt x="0" y="3"/>
                      </a:lnTo>
                      <a:lnTo>
                        <a:pt x="0" y="5"/>
                      </a:lnTo>
                      <a:lnTo>
                        <a:pt x="0" y="5"/>
                      </a:lnTo>
                      <a:lnTo>
                        <a:pt x="3" y="11"/>
                      </a:lnTo>
                      <a:lnTo>
                        <a:pt x="8" y="17"/>
                      </a:lnTo>
                      <a:lnTo>
                        <a:pt x="17" y="28"/>
                      </a:lnTo>
                      <a:lnTo>
                        <a:pt x="30" y="39"/>
                      </a:lnTo>
                      <a:lnTo>
                        <a:pt x="3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6" name="Freeform 49">
                  <a:extLst>
                    <a:ext uri="{FF2B5EF4-FFF2-40B4-BE49-F238E27FC236}">
                      <a16:creationId xmlns:a16="http://schemas.microsoft.com/office/drawing/2014/main" id="{10465663-57C6-4FB8-926C-EDB287F29AD6}"/>
                    </a:ext>
                  </a:extLst>
                </p:cNvPr>
                <p:cNvSpPr>
                  <a:spLocks/>
                </p:cNvSpPr>
                <p:nvPr/>
              </p:nvSpPr>
              <p:spPr bwMode="auto">
                <a:xfrm>
                  <a:off x="2367" y="1433"/>
                  <a:ext cx="23" cy="10"/>
                </a:xfrm>
                <a:custGeom>
                  <a:avLst/>
                  <a:gdLst>
                    <a:gd name="T0" fmla="*/ 10 w 70"/>
                    <a:gd name="T1" fmla="*/ 13 h 31"/>
                    <a:gd name="T2" fmla="*/ 10 w 70"/>
                    <a:gd name="T3" fmla="*/ 13 h 31"/>
                    <a:gd name="T4" fmla="*/ 8 w 70"/>
                    <a:gd name="T5" fmla="*/ 11 h 31"/>
                    <a:gd name="T6" fmla="*/ 5 w 70"/>
                    <a:gd name="T7" fmla="*/ 11 h 31"/>
                    <a:gd name="T8" fmla="*/ 3 w 70"/>
                    <a:gd name="T9" fmla="*/ 14 h 31"/>
                    <a:gd name="T10" fmla="*/ 2 w 70"/>
                    <a:gd name="T11" fmla="*/ 16 h 31"/>
                    <a:gd name="T12" fmla="*/ 0 w 70"/>
                    <a:gd name="T13" fmla="*/ 20 h 31"/>
                    <a:gd name="T14" fmla="*/ 2 w 70"/>
                    <a:gd name="T15" fmla="*/ 22 h 31"/>
                    <a:gd name="T16" fmla="*/ 4 w 70"/>
                    <a:gd name="T17" fmla="*/ 25 h 31"/>
                    <a:gd name="T18" fmla="*/ 9 w 70"/>
                    <a:gd name="T19" fmla="*/ 26 h 31"/>
                    <a:gd name="T20" fmla="*/ 9 w 70"/>
                    <a:gd name="T21" fmla="*/ 26 h 31"/>
                    <a:gd name="T22" fmla="*/ 19 w 70"/>
                    <a:gd name="T23" fmla="*/ 26 h 31"/>
                    <a:gd name="T24" fmla="*/ 27 w 70"/>
                    <a:gd name="T25" fmla="*/ 27 h 31"/>
                    <a:gd name="T26" fmla="*/ 36 w 70"/>
                    <a:gd name="T27" fmla="*/ 30 h 31"/>
                    <a:gd name="T28" fmla="*/ 48 w 70"/>
                    <a:gd name="T29" fmla="*/ 31 h 31"/>
                    <a:gd name="T30" fmla="*/ 48 w 70"/>
                    <a:gd name="T31" fmla="*/ 31 h 31"/>
                    <a:gd name="T32" fmla="*/ 60 w 70"/>
                    <a:gd name="T33" fmla="*/ 30 h 31"/>
                    <a:gd name="T34" fmla="*/ 65 w 70"/>
                    <a:gd name="T35" fmla="*/ 28 h 31"/>
                    <a:gd name="T36" fmla="*/ 68 w 70"/>
                    <a:gd name="T37" fmla="*/ 27 h 31"/>
                    <a:gd name="T38" fmla="*/ 70 w 70"/>
                    <a:gd name="T39" fmla="*/ 26 h 31"/>
                    <a:gd name="T40" fmla="*/ 70 w 70"/>
                    <a:gd name="T41" fmla="*/ 23 h 31"/>
                    <a:gd name="T42" fmla="*/ 67 w 70"/>
                    <a:gd name="T43" fmla="*/ 22 h 31"/>
                    <a:gd name="T44" fmla="*/ 62 w 70"/>
                    <a:gd name="T45" fmla="*/ 21 h 31"/>
                    <a:gd name="T46" fmla="*/ 62 w 70"/>
                    <a:gd name="T47" fmla="*/ 21 h 31"/>
                    <a:gd name="T48" fmla="*/ 48 w 70"/>
                    <a:gd name="T49" fmla="*/ 16 h 31"/>
                    <a:gd name="T50" fmla="*/ 30 w 70"/>
                    <a:gd name="T51" fmla="*/ 9 h 31"/>
                    <a:gd name="T52" fmla="*/ 9 w 70"/>
                    <a:gd name="T53" fmla="*/ 0 h 31"/>
                    <a:gd name="T54" fmla="*/ 10 w 70"/>
                    <a:gd name="T55"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31">
                      <a:moveTo>
                        <a:pt x="10" y="13"/>
                      </a:moveTo>
                      <a:lnTo>
                        <a:pt x="10" y="13"/>
                      </a:lnTo>
                      <a:lnTo>
                        <a:pt x="8" y="11"/>
                      </a:lnTo>
                      <a:lnTo>
                        <a:pt x="5" y="11"/>
                      </a:lnTo>
                      <a:lnTo>
                        <a:pt x="3" y="14"/>
                      </a:lnTo>
                      <a:lnTo>
                        <a:pt x="2" y="16"/>
                      </a:lnTo>
                      <a:lnTo>
                        <a:pt x="0" y="20"/>
                      </a:lnTo>
                      <a:lnTo>
                        <a:pt x="2" y="22"/>
                      </a:lnTo>
                      <a:lnTo>
                        <a:pt x="4" y="25"/>
                      </a:lnTo>
                      <a:lnTo>
                        <a:pt x="9" y="26"/>
                      </a:lnTo>
                      <a:lnTo>
                        <a:pt x="9" y="26"/>
                      </a:lnTo>
                      <a:lnTo>
                        <a:pt x="19" y="26"/>
                      </a:lnTo>
                      <a:lnTo>
                        <a:pt x="27" y="27"/>
                      </a:lnTo>
                      <a:lnTo>
                        <a:pt x="36" y="30"/>
                      </a:lnTo>
                      <a:lnTo>
                        <a:pt x="48" y="31"/>
                      </a:lnTo>
                      <a:lnTo>
                        <a:pt x="48" y="31"/>
                      </a:lnTo>
                      <a:lnTo>
                        <a:pt x="60" y="30"/>
                      </a:lnTo>
                      <a:lnTo>
                        <a:pt x="65" y="28"/>
                      </a:lnTo>
                      <a:lnTo>
                        <a:pt x="68" y="27"/>
                      </a:lnTo>
                      <a:lnTo>
                        <a:pt x="70" y="26"/>
                      </a:lnTo>
                      <a:lnTo>
                        <a:pt x="70" y="23"/>
                      </a:lnTo>
                      <a:lnTo>
                        <a:pt x="67" y="22"/>
                      </a:lnTo>
                      <a:lnTo>
                        <a:pt x="62" y="21"/>
                      </a:lnTo>
                      <a:lnTo>
                        <a:pt x="62" y="21"/>
                      </a:lnTo>
                      <a:lnTo>
                        <a:pt x="48" y="16"/>
                      </a:lnTo>
                      <a:lnTo>
                        <a:pt x="30" y="9"/>
                      </a:lnTo>
                      <a:lnTo>
                        <a:pt x="9" y="0"/>
                      </a:ln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7" name="Freeform 50">
                  <a:extLst>
                    <a:ext uri="{FF2B5EF4-FFF2-40B4-BE49-F238E27FC236}">
                      <a16:creationId xmlns:a16="http://schemas.microsoft.com/office/drawing/2014/main" id="{D60D9EE4-B655-41CE-8DA2-6B9601BEA8E8}"/>
                    </a:ext>
                  </a:extLst>
                </p:cNvPr>
                <p:cNvSpPr>
                  <a:spLocks/>
                </p:cNvSpPr>
                <p:nvPr/>
              </p:nvSpPr>
              <p:spPr bwMode="auto">
                <a:xfrm>
                  <a:off x="2060" y="1336"/>
                  <a:ext cx="26" cy="13"/>
                </a:xfrm>
                <a:custGeom>
                  <a:avLst/>
                  <a:gdLst>
                    <a:gd name="T0" fmla="*/ 49 w 78"/>
                    <a:gd name="T1" fmla="*/ 1 h 41"/>
                    <a:gd name="T2" fmla="*/ 49 w 78"/>
                    <a:gd name="T3" fmla="*/ 1 h 41"/>
                    <a:gd name="T4" fmla="*/ 40 w 78"/>
                    <a:gd name="T5" fmla="*/ 0 h 41"/>
                    <a:gd name="T6" fmla="*/ 32 w 78"/>
                    <a:gd name="T7" fmla="*/ 0 h 41"/>
                    <a:gd name="T8" fmla="*/ 21 w 78"/>
                    <a:gd name="T9" fmla="*/ 1 h 41"/>
                    <a:gd name="T10" fmla="*/ 12 w 78"/>
                    <a:gd name="T11" fmla="*/ 2 h 41"/>
                    <a:gd name="T12" fmla="*/ 5 w 78"/>
                    <a:gd name="T13" fmla="*/ 6 h 41"/>
                    <a:gd name="T14" fmla="*/ 0 w 78"/>
                    <a:gd name="T15" fmla="*/ 8 h 41"/>
                    <a:gd name="T16" fmla="*/ 0 w 78"/>
                    <a:gd name="T17" fmla="*/ 9 h 41"/>
                    <a:gd name="T18" fmla="*/ 0 w 78"/>
                    <a:gd name="T19" fmla="*/ 12 h 41"/>
                    <a:gd name="T20" fmla="*/ 1 w 78"/>
                    <a:gd name="T21" fmla="*/ 13 h 41"/>
                    <a:gd name="T22" fmla="*/ 5 w 78"/>
                    <a:gd name="T23" fmla="*/ 16 h 41"/>
                    <a:gd name="T24" fmla="*/ 5 w 78"/>
                    <a:gd name="T25" fmla="*/ 16 h 41"/>
                    <a:gd name="T26" fmla="*/ 11 w 78"/>
                    <a:gd name="T27" fmla="*/ 18 h 41"/>
                    <a:gd name="T28" fmla="*/ 14 w 78"/>
                    <a:gd name="T29" fmla="*/ 19 h 41"/>
                    <a:gd name="T30" fmla="*/ 16 w 78"/>
                    <a:gd name="T31" fmla="*/ 19 h 41"/>
                    <a:gd name="T32" fmla="*/ 17 w 78"/>
                    <a:gd name="T33" fmla="*/ 19 h 41"/>
                    <a:gd name="T34" fmla="*/ 18 w 78"/>
                    <a:gd name="T35" fmla="*/ 18 h 41"/>
                    <a:gd name="T36" fmla="*/ 22 w 78"/>
                    <a:gd name="T37" fmla="*/ 19 h 41"/>
                    <a:gd name="T38" fmla="*/ 34 w 78"/>
                    <a:gd name="T39" fmla="*/ 25 h 41"/>
                    <a:gd name="T40" fmla="*/ 34 w 78"/>
                    <a:gd name="T41" fmla="*/ 25 h 41"/>
                    <a:gd name="T42" fmla="*/ 51 w 78"/>
                    <a:gd name="T43" fmla="*/ 35 h 41"/>
                    <a:gd name="T44" fmla="*/ 63 w 78"/>
                    <a:gd name="T45" fmla="*/ 40 h 41"/>
                    <a:gd name="T46" fmla="*/ 68 w 78"/>
                    <a:gd name="T47" fmla="*/ 41 h 41"/>
                    <a:gd name="T48" fmla="*/ 72 w 78"/>
                    <a:gd name="T49" fmla="*/ 41 h 41"/>
                    <a:gd name="T50" fmla="*/ 74 w 78"/>
                    <a:gd name="T51" fmla="*/ 40 h 41"/>
                    <a:gd name="T52" fmla="*/ 77 w 78"/>
                    <a:gd name="T53" fmla="*/ 37 h 41"/>
                    <a:gd name="T54" fmla="*/ 77 w 78"/>
                    <a:gd name="T55" fmla="*/ 37 h 41"/>
                    <a:gd name="T56" fmla="*/ 78 w 78"/>
                    <a:gd name="T57" fmla="*/ 35 h 41"/>
                    <a:gd name="T58" fmla="*/ 74 w 78"/>
                    <a:gd name="T59" fmla="*/ 36 h 41"/>
                    <a:gd name="T60" fmla="*/ 73 w 78"/>
                    <a:gd name="T61" fmla="*/ 37 h 41"/>
                    <a:gd name="T62" fmla="*/ 71 w 78"/>
                    <a:gd name="T63" fmla="*/ 36 h 41"/>
                    <a:gd name="T64" fmla="*/ 69 w 78"/>
                    <a:gd name="T65" fmla="*/ 35 h 41"/>
                    <a:gd name="T66" fmla="*/ 69 w 78"/>
                    <a:gd name="T67" fmla="*/ 30 h 41"/>
                    <a:gd name="T68" fmla="*/ 69 w 78"/>
                    <a:gd name="T69" fmla="*/ 30 h 41"/>
                    <a:gd name="T70" fmla="*/ 69 w 78"/>
                    <a:gd name="T71" fmla="*/ 25 h 41"/>
                    <a:gd name="T72" fmla="*/ 71 w 78"/>
                    <a:gd name="T73" fmla="*/ 23 h 41"/>
                    <a:gd name="T74" fmla="*/ 72 w 78"/>
                    <a:gd name="T75" fmla="*/ 20 h 41"/>
                    <a:gd name="T76" fmla="*/ 73 w 78"/>
                    <a:gd name="T77" fmla="*/ 19 h 41"/>
                    <a:gd name="T78" fmla="*/ 77 w 78"/>
                    <a:gd name="T79" fmla="*/ 17 h 41"/>
                    <a:gd name="T80" fmla="*/ 78 w 78"/>
                    <a:gd name="T81" fmla="*/ 16 h 41"/>
                    <a:gd name="T82" fmla="*/ 78 w 78"/>
                    <a:gd name="T83" fmla="*/ 13 h 41"/>
                    <a:gd name="T84" fmla="*/ 78 w 78"/>
                    <a:gd name="T85" fmla="*/ 13 h 41"/>
                    <a:gd name="T86" fmla="*/ 77 w 78"/>
                    <a:gd name="T87" fmla="*/ 11 h 41"/>
                    <a:gd name="T88" fmla="*/ 73 w 78"/>
                    <a:gd name="T89" fmla="*/ 8 h 41"/>
                    <a:gd name="T90" fmla="*/ 63 w 78"/>
                    <a:gd name="T91" fmla="*/ 5 h 41"/>
                    <a:gd name="T92" fmla="*/ 49 w 78"/>
                    <a:gd name="T93" fmla="*/ 1 h 41"/>
                    <a:gd name="T94" fmla="*/ 49 w 78"/>
                    <a:gd name="T95"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 h="41">
                      <a:moveTo>
                        <a:pt x="49" y="1"/>
                      </a:moveTo>
                      <a:lnTo>
                        <a:pt x="49" y="1"/>
                      </a:lnTo>
                      <a:lnTo>
                        <a:pt x="40" y="0"/>
                      </a:lnTo>
                      <a:lnTo>
                        <a:pt x="32" y="0"/>
                      </a:lnTo>
                      <a:lnTo>
                        <a:pt x="21" y="1"/>
                      </a:lnTo>
                      <a:lnTo>
                        <a:pt x="12" y="2"/>
                      </a:lnTo>
                      <a:lnTo>
                        <a:pt x="5" y="6"/>
                      </a:lnTo>
                      <a:lnTo>
                        <a:pt x="0" y="8"/>
                      </a:lnTo>
                      <a:lnTo>
                        <a:pt x="0" y="9"/>
                      </a:lnTo>
                      <a:lnTo>
                        <a:pt x="0" y="12"/>
                      </a:lnTo>
                      <a:lnTo>
                        <a:pt x="1" y="13"/>
                      </a:lnTo>
                      <a:lnTo>
                        <a:pt x="5" y="16"/>
                      </a:lnTo>
                      <a:lnTo>
                        <a:pt x="5" y="16"/>
                      </a:lnTo>
                      <a:lnTo>
                        <a:pt x="11" y="18"/>
                      </a:lnTo>
                      <a:lnTo>
                        <a:pt x="14" y="19"/>
                      </a:lnTo>
                      <a:lnTo>
                        <a:pt x="16" y="19"/>
                      </a:lnTo>
                      <a:lnTo>
                        <a:pt x="17" y="19"/>
                      </a:lnTo>
                      <a:lnTo>
                        <a:pt x="18" y="18"/>
                      </a:lnTo>
                      <a:lnTo>
                        <a:pt x="22" y="19"/>
                      </a:lnTo>
                      <a:lnTo>
                        <a:pt x="34" y="25"/>
                      </a:lnTo>
                      <a:lnTo>
                        <a:pt x="34" y="25"/>
                      </a:lnTo>
                      <a:lnTo>
                        <a:pt x="51" y="35"/>
                      </a:lnTo>
                      <a:lnTo>
                        <a:pt x="63" y="40"/>
                      </a:lnTo>
                      <a:lnTo>
                        <a:pt x="68" y="41"/>
                      </a:lnTo>
                      <a:lnTo>
                        <a:pt x="72" y="41"/>
                      </a:lnTo>
                      <a:lnTo>
                        <a:pt x="74" y="40"/>
                      </a:lnTo>
                      <a:lnTo>
                        <a:pt x="77" y="37"/>
                      </a:lnTo>
                      <a:lnTo>
                        <a:pt x="77" y="37"/>
                      </a:lnTo>
                      <a:lnTo>
                        <a:pt x="78" y="35"/>
                      </a:lnTo>
                      <a:lnTo>
                        <a:pt x="74" y="36"/>
                      </a:lnTo>
                      <a:lnTo>
                        <a:pt x="73" y="37"/>
                      </a:lnTo>
                      <a:lnTo>
                        <a:pt x="71" y="36"/>
                      </a:lnTo>
                      <a:lnTo>
                        <a:pt x="69" y="35"/>
                      </a:lnTo>
                      <a:lnTo>
                        <a:pt x="69" y="30"/>
                      </a:lnTo>
                      <a:lnTo>
                        <a:pt x="69" y="30"/>
                      </a:lnTo>
                      <a:lnTo>
                        <a:pt x="69" y="25"/>
                      </a:lnTo>
                      <a:lnTo>
                        <a:pt x="71" y="23"/>
                      </a:lnTo>
                      <a:lnTo>
                        <a:pt x="72" y="20"/>
                      </a:lnTo>
                      <a:lnTo>
                        <a:pt x="73" y="19"/>
                      </a:lnTo>
                      <a:lnTo>
                        <a:pt x="77" y="17"/>
                      </a:lnTo>
                      <a:lnTo>
                        <a:pt x="78" y="16"/>
                      </a:lnTo>
                      <a:lnTo>
                        <a:pt x="78" y="13"/>
                      </a:lnTo>
                      <a:lnTo>
                        <a:pt x="78" y="13"/>
                      </a:lnTo>
                      <a:lnTo>
                        <a:pt x="77" y="11"/>
                      </a:lnTo>
                      <a:lnTo>
                        <a:pt x="73" y="8"/>
                      </a:lnTo>
                      <a:lnTo>
                        <a:pt x="63" y="5"/>
                      </a:lnTo>
                      <a:lnTo>
                        <a:pt x="49" y="1"/>
                      </a:lnTo>
                      <a:lnTo>
                        <a:pt x="4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8" name="Freeform 51">
                  <a:extLst>
                    <a:ext uri="{FF2B5EF4-FFF2-40B4-BE49-F238E27FC236}">
                      <a16:creationId xmlns:a16="http://schemas.microsoft.com/office/drawing/2014/main" id="{AA504B95-8B25-423C-BE36-62A12E4954FF}"/>
                    </a:ext>
                  </a:extLst>
                </p:cNvPr>
                <p:cNvSpPr>
                  <a:spLocks/>
                </p:cNvSpPr>
                <p:nvPr/>
              </p:nvSpPr>
              <p:spPr bwMode="auto">
                <a:xfrm>
                  <a:off x="1794" y="2104"/>
                  <a:ext cx="137" cy="50"/>
                </a:xfrm>
                <a:custGeom>
                  <a:avLst/>
                  <a:gdLst>
                    <a:gd name="T0" fmla="*/ 273 w 412"/>
                    <a:gd name="T1" fmla="*/ 49 h 150"/>
                    <a:gd name="T2" fmla="*/ 255 w 412"/>
                    <a:gd name="T3" fmla="*/ 36 h 150"/>
                    <a:gd name="T4" fmla="*/ 240 w 412"/>
                    <a:gd name="T5" fmla="*/ 32 h 150"/>
                    <a:gd name="T6" fmla="*/ 212 w 412"/>
                    <a:gd name="T7" fmla="*/ 24 h 150"/>
                    <a:gd name="T8" fmla="*/ 200 w 412"/>
                    <a:gd name="T9" fmla="*/ 13 h 150"/>
                    <a:gd name="T10" fmla="*/ 177 w 412"/>
                    <a:gd name="T11" fmla="*/ 8 h 150"/>
                    <a:gd name="T12" fmla="*/ 152 w 412"/>
                    <a:gd name="T13" fmla="*/ 3 h 150"/>
                    <a:gd name="T14" fmla="*/ 139 w 412"/>
                    <a:gd name="T15" fmla="*/ 0 h 150"/>
                    <a:gd name="T16" fmla="*/ 108 w 412"/>
                    <a:gd name="T17" fmla="*/ 3 h 150"/>
                    <a:gd name="T18" fmla="*/ 73 w 412"/>
                    <a:gd name="T19" fmla="*/ 8 h 150"/>
                    <a:gd name="T20" fmla="*/ 58 w 412"/>
                    <a:gd name="T21" fmla="*/ 7 h 150"/>
                    <a:gd name="T22" fmla="*/ 50 w 412"/>
                    <a:gd name="T23" fmla="*/ 12 h 150"/>
                    <a:gd name="T24" fmla="*/ 30 w 412"/>
                    <a:gd name="T25" fmla="*/ 30 h 150"/>
                    <a:gd name="T26" fmla="*/ 1 w 412"/>
                    <a:gd name="T27" fmla="*/ 54 h 150"/>
                    <a:gd name="T28" fmla="*/ 1 w 412"/>
                    <a:gd name="T29" fmla="*/ 58 h 150"/>
                    <a:gd name="T30" fmla="*/ 14 w 412"/>
                    <a:gd name="T31" fmla="*/ 58 h 150"/>
                    <a:gd name="T32" fmla="*/ 52 w 412"/>
                    <a:gd name="T33" fmla="*/ 46 h 150"/>
                    <a:gd name="T34" fmla="*/ 67 w 412"/>
                    <a:gd name="T35" fmla="*/ 37 h 150"/>
                    <a:gd name="T36" fmla="*/ 92 w 412"/>
                    <a:gd name="T37" fmla="*/ 19 h 150"/>
                    <a:gd name="T38" fmla="*/ 103 w 412"/>
                    <a:gd name="T39" fmla="*/ 18 h 150"/>
                    <a:gd name="T40" fmla="*/ 120 w 412"/>
                    <a:gd name="T41" fmla="*/ 12 h 150"/>
                    <a:gd name="T42" fmla="*/ 122 w 412"/>
                    <a:gd name="T43" fmla="*/ 18 h 150"/>
                    <a:gd name="T44" fmla="*/ 116 w 412"/>
                    <a:gd name="T45" fmla="*/ 25 h 150"/>
                    <a:gd name="T46" fmla="*/ 107 w 412"/>
                    <a:gd name="T47" fmla="*/ 32 h 150"/>
                    <a:gd name="T48" fmla="*/ 118 w 412"/>
                    <a:gd name="T49" fmla="*/ 37 h 150"/>
                    <a:gd name="T50" fmla="*/ 149 w 412"/>
                    <a:gd name="T51" fmla="*/ 43 h 150"/>
                    <a:gd name="T52" fmla="*/ 177 w 412"/>
                    <a:gd name="T53" fmla="*/ 48 h 150"/>
                    <a:gd name="T54" fmla="*/ 186 w 412"/>
                    <a:gd name="T55" fmla="*/ 53 h 150"/>
                    <a:gd name="T56" fmla="*/ 199 w 412"/>
                    <a:gd name="T57" fmla="*/ 63 h 150"/>
                    <a:gd name="T58" fmla="*/ 211 w 412"/>
                    <a:gd name="T59" fmla="*/ 65 h 150"/>
                    <a:gd name="T60" fmla="*/ 232 w 412"/>
                    <a:gd name="T61" fmla="*/ 63 h 150"/>
                    <a:gd name="T62" fmla="*/ 240 w 412"/>
                    <a:gd name="T63" fmla="*/ 77 h 150"/>
                    <a:gd name="T64" fmla="*/ 247 w 412"/>
                    <a:gd name="T65" fmla="*/ 91 h 150"/>
                    <a:gd name="T66" fmla="*/ 263 w 412"/>
                    <a:gd name="T67" fmla="*/ 102 h 150"/>
                    <a:gd name="T68" fmla="*/ 283 w 412"/>
                    <a:gd name="T69" fmla="*/ 110 h 150"/>
                    <a:gd name="T70" fmla="*/ 302 w 412"/>
                    <a:gd name="T71" fmla="*/ 113 h 150"/>
                    <a:gd name="T72" fmla="*/ 295 w 412"/>
                    <a:gd name="T73" fmla="*/ 121 h 150"/>
                    <a:gd name="T74" fmla="*/ 279 w 412"/>
                    <a:gd name="T75" fmla="*/ 131 h 150"/>
                    <a:gd name="T76" fmla="*/ 260 w 412"/>
                    <a:gd name="T77" fmla="*/ 141 h 150"/>
                    <a:gd name="T78" fmla="*/ 324 w 412"/>
                    <a:gd name="T79" fmla="*/ 142 h 150"/>
                    <a:gd name="T80" fmla="*/ 332 w 412"/>
                    <a:gd name="T81" fmla="*/ 143 h 150"/>
                    <a:gd name="T82" fmla="*/ 344 w 412"/>
                    <a:gd name="T83" fmla="*/ 150 h 150"/>
                    <a:gd name="T84" fmla="*/ 359 w 412"/>
                    <a:gd name="T85" fmla="*/ 147 h 150"/>
                    <a:gd name="T86" fmla="*/ 382 w 412"/>
                    <a:gd name="T87" fmla="*/ 142 h 150"/>
                    <a:gd name="T88" fmla="*/ 393 w 412"/>
                    <a:gd name="T89" fmla="*/ 137 h 150"/>
                    <a:gd name="T90" fmla="*/ 403 w 412"/>
                    <a:gd name="T91" fmla="*/ 131 h 150"/>
                    <a:gd name="T92" fmla="*/ 412 w 412"/>
                    <a:gd name="T93" fmla="*/ 122 h 150"/>
                    <a:gd name="T94" fmla="*/ 400 w 412"/>
                    <a:gd name="T95" fmla="*/ 116 h 150"/>
                    <a:gd name="T96" fmla="*/ 372 w 412"/>
                    <a:gd name="T97" fmla="*/ 113 h 150"/>
                    <a:gd name="T98" fmla="*/ 355 w 412"/>
                    <a:gd name="T99" fmla="*/ 108 h 150"/>
                    <a:gd name="T100" fmla="*/ 338 w 412"/>
                    <a:gd name="T101" fmla="*/ 91 h 150"/>
                    <a:gd name="T102" fmla="*/ 314 w 412"/>
                    <a:gd name="T103" fmla="*/ 77 h 150"/>
                    <a:gd name="T104" fmla="*/ 287 w 412"/>
                    <a:gd name="T105"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2" h="150">
                      <a:moveTo>
                        <a:pt x="275" y="53"/>
                      </a:moveTo>
                      <a:lnTo>
                        <a:pt x="275" y="53"/>
                      </a:lnTo>
                      <a:lnTo>
                        <a:pt x="273" y="49"/>
                      </a:lnTo>
                      <a:lnTo>
                        <a:pt x="266" y="43"/>
                      </a:lnTo>
                      <a:lnTo>
                        <a:pt x="261" y="40"/>
                      </a:lnTo>
                      <a:lnTo>
                        <a:pt x="255" y="36"/>
                      </a:lnTo>
                      <a:lnTo>
                        <a:pt x="247" y="34"/>
                      </a:lnTo>
                      <a:lnTo>
                        <a:pt x="240" y="32"/>
                      </a:lnTo>
                      <a:lnTo>
                        <a:pt x="240" y="32"/>
                      </a:lnTo>
                      <a:lnTo>
                        <a:pt x="228" y="31"/>
                      </a:lnTo>
                      <a:lnTo>
                        <a:pt x="219" y="29"/>
                      </a:lnTo>
                      <a:lnTo>
                        <a:pt x="212" y="24"/>
                      </a:lnTo>
                      <a:lnTo>
                        <a:pt x="206" y="18"/>
                      </a:lnTo>
                      <a:lnTo>
                        <a:pt x="206" y="18"/>
                      </a:lnTo>
                      <a:lnTo>
                        <a:pt x="200" y="13"/>
                      </a:lnTo>
                      <a:lnTo>
                        <a:pt x="195" y="12"/>
                      </a:lnTo>
                      <a:lnTo>
                        <a:pt x="188" y="11"/>
                      </a:lnTo>
                      <a:lnTo>
                        <a:pt x="177" y="8"/>
                      </a:lnTo>
                      <a:lnTo>
                        <a:pt x="177" y="8"/>
                      </a:lnTo>
                      <a:lnTo>
                        <a:pt x="165" y="6"/>
                      </a:lnTo>
                      <a:lnTo>
                        <a:pt x="152" y="3"/>
                      </a:lnTo>
                      <a:lnTo>
                        <a:pt x="152" y="3"/>
                      </a:lnTo>
                      <a:lnTo>
                        <a:pt x="142" y="1"/>
                      </a:lnTo>
                      <a:lnTo>
                        <a:pt x="139" y="0"/>
                      </a:lnTo>
                      <a:lnTo>
                        <a:pt x="124" y="1"/>
                      </a:lnTo>
                      <a:lnTo>
                        <a:pt x="124" y="1"/>
                      </a:lnTo>
                      <a:lnTo>
                        <a:pt x="108" y="3"/>
                      </a:lnTo>
                      <a:lnTo>
                        <a:pt x="97" y="6"/>
                      </a:lnTo>
                      <a:lnTo>
                        <a:pt x="86" y="8"/>
                      </a:lnTo>
                      <a:lnTo>
                        <a:pt x="73" y="8"/>
                      </a:lnTo>
                      <a:lnTo>
                        <a:pt x="73" y="8"/>
                      </a:lnTo>
                      <a:lnTo>
                        <a:pt x="62" y="7"/>
                      </a:lnTo>
                      <a:lnTo>
                        <a:pt x="58" y="7"/>
                      </a:lnTo>
                      <a:lnTo>
                        <a:pt x="54" y="8"/>
                      </a:lnTo>
                      <a:lnTo>
                        <a:pt x="52" y="9"/>
                      </a:lnTo>
                      <a:lnTo>
                        <a:pt x="50" y="12"/>
                      </a:lnTo>
                      <a:lnTo>
                        <a:pt x="39" y="23"/>
                      </a:lnTo>
                      <a:lnTo>
                        <a:pt x="39" y="23"/>
                      </a:lnTo>
                      <a:lnTo>
                        <a:pt x="30" y="30"/>
                      </a:lnTo>
                      <a:lnTo>
                        <a:pt x="22" y="37"/>
                      </a:lnTo>
                      <a:lnTo>
                        <a:pt x="6" y="49"/>
                      </a:lnTo>
                      <a:lnTo>
                        <a:pt x="1" y="54"/>
                      </a:lnTo>
                      <a:lnTo>
                        <a:pt x="0" y="56"/>
                      </a:lnTo>
                      <a:lnTo>
                        <a:pt x="0" y="57"/>
                      </a:lnTo>
                      <a:lnTo>
                        <a:pt x="1" y="58"/>
                      </a:lnTo>
                      <a:lnTo>
                        <a:pt x="3" y="58"/>
                      </a:lnTo>
                      <a:lnTo>
                        <a:pt x="14" y="58"/>
                      </a:lnTo>
                      <a:lnTo>
                        <a:pt x="14" y="58"/>
                      </a:lnTo>
                      <a:lnTo>
                        <a:pt x="35" y="53"/>
                      </a:lnTo>
                      <a:lnTo>
                        <a:pt x="46" y="49"/>
                      </a:lnTo>
                      <a:lnTo>
                        <a:pt x="52" y="46"/>
                      </a:lnTo>
                      <a:lnTo>
                        <a:pt x="58" y="42"/>
                      </a:lnTo>
                      <a:lnTo>
                        <a:pt x="58" y="42"/>
                      </a:lnTo>
                      <a:lnTo>
                        <a:pt x="67" y="37"/>
                      </a:lnTo>
                      <a:lnTo>
                        <a:pt x="76" y="29"/>
                      </a:lnTo>
                      <a:lnTo>
                        <a:pt x="87" y="21"/>
                      </a:lnTo>
                      <a:lnTo>
                        <a:pt x="92" y="19"/>
                      </a:lnTo>
                      <a:lnTo>
                        <a:pt x="98" y="18"/>
                      </a:lnTo>
                      <a:lnTo>
                        <a:pt x="98" y="18"/>
                      </a:lnTo>
                      <a:lnTo>
                        <a:pt x="103" y="18"/>
                      </a:lnTo>
                      <a:lnTo>
                        <a:pt x="108" y="17"/>
                      </a:lnTo>
                      <a:lnTo>
                        <a:pt x="116" y="13"/>
                      </a:lnTo>
                      <a:lnTo>
                        <a:pt x="120" y="12"/>
                      </a:lnTo>
                      <a:lnTo>
                        <a:pt x="122" y="13"/>
                      </a:lnTo>
                      <a:lnTo>
                        <a:pt x="124" y="14"/>
                      </a:lnTo>
                      <a:lnTo>
                        <a:pt x="122" y="18"/>
                      </a:lnTo>
                      <a:lnTo>
                        <a:pt x="122" y="18"/>
                      </a:lnTo>
                      <a:lnTo>
                        <a:pt x="120" y="23"/>
                      </a:lnTo>
                      <a:lnTo>
                        <a:pt x="116" y="25"/>
                      </a:lnTo>
                      <a:lnTo>
                        <a:pt x="109" y="29"/>
                      </a:lnTo>
                      <a:lnTo>
                        <a:pt x="107" y="31"/>
                      </a:lnTo>
                      <a:lnTo>
                        <a:pt x="107" y="32"/>
                      </a:lnTo>
                      <a:lnTo>
                        <a:pt x="110" y="35"/>
                      </a:lnTo>
                      <a:lnTo>
                        <a:pt x="118" y="37"/>
                      </a:lnTo>
                      <a:lnTo>
                        <a:pt x="118" y="37"/>
                      </a:lnTo>
                      <a:lnTo>
                        <a:pt x="126" y="41"/>
                      </a:lnTo>
                      <a:lnTo>
                        <a:pt x="135" y="42"/>
                      </a:lnTo>
                      <a:lnTo>
                        <a:pt x="149" y="43"/>
                      </a:lnTo>
                      <a:lnTo>
                        <a:pt x="164" y="45"/>
                      </a:lnTo>
                      <a:lnTo>
                        <a:pt x="170" y="46"/>
                      </a:lnTo>
                      <a:lnTo>
                        <a:pt x="177" y="48"/>
                      </a:lnTo>
                      <a:lnTo>
                        <a:pt x="177" y="48"/>
                      </a:lnTo>
                      <a:lnTo>
                        <a:pt x="182" y="51"/>
                      </a:lnTo>
                      <a:lnTo>
                        <a:pt x="186" y="53"/>
                      </a:lnTo>
                      <a:lnTo>
                        <a:pt x="192" y="58"/>
                      </a:lnTo>
                      <a:lnTo>
                        <a:pt x="194" y="60"/>
                      </a:lnTo>
                      <a:lnTo>
                        <a:pt x="199" y="63"/>
                      </a:lnTo>
                      <a:lnTo>
                        <a:pt x="204" y="64"/>
                      </a:lnTo>
                      <a:lnTo>
                        <a:pt x="211" y="65"/>
                      </a:lnTo>
                      <a:lnTo>
                        <a:pt x="211" y="65"/>
                      </a:lnTo>
                      <a:lnTo>
                        <a:pt x="219" y="65"/>
                      </a:lnTo>
                      <a:lnTo>
                        <a:pt x="224" y="64"/>
                      </a:lnTo>
                      <a:lnTo>
                        <a:pt x="232" y="63"/>
                      </a:lnTo>
                      <a:lnTo>
                        <a:pt x="233" y="63"/>
                      </a:lnTo>
                      <a:lnTo>
                        <a:pt x="235" y="65"/>
                      </a:lnTo>
                      <a:lnTo>
                        <a:pt x="240" y="77"/>
                      </a:lnTo>
                      <a:lnTo>
                        <a:pt x="240" y="77"/>
                      </a:lnTo>
                      <a:lnTo>
                        <a:pt x="244" y="85"/>
                      </a:lnTo>
                      <a:lnTo>
                        <a:pt x="247" y="91"/>
                      </a:lnTo>
                      <a:lnTo>
                        <a:pt x="251" y="94"/>
                      </a:lnTo>
                      <a:lnTo>
                        <a:pt x="253" y="98"/>
                      </a:lnTo>
                      <a:lnTo>
                        <a:pt x="263" y="102"/>
                      </a:lnTo>
                      <a:lnTo>
                        <a:pt x="275" y="107"/>
                      </a:lnTo>
                      <a:lnTo>
                        <a:pt x="275" y="107"/>
                      </a:lnTo>
                      <a:lnTo>
                        <a:pt x="283" y="110"/>
                      </a:lnTo>
                      <a:lnTo>
                        <a:pt x="289" y="111"/>
                      </a:lnTo>
                      <a:lnTo>
                        <a:pt x="300" y="113"/>
                      </a:lnTo>
                      <a:lnTo>
                        <a:pt x="302" y="113"/>
                      </a:lnTo>
                      <a:lnTo>
                        <a:pt x="302" y="115"/>
                      </a:lnTo>
                      <a:lnTo>
                        <a:pt x="301" y="117"/>
                      </a:lnTo>
                      <a:lnTo>
                        <a:pt x="295" y="121"/>
                      </a:lnTo>
                      <a:lnTo>
                        <a:pt x="295" y="121"/>
                      </a:lnTo>
                      <a:lnTo>
                        <a:pt x="287" y="127"/>
                      </a:lnTo>
                      <a:lnTo>
                        <a:pt x="279" y="131"/>
                      </a:lnTo>
                      <a:lnTo>
                        <a:pt x="266" y="137"/>
                      </a:lnTo>
                      <a:lnTo>
                        <a:pt x="258" y="141"/>
                      </a:lnTo>
                      <a:lnTo>
                        <a:pt x="260" y="141"/>
                      </a:lnTo>
                      <a:lnTo>
                        <a:pt x="266" y="142"/>
                      </a:lnTo>
                      <a:lnTo>
                        <a:pt x="266" y="142"/>
                      </a:lnTo>
                      <a:lnTo>
                        <a:pt x="324" y="142"/>
                      </a:lnTo>
                      <a:lnTo>
                        <a:pt x="324" y="142"/>
                      </a:lnTo>
                      <a:lnTo>
                        <a:pt x="329" y="142"/>
                      </a:lnTo>
                      <a:lnTo>
                        <a:pt x="332" y="143"/>
                      </a:lnTo>
                      <a:lnTo>
                        <a:pt x="337" y="148"/>
                      </a:lnTo>
                      <a:lnTo>
                        <a:pt x="340" y="149"/>
                      </a:lnTo>
                      <a:lnTo>
                        <a:pt x="344" y="150"/>
                      </a:lnTo>
                      <a:lnTo>
                        <a:pt x="351" y="149"/>
                      </a:lnTo>
                      <a:lnTo>
                        <a:pt x="359" y="147"/>
                      </a:lnTo>
                      <a:lnTo>
                        <a:pt x="359" y="147"/>
                      </a:lnTo>
                      <a:lnTo>
                        <a:pt x="368" y="143"/>
                      </a:lnTo>
                      <a:lnTo>
                        <a:pt x="374" y="142"/>
                      </a:lnTo>
                      <a:lnTo>
                        <a:pt x="382" y="142"/>
                      </a:lnTo>
                      <a:lnTo>
                        <a:pt x="387" y="141"/>
                      </a:lnTo>
                      <a:lnTo>
                        <a:pt x="389" y="139"/>
                      </a:lnTo>
                      <a:lnTo>
                        <a:pt x="393" y="137"/>
                      </a:lnTo>
                      <a:lnTo>
                        <a:pt x="393" y="137"/>
                      </a:lnTo>
                      <a:lnTo>
                        <a:pt x="398" y="133"/>
                      </a:lnTo>
                      <a:lnTo>
                        <a:pt x="403" y="131"/>
                      </a:lnTo>
                      <a:lnTo>
                        <a:pt x="411" y="126"/>
                      </a:lnTo>
                      <a:lnTo>
                        <a:pt x="412" y="125"/>
                      </a:lnTo>
                      <a:lnTo>
                        <a:pt x="412" y="122"/>
                      </a:lnTo>
                      <a:lnTo>
                        <a:pt x="409" y="120"/>
                      </a:lnTo>
                      <a:lnTo>
                        <a:pt x="400" y="116"/>
                      </a:lnTo>
                      <a:lnTo>
                        <a:pt x="400" y="116"/>
                      </a:lnTo>
                      <a:lnTo>
                        <a:pt x="392" y="114"/>
                      </a:lnTo>
                      <a:lnTo>
                        <a:pt x="383" y="113"/>
                      </a:lnTo>
                      <a:lnTo>
                        <a:pt x="372" y="113"/>
                      </a:lnTo>
                      <a:lnTo>
                        <a:pt x="366" y="113"/>
                      </a:lnTo>
                      <a:lnTo>
                        <a:pt x="361" y="111"/>
                      </a:lnTo>
                      <a:lnTo>
                        <a:pt x="355" y="108"/>
                      </a:lnTo>
                      <a:lnTo>
                        <a:pt x="349" y="102"/>
                      </a:lnTo>
                      <a:lnTo>
                        <a:pt x="349" y="102"/>
                      </a:lnTo>
                      <a:lnTo>
                        <a:pt x="338" y="91"/>
                      </a:lnTo>
                      <a:lnTo>
                        <a:pt x="331" y="86"/>
                      </a:lnTo>
                      <a:lnTo>
                        <a:pt x="325" y="82"/>
                      </a:lnTo>
                      <a:lnTo>
                        <a:pt x="314" y="77"/>
                      </a:lnTo>
                      <a:lnTo>
                        <a:pt x="314" y="77"/>
                      </a:lnTo>
                      <a:lnTo>
                        <a:pt x="300" y="69"/>
                      </a:lnTo>
                      <a:lnTo>
                        <a:pt x="287" y="62"/>
                      </a:lnTo>
                      <a:lnTo>
                        <a:pt x="275" y="53"/>
                      </a:lnTo>
                      <a:lnTo>
                        <a:pt x="275"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59" name="Freeform 52">
                  <a:extLst>
                    <a:ext uri="{FF2B5EF4-FFF2-40B4-BE49-F238E27FC236}">
                      <a16:creationId xmlns:a16="http://schemas.microsoft.com/office/drawing/2014/main" id="{AEC8EEF3-492B-4BC4-BBDC-46F7865DDBD9}"/>
                    </a:ext>
                  </a:extLst>
                </p:cNvPr>
                <p:cNvSpPr>
                  <a:spLocks/>
                </p:cNvSpPr>
                <p:nvPr/>
              </p:nvSpPr>
              <p:spPr bwMode="auto">
                <a:xfrm>
                  <a:off x="1922" y="2150"/>
                  <a:ext cx="79" cy="39"/>
                </a:xfrm>
                <a:custGeom>
                  <a:avLst/>
                  <a:gdLst>
                    <a:gd name="T0" fmla="*/ 60 w 238"/>
                    <a:gd name="T1" fmla="*/ 29 h 118"/>
                    <a:gd name="T2" fmla="*/ 77 w 238"/>
                    <a:gd name="T3" fmla="*/ 43 h 118"/>
                    <a:gd name="T4" fmla="*/ 80 w 238"/>
                    <a:gd name="T5" fmla="*/ 50 h 118"/>
                    <a:gd name="T6" fmla="*/ 79 w 238"/>
                    <a:gd name="T7" fmla="*/ 57 h 118"/>
                    <a:gd name="T8" fmla="*/ 79 w 238"/>
                    <a:gd name="T9" fmla="*/ 61 h 118"/>
                    <a:gd name="T10" fmla="*/ 85 w 238"/>
                    <a:gd name="T11" fmla="*/ 66 h 118"/>
                    <a:gd name="T12" fmla="*/ 86 w 238"/>
                    <a:gd name="T13" fmla="*/ 67 h 118"/>
                    <a:gd name="T14" fmla="*/ 74 w 238"/>
                    <a:gd name="T15" fmla="*/ 67 h 118"/>
                    <a:gd name="T16" fmla="*/ 45 w 238"/>
                    <a:gd name="T17" fmla="*/ 69 h 118"/>
                    <a:gd name="T18" fmla="*/ 25 w 238"/>
                    <a:gd name="T19" fmla="*/ 67 h 118"/>
                    <a:gd name="T20" fmla="*/ 17 w 238"/>
                    <a:gd name="T21" fmla="*/ 67 h 118"/>
                    <a:gd name="T22" fmla="*/ 5 w 238"/>
                    <a:gd name="T23" fmla="*/ 68 h 118"/>
                    <a:gd name="T24" fmla="*/ 0 w 238"/>
                    <a:gd name="T25" fmla="*/ 73 h 118"/>
                    <a:gd name="T26" fmla="*/ 2 w 238"/>
                    <a:gd name="T27" fmla="*/ 75 h 118"/>
                    <a:gd name="T28" fmla="*/ 15 w 238"/>
                    <a:gd name="T29" fmla="*/ 78 h 118"/>
                    <a:gd name="T30" fmla="*/ 32 w 238"/>
                    <a:gd name="T31" fmla="*/ 78 h 118"/>
                    <a:gd name="T32" fmla="*/ 53 w 238"/>
                    <a:gd name="T33" fmla="*/ 83 h 118"/>
                    <a:gd name="T34" fmla="*/ 65 w 238"/>
                    <a:gd name="T35" fmla="*/ 83 h 118"/>
                    <a:gd name="T36" fmla="*/ 77 w 238"/>
                    <a:gd name="T37" fmla="*/ 80 h 118"/>
                    <a:gd name="T38" fmla="*/ 89 w 238"/>
                    <a:gd name="T39" fmla="*/ 78 h 118"/>
                    <a:gd name="T40" fmla="*/ 95 w 238"/>
                    <a:gd name="T41" fmla="*/ 83 h 118"/>
                    <a:gd name="T42" fmla="*/ 99 w 238"/>
                    <a:gd name="T43" fmla="*/ 88 h 118"/>
                    <a:gd name="T44" fmla="*/ 103 w 238"/>
                    <a:gd name="T45" fmla="*/ 101 h 118"/>
                    <a:gd name="T46" fmla="*/ 106 w 238"/>
                    <a:gd name="T47" fmla="*/ 118 h 118"/>
                    <a:gd name="T48" fmla="*/ 108 w 238"/>
                    <a:gd name="T49" fmla="*/ 118 h 118"/>
                    <a:gd name="T50" fmla="*/ 118 w 238"/>
                    <a:gd name="T51" fmla="*/ 107 h 118"/>
                    <a:gd name="T52" fmla="*/ 131 w 238"/>
                    <a:gd name="T53" fmla="*/ 86 h 118"/>
                    <a:gd name="T54" fmla="*/ 145 w 238"/>
                    <a:gd name="T55" fmla="*/ 67 h 118"/>
                    <a:gd name="T56" fmla="*/ 148 w 238"/>
                    <a:gd name="T57" fmla="*/ 66 h 118"/>
                    <a:gd name="T58" fmla="*/ 153 w 238"/>
                    <a:gd name="T59" fmla="*/ 72 h 118"/>
                    <a:gd name="T60" fmla="*/ 154 w 238"/>
                    <a:gd name="T61" fmla="*/ 78 h 118"/>
                    <a:gd name="T62" fmla="*/ 151 w 238"/>
                    <a:gd name="T63" fmla="*/ 80 h 118"/>
                    <a:gd name="T64" fmla="*/ 150 w 238"/>
                    <a:gd name="T65" fmla="*/ 77 h 118"/>
                    <a:gd name="T66" fmla="*/ 159 w 238"/>
                    <a:gd name="T67" fmla="*/ 73 h 118"/>
                    <a:gd name="T68" fmla="*/ 171 w 238"/>
                    <a:gd name="T69" fmla="*/ 74 h 118"/>
                    <a:gd name="T70" fmla="*/ 201 w 238"/>
                    <a:gd name="T71" fmla="*/ 79 h 118"/>
                    <a:gd name="T72" fmla="*/ 231 w 238"/>
                    <a:gd name="T73" fmla="*/ 84 h 118"/>
                    <a:gd name="T74" fmla="*/ 236 w 238"/>
                    <a:gd name="T75" fmla="*/ 83 h 118"/>
                    <a:gd name="T76" fmla="*/ 238 w 238"/>
                    <a:gd name="T77" fmla="*/ 79 h 118"/>
                    <a:gd name="T78" fmla="*/ 237 w 238"/>
                    <a:gd name="T79" fmla="*/ 72 h 118"/>
                    <a:gd name="T80" fmla="*/ 233 w 238"/>
                    <a:gd name="T81" fmla="*/ 65 h 118"/>
                    <a:gd name="T82" fmla="*/ 226 w 238"/>
                    <a:gd name="T83" fmla="*/ 56 h 118"/>
                    <a:gd name="T84" fmla="*/ 214 w 238"/>
                    <a:gd name="T85" fmla="*/ 50 h 118"/>
                    <a:gd name="T86" fmla="*/ 207 w 238"/>
                    <a:gd name="T87" fmla="*/ 43 h 118"/>
                    <a:gd name="T88" fmla="*/ 202 w 238"/>
                    <a:gd name="T89" fmla="*/ 35 h 118"/>
                    <a:gd name="T90" fmla="*/ 195 w 238"/>
                    <a:gd name="T91" fmla="*/ 27 h 118"/>
                    <a:gd name="T92" fmla="*/ 178 w 238"/>
                    <a:gd name="T93" fmla="*/ 18 h 118"/>
                    <a:gd name="T94" fmla="*/ 169 w 238"/>
                    <a:gd name="T95" fmla="*/ 15 h 118"/>
                    <a:gd name="T96" fmla="*/ 153 w 238"/>
                    <a:gd name="T97" fmla="*/ 4 h 118"/>
                    <a:gd name="T98" fmla="*/ 141 w 238"/>
                    <a:gd name="T99" fmla="*/ 0 h 118"/>
                    <a:gd name="T100" fmla="*/ 123 w 238"/>
                    <a:gd name="T101" fmla="*/ 4 h 118"/>
                    <a:gd name="T102" fmla="*/ 108 w 238"/>
                    <a:gd name="T103" fmla="*/ 7 h 118"/>
                    <a:gd name="T104" fmla="*/ 101 w 238"/>
                    <a:gd name="T105" fmla="*/ 7 h 118"/>
                    <a:gd name="T106" fmla="*/ 88 w 238"/>
                    <a:gd name="T107" fmla="*/ 5 h 118"/>
                    <a:gd name="T108" fmla="*/ 79 w 238"/>
                    <a:gd name="T109" fmla="*/ 4 h 118"/>
                    <a:gd name="T110" fmla="*/ 62 w 238"/>
                    <a:gd name="T111" fmla="*/ 4 h 118"/>
                    <a:gd name="T112" fmla="*/ 56 w 238"/>
                    <a:gd name="T113" fmla="*/ 9 h 118"/>
                    <a:gd name="T114" fmla="*/ 55 w 238"/>
                    <a:gd name="T115" fmla="*/ 15 h 118"/>
                    <a:gd name="T116" fmla="*/ 60 w 238"/>
                    <a:gd name="T117" fmla="*/ 18 h 118"/>
                    <a:gd name="T118" fmla="*/ 61 w 238"/>
                    <a:gd name="T119" fmla="*/ 20 h 118"/>
                    <a:gd name="T120" fmla="*/ 62 w 238"/>
                    <a:gd name="T121" fmla="*/ 24 h 118"/>
                    <a:gd name="T122" fmla="*/ 60 w 238"/>
                    <a:gd name="T123" fmla="*/ 2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18">
                      <a:moveTo>
                        <a:pt x="60" y="29"/>
                      </a:moveTo>
                      <a:lnTo>
                        <a:pt x="60" y="29"/>
                      </a:lnTo>
                      <a:lnTo>
                        <a:pt x="70" y="35"/>
                      </a:lnTo>
                      <a:lnTo>
                        <a:pt x="77" y="43"/>
                      </a:lnTo>
                      <a:lnTo>
                        <a:pt x="79" y="46"/>
                      </a:lnTo>
                      <a:lnTo>
                        <a:pt x="80" y="50"/>
                      </a:lnTo>
                      <a:lnTo>
                        <a:pt x="80" y="54"/>
                      </a:lnTo>
                      <a:lnTo>
                        <a:pt x="79" y="57"/>
                      </a:lnTo>
                      <a:lnTo>
                        <a:pt x="79" y="57"/>
                      </a:lnTo>
                      <a:lnTo>
                        <a:pt x="79" y="61"/>
                      </a:lnTo>
                      <a:lnTo>
                        <a:pt x="80" y="63"/>
                      </a:lnTo>
                      <a:lnTo>
                        <a:pt x="85" y="66"/>
                      </a:lnTo>
                      <a:lnTo>
                        <a:pt x="88" y="67"/>
                      </a:lnTo>
                      <a:lnTo>
                        <a:pt x="86" y="67"/>
                      </a:lnTo>
                      <a:lnTo>
                        <a:pt x="74" y="67"/>
                      </a:lnTo>
                      <a:lnTo>
                        <a:pt x="74" y="67"/>
                      </a:lnTo>
                      <a:lnTo>
                        <a:pt x="56" y="68"/>
                      </a:lnTo>
                      <a:lnTo>
                        <a:pt x="45" y="69"/>
                      </a:lnTo>
                      <a:lnTo>
                        <a:pt x="37" y="69"/>
                      </a:lnTo>
                      <a:lnTo>
                        <a:pt x="25" y="67"/>
                      </a:lnTo>
                      <a:lnTo>
                        <a:pt x="25" y="67"/>
                      </a:lnTo>
                      <a:lnTo>
                        <a:pt x="17" y="67"/>
                      </a:lnTo>
                      <a:lnTo>
                        <a:pt x="11" y="67"/>
                      </a:lnTo>
                      <a:lnTo>
                        <a:pt x="5" y="68"/>
                      </a:lnTo>
                      <a:lnTo>
                        <a:pt x="2" y="71"/>
                      </a:lnTo>
                      <a:lnTo>
                        <a:pt x="0" y="73"/>
                      </a:lnTo>
                      <a:lnTo>
                        <a:pt x="0" y="74"/>
                      </a:lnTo>
                      <a:lnTo>
                        <a:pt x="2" y="75"/>
                      </a:lnTo>
                      <a:lnTo>
                        <a:pt x="6" y="77"/>
                      </a:lnTo>
                      <a:lnTo>
                        <a:pt x="15" y="78"/>
                      </a:lnTo>
                      <a:lnTo>
                        <a:pt x="15" y="78"/>
                      </a:lnTo>
                      <a:lnTo>
                        <a:pt x="32" y="78"/>
                      </a:lnTo>
                      <a:lnTo>
                        <a:pt x="43" y="80"/>
                      </a:lnTo>
                      <a:lnTo>
                        <a:pt x="53" y="83"/>
                      </a:lnTo>
                      <a:lnTo>
                        <a:pt x="57" y="83"/>
                      </a:lnTo>
                      <a:lnTo>
                        <a:pt x="65" y="83"/>
                      </a:lnTo>
                      <a:lnTo>
                        <a:pt x="65" y="83"/>
                      </a:lnTo>
                      <a:lnTo>
                        <a:pt x="77" y="80"/>
                      </a:lnTo>
                      <a:lnTo>
                        <a:pt x="85" y="78"/>
                      </a:lnTo>
                      <a:lnTo>
                        <a:pt x="89" y="78"/>
                      </a:lnTo>
                      <a:lnTo>
                        <a:pt x="93" y="80"/>
                      </a:lnTo>
                      <a:lnTo>
                        <a:pt x="95" y="83"/>
                      </a:lnTo>
                      <a:lnTo>
                        <a:pt x="99" y="88"/>
                      </a:lnTo>
                      <a:lnTo>
                        <a:pt x="99" y="88"/>
                      </a:lnTo>
                      <a:lnTo>
                        <a:pt x="101" y="94"/>
                      </a:lnTo>
                      <a:lnTo>
                        <a:pt x="103" y="101"/>
                      </a:lnTo>
                      <a:lnTo>
                        <a:pt x="105" y="113"/>
                      </a:lnTo>
                      <a:lnTo>
                        <a:pt x="106" y="118"/>
                      </a:lnTo>
                      <a:lnTo>
                        <a:pt x="107" y="118"/>
                      </a:lnTo>
                      <a:lnTo>
                        <a:pt x="108" y="118"/>
                      </a:lnTo>
                      <a:lnTo>
                        <a:pt x="112" y="116"/>
                      </a:lnTo>
                      <a:lnTo>
                        <a:pt x="118" y="107"/>
                      </a:lnTo>
                      <a:lnTo>
                        <a:pt x="118" y="107"/>
                      </a:lnTo>
                      <a:lnTo>
                        <a:pt x="131" y="86"/>
                      </a:lnTo>
                      <a:lnTo>
                        <a:pt x="141" y="72"/>
                      </a:lnTo>
                      <a:lnTo>
                        <a:pt x="145" y="67"/>
                      </a:lnTo>
                      <a:lnTo>
                        <a:pt x="147" y="66"/>
                      </a:lnTo>
                      <a:lnTo>
                        <a:pt x="148" y="66"/>
                      </a:lnTo>
                      <a:lnTo>
                        <a:pt x="151" y="67"/>
                      </a:lnTo>
                      <a:lnTo>
                        <a:pt x="153" y="72"/>
                      </a:lnTo>
                      <a:lnTo>
                        <a:pt x="153" y="72"/>
                      </a:lnTo>
                      <a:lnTo>
                        <a:pt x="154" y="78"/>
                      </a:lnTo>
                      <a:lnTo>
                        <a:pt x="153" y="80"/>
                      </a:lnTo>
                      <a:lnTo>
                        <a:pt x="151" y="80"/>
                      </a:lnTo>
                      <a:lnTo>
                        <a:pt x="150" y="79"/>
                      </a:lnTo>
                      <a:lnTo>
                        <a:pt x="150" y="77"/>
                      </a:lnTo>
                      <a:lnTo>
                        <a:pt x="152" y="74"/>
                      </a:lnTo>
                      <a:lnTo>
                        <a:pt x="159" y="73"/>
                      </a:lnTo>
                      <a:lnTo>
                        <a:pt x="171" y="74"/>
                      </a:lnTo>
                      <a:lnTo>
                        <a:pt x="171" y="74"/>
                      </a:lnTo>
                      <a:lnTo>
                        <a:pt x="187" y="75"/>
                      </a:lnTo>
                      <a:lnTo>
                        <a:pt x="201" y="79"/>
                      </a:lnTo>
                      <a:lnTo>
                        <a:pt x="222" y="84"/>
                      </a:lnTo>
                      <a:lnTo>
                        <a:pt x="231" y="84"/>
                      </a:lnTo>
                      <a:lnTo>
                        <a:pt x="233" y="84"/>
                      </a:lnTo>
                      <a:lnTo>
                        <a:pt x="236" y="83"/>
                      </a:lnTo>
                      <a:lnTo>
                        <a:pt x="237" y="82"/>
                      </a:lnTo>
                      <a:lnTo>
                        <a:pt x="238" y="79"/>
                      </a:lnTo>
                      <a:lnTo>
                        <a:pt x="238" y="77"/>
                      </a:lnTo>
                      <a:lnTo>
                        <a:pt x="237" y="72"/>
                      </a:lnTo>
                      <a:lnTo>
                        <a:pt x="237" y="72"/>
                      </a:lnTo>
                      <a:lnTo>
                        <a:pt x="233" y="65"/>
                      </a:lnTo>
                      <a:lnTo>
                        <a:pt x="230" y="60"/>
                      </a:lnTo>
                      <a:lnTo>
                        <a:pt x="226" y="56"/>
                      </a:lnTo>
                      <a:lnTo>
                        <a:pt x="222" y="54"/>
                      </a:lnTo>
                      <a:lnTo>
                        <a:pt x="214" y="50"/>
                      </a:lnTo>
                      <a:lnTo>
                        <a:pt x="210" y="46"/>
                      </a:lnTo>
                      <a:lnTo>
                        <a:pt x="207" y="43"/>
                      </a:lnTo>
                      <a:lnTo>
                        <a:pt x="207" y="43"/>
                      </a:lnTo>
                      <a:lnTo>
                        <a:pt x="202" y="35"/>
                      </a:lnTo>
                      <a:lnTo>
                        <a:pt x="198" y="29"/>
                      </a:lnTo>
                      <a:lnTo>
                        <a:pt x="195" y="27"/>
                      </a:lnTo>
                      <a:lnTo>
                        <a:pt x="191" y="24"/>
                      </a:lnTo>
                      <a:lnTo>
                        <a:pt x="178" y="18"/>
                      </a:lnTo>
                      <a:lnTo>
                        <a:pt x="178" y="18"/>
                      </a:lnTo>
                      <a:lnTo>
                        <a:pt x="169" y="15"/>
                      </a:lnTo>
                      <a:lnTo>
                        <a:pt x="163" y="11"/>
                      </a:lnTo>
                      <a:lnTo>
                        <a:pt x="153" y="4"/>
                      </a:lnTo>
                      <a:lnTo>
                        <a:pt x="147" y="1"/>
                      </a:lnTo>
                      <a:lnTo>
                        <a:pt x="141" y="0"/>
                      </a:lnTo>
                      <a:lnTo>
                        <a:pt x="133" y="1"/>
                      </a:lnTo>
                      <a:lnTo>
                        <a:pt x="123" y="4"/>
                      </a:lnTo>
                      <a:lnTo>
                        <a:pt x="123" y="4"/>
                      </a:lnTo>
                      <a:lnTo>
                        <a:pt x="108" y="7"/>
                      </a:lnTo>
                      <a:lnTo>
                        <a:pt x="103" y="9"/>
                      </a:lnTo>
                      <a:lnTo>
                        <a:pt x="101" y="7"/>
                      </a:lnTo>
                      <a:lnTo>
                        <a:pt x="94" y="6"/>
                      </a:lnTo>
                      <a:lnTo>
                        <a:pt x="88" y="5"/>
                      </a:lnTo>
                      <a:lnTo>
                        <a:pt x="79" y="4"/>
                      </a:lnTo>
                      <a:lnTo>
                        <a:pt x="79" y="4"/>
                      </a:lnTo>
                      <a:lnTo>
                        <a:pt x="70" y="4"/>
                      </a:lnTo>
                      <a:lnTo>
                        <a:pt x="62" y="4"/>
                      </a:lnTo>
                      <a:lnTo>
                        <a:pt x="59" y="6"/>
                      </a:lnTo>
                      <a:lnTo>
                        <a:pt x="56" y="9"/>
                      </a:lnTo>
                      <a:lnTo>
                        <a:pt x="55" y="12"/>
                      </a:lnTo>
                      <a:lnTo>
                        <a:pt x="55" y="15"/>
                      </a:lnTo>
                      <a:lnTo>
                        <a:pt x="57" y="17"/>
                      </a:lnTo>
                      <a:lnTo>
                        <a:pt x="60" y="18"/>
                      </a:lnTo>
                      <a:lnTo>
                        <a:pt x="60" y="18"/>
                      </a:lnTo>
                      <a:lnTo>
                        <a:pt x="61" y="20"/>
                      </a:lnTo>
                      <a:lnTo>
                        <a:pt x="62" y="21"/>
                      </a:lnTo>
                      <a:lnTo>
                        <a:pt x="62" y="24"/>
                      </a:lnTo>
                      <a:lnTo>
                        <a:pt x="60" y="29"/>
                      </a:lnTo>
                      <a:lnTo>
                        <a:pt x="6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0" name="Freeform 53">
                  <a:extLst>
                    <a:ext uri="{FF2B5EF4-FFF2-40B4-BE49-F238E27FC236}">
                      <a16:creationId xmlns:a16="http://schemas.microsoft.com/office/drawing/2014/main" id="{B60CB87D-B85A-42F1-9DC5-16FE0B574566}"/>
                    </a:ext>
                  </a:extLst>
                </p:cNvPr>
                <p:cNvSpPr>
                  <a:spLocks/>
                </p:cNvSpPr>
                <p:nvPr/>
              </p:nvSpPr>
              <p:spPr bwMode="auto">
                <a:xfrm>
                  <a:off x="1872" y="2173"/>
                  <a:ext cx="25" cy="11"/>
                </a:xfrm>
                <a:custGeom>
                  <a:avLst/>
                  <a:gdLst>
                    <a:gd name="T0" fmla="*/ 61 w 75"/>
                    <a:gd name="T1" fmla="*/ 9 h 33"/>
                    <a:gd name="T2" fmla="*/ 61 w 75"/>
                    <a:gd name="T3" fmla="*/ 9 h 33"/>
                    <a:gd name="T4" fmla="*/ 56 w 75"/>
                    <a:gd name="T5" fmla="*/ 6 h 33"/>
                    <a:gd name="T6" fmla="*/ 56 w 75"/>
                    <a:gd name="T7" fmla="*/ 6 h 33"/>
                    <a:gd name="T8" fmla="*/ 50 w 75"/>
                    <a:gd name="T9" fmla="*/ 5 h 33"/>
                    <a:gd name="T10" fmla="*/ 47 w 75"/>
                    <a:gd name="T11" fmla="*/ 3 h 33"/>
                    <a:gd name="T12" fmla="*/ 45 w 75"/>
                    <a:gd name="T13" fmla="*/ 0 h 33"/>
                    <a:gd name="T14" fmla="*/ 44 w 75"/>
                    <a:gd name="T15" fmla="*/ 0 h 33"/>
                    <a:gd name="T16" fmla="*/ 43 w 75"/>
                    <a:gd name="T17" fmla="*/ 0 h 33"/>
                    <a:gd name="T18" fmla="*/ 32 w 75"/>
                    <a:gd name="T19" fmla="*/ 0 h 33"/>
                    <a:gd name="T20" fmla="*/ 32 w 75"/>
                    <a:gd name="T21" fmla="*/ 0 h 33"/>
                    <a:gd name="T22" fmla="*/ 15 w 75"/>
                    <a:gd name="T23" fmla="*/ 2 h 33"/>
                    <a:gd name="T24" fmla="*/ 4 w 75"/>
                    <a:gd name="T25" fmla="*/ 3 h 33"/>
                    <a:gd name="T26" fmla="*/ 1 w 75"/>
                    <a:gd name="T27" fmla="*/ 4 h 33"/>
                    <a:gd name="T28" fmla="*/ 0 w 75"/>
                    <a:gd name="T29" fmla="*/ 5 h 33"/>
                    <a:gd name="T30" fmla="*/ 2 w 75"/>
                    <a:gd name="T31" fmla="*/ 9 h 33"/>
                    <a:gd name="T32" fmla="*/ 6 w 75"/>
                    <a:gd name="T33" fmla="*/ 14 h 33"/>
                    <a:gd name="T34" fmla="*/ 6 w 75"/>
                    <a:gd name="T35" fmla="*/ 14 h 33"/>
                    <a:gd name="T36" fmla="*/ 17 w 75"/>
                    <a:gd name="T37" fmla="*/ 22 h 33"/>
                    <a:gd name="T38" fmla="*/ 22 w 75"/>
                    <a:gd name="T39" fmla="*/ 26 h 33"/>
                    <a:gd name="T40" fmla="*/ 26 w 75"/>
                    <a:gd name="T41" fmla="*/ 28 h 33"/>
                    <a:gd name="T42" fmla="*/ 30 w 75"/>
                    <a:gd name="T43" fmla="*/ 30 h 33"/>
                    <a:gd name="T44" fmla="*/ 35 w 75"/>
                    <a:gd name="T45" fmla="*/ 30 h 33"/>
                    <a:gd name="T46" fmla="*/ 40 w 75"/>
                    <a:gd name="T47" fmla="*/ 30 h 33"/>
                    <a:gd name="T48" fmla="*/ 46 w 75"/>
                    <a:gd name="T49" fmla="*/ 28 h 33"/>
                    <a:gd name="T50" fmla="*/ 46 w 75"/>
                    <a:gd name="T51" fmla="*/ 28 h 33"/>
                    <a:gd name="T52" fmla="*/ 51 w 75"/>
                    <a:gd name="T53" fmla="*/ 27 h 33"/>
                    <a:gd name="T54" fmla="*/ 57 w 75"/>
                    <a:gd name="T55" fmla="*/ 28 h 33"/>
                    <a:gd name="T56" fmla="*/ 66 w 75"/>
                    <a:gd name="T57" fmla="*/ 32 h 33"/>
                    <a:gd name="T58" fmla="*/ 70 w 75"/>
                    <a:gd name="T59" fmla="*/ 33 h 33"/>
                    <a:gd name="T60" fmla="*/ 73 w 75"/>
                    <a:gd name="T61" fmla="*/ 33 h 33"/>
                    <a:gd name="T62" fmla="*/ 75 w 75"/>
                    <a:gd name="T63" fmla="*/ 32 h 33"/>
                    <a:gd name="T64" fmla="*/ 75 w 75"/>
                    <a:gd name="T65" fmla="*/ 28 h 33"/>
                    <a:gd name="T66" fmla="*/ 75 w 75"/>
                    <a:gd name="T67" fmla="*/ 28 h 33"/>
                    <a:gd name="T68" fmla="*/ 75 w 75"/>
                    <a:gd name="T69" fmla="*/ 23 h 33"/>
                    <a:gd name="T70" fmla="*/ 73 w 75"/>
                    <a:gd name="T71" fmla="*/ 19 h 33"/>
                    <a:gd name="T72" fmla="*/ 70 w 75"/>
                    <a:gd name="T73" fmla="*/ 15 h 33"/>
                    <a:gd name="T74" fmla="*/ 68 w 75"/>
                    <a:gd name="T75" fmla="*/ 13 h 33"/>
                    <a:gd name="T76" fmla="*/ 63 w 75"/>
                    <a:gd name="T77" fmla="*/ 9 h 33"/>
                    <a:gd name="T78" fmla="*/ 61 w 75"/>
                    <a:gd name="T79" fmla="*/ 9 h 33"/>
                    <a:gd name="T80" fmla="*/ 61 w 75"/>
                    <a:gd name="T81"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 h="33">
                      <a:moveTo>
                        <a:pt x="61" y="9"/>
                      </a:moveTo>
                      <a:lnTo>
                        <a:pt x="61" y="9"/>
                      </a:lnTo>
                      <a:lnTo>
                        <a:pt x="56" y="6"/>
                      </a:lnTo>
                      <a:lnTo>
                        <a:pt x="56" y="6"/>
                      </a:lnTo>
                      <a:lnTo>
                        <a:pt x="50" y="5"/>
                      </a:lnTo>
                      <a:lnTo>
                        <a:pt x="47" y="3"/>
                      </a:lnTo>
                      <a:lnTo>
                        <a:pt x="45" y="0"/>
                      </a:lnTo>
                      <a:lnTo>
                        <a:pt x="44" y="0"/>
                      </a:lnTo>
                      <a:lnTo>
                        <a:pt x="43" y="0"/>
                      </a:lnTo>
                      <a:lnTo>
                        <a:pt x="32" y="0"/>
                      </a:lnTo>
                      <a:lnTo>
                        <a:pt x="32" y="0"/>
                      </a:lnTo>
                      <a:lnTo>
                        <a:pt x="15" y="2"/>
                      </a:lnTo>
                      <a:lnTo>
                        <a:pt x="4" y="3"/>
                      </a:lnTo>
                      <a:lnTo>
                        <a:pt x="1" y="4"/>
                      </a:lnTo>
                      <a:lnTo>
                        <a:pt x="0" y="5"/>
                      </a:lnTo>
                      <a:lnTo>
                        <a:pt x="2" y="9"/>
                      </a:lnTo>
                      <a:lnTo>
                        <a:pt x="6" y="14"/>
                      </a:lnTo>
                      <a:lnTo>
                        <a:pt x="6" y="14"/>
                      </a:lnTo>
                      <a:lnTo>
                        <a:pt x="17" y="22"/>
                      </a:lnTo>
                      <a:lnTo>
                        <a:pt x="22" y="26"/>
                      </a:lnTo>
                      <a:lnTo>
                        <a:pt x="26" y="28"/>
                      </a:lnTo>
                      <a:lnTo>
                        <a:pt x="30" y="30"/>
                      </a:lnTo>
                      <a:lnTo>
                        <a:pt x="35" y="30"/>
                      </a:lnTo>
                      <a:lnTo>
                        <a:pt x="40" y="30"/>
                      </a:lnTo>
                      <a:lnTo>
                        <a:pt x="46" y="28"/>
                      </a:lnTo>
                      <a:lnTo>
                        <a:pt x="46" y="28"/>
                      </a:lnTo>
                      <a:lnTo>
                        <a:pt x="51" y="27"/>
                      </a:lnTo>
                      <a:lnTo>
                        <a:pt x="57" y="28"/>
                      </a:lnTo>
                      <a:lnTo>
                        <a:pt x="66" y="32"/>
                      </a:lnTo>
                      <a:lnTo>
                        <a:pt x="70" y="33"/>
                      </a:lnTo>
                      <a:lnTo>
                        <a:pt x="73" y="33"/>
                      </a:lnTo>
                      <a:lnTo>
                        <a:pt x="75" y="32"/>
                      </a:lnTo>
                      <a:lnTo>
                        <a:pt x="75" y="28"/>
                      </a:lnTo>
                      <a:lnTo>
                        <a:pt x="75" y="28"/>
                      </a:lnTo>
                      <a:lnTo>
                        <a:pt x="75" y="23"/>
                      </a:lnTo>
                      <a:lnTo>
                        <a:pt x="73" y="19"/>
                      </a:lnTo>
                      <a:lnTo>
                        <a:pt x="70" y="15"/>
                      </a:lnTo>
                      <a:lnTo>
                        <a:pt x="68" y="13"/>
                      </a:lnTo>
                      <a:lnTo>
                        <a:pt x="63" y="9"/>
                      </a:lnTo>
                      <a:lnTo>
                        <a:pt x="61" y="9"/>
                      </a:lnTo>
                      <a:lnTo>
                        <a:pt x="6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1" name="Freeform 54">
                  <a:extLst>
                    <a:ext uri="{FF2B5EF4-FFF2-40B4-BE49-F238E27FC236}">
                      <a16:creationId xmlns:a16="http://schemas.microsoft.com/office/drawing/2014/main" id="{B9AEDE96-CCA2-4EAD-A609-B92CA450724E}"/>
                    </a:ext>
                  </a:extLst>
                </p:cNvPr>
                <p:cNvSpPr>
                  <a:spLocks/>
                </p:cNvSpPr>
                <p:nvPr/>
              </p:nvSpPr>
              <p:spPr bwMode="auto">
                <a:xfrm>
                  <a:off x="2014" y="2172"/>
                  <a:ext cx="26" cy="9"/>
                </a:xfrm>
                <a:custGeom>
                  <a:avLst/>
                  <a:gdLst>
                    <a:gd name="T0" fmla="*/ 23 w 79"/>
                    <a:gd name="T1" fmla="*/ 2 h 25"/>
                    <a:gd name="T2" fmla="*/ 23 w 79"/>
                    <a:gd name="T3" fmla="*/ 2 h 25"/>
                    <a:gd name="T4" fmla="*/ 15 w 79"/>
                    <a:gd name="T5" fmla="*/ 7 h 25"/>
                    <a:gd name="T6" fmla="*/ 5 w 79"/>
                    <a:gd name="T7" fmla="*/ 15 h 25"/>
                    <a:gd name="T8" fmla="*/ 1 w 79"/>
                    <a:gd name="T9" fmla="*/ 19 h 25"/>
                    <a:gd name="T10" fmla="*/ 0 w 79"/>
                    <a:gd name="T11" fmla="*/ 22 h 25"/>
                    <a:gd name="T12" fmla="*/ 0 w 79"/>
                    <a:gd name="T13" fmla="*/ 23 h 25"/>
                    <a:gd name="T14" fmla="*/ 2 w 79"/>
                    <a:gd name="T15" fmla="*/ 24 h 25"/>
                    <a:gd name="T16" fmla="*/ 9 w 79"/>
                    <a:gd name="T17" fmla="*/ 25 h 25"/>
                    <a:gd name="T18" fmla="*/ 9 w 79"/>
                    <a:gd name="T19" fmla="*/ 25 h 25"/>
                    <a:gd name="T20" fmla="*/ 53 w 79"/>
                    <a:gd name="T21" fmla="*/ 25 h 25"/>
                    <a:gd name="T22" fmla="*/ 53 w 79"/>
                    <a:gd name="T23" fmla="*/ 25 h 25"/>
                    <a:gd name="T24" fmla="*/ 59 w 79"/>
                    <a:gd name="T25" fmla="*/ 24 h 25"/>
                    <a:gd name="T26" fmla="*/ 70 w 79"/>
                    <a:gd name="T27" fmla="*/ 23 h 25"/>
                    <a:gd name="T28" fmla="*/ 76 w 79"/>
                    <a:gd name="T29" fmla="*/ 21 h 25"/>
                    <a:gd name="T30" fmla="*/ 79 w 79"/>
                    <a:gd name="T31" fmla="*/ 19 h 25"/>
                    <a:gd name="T32" fmla="*/ 79 w 79"/>
                    <a:gd name="T33" fmla="*/ 18 h 25"/>
                    <a:gd name="T34" fmla="*/ 79 w 79"/>
                    <a:gd name="T35" fmla="*/ 16 h 25"/>
                    <a:gd name="T36" fmla="*/ 73 w 79"/>
                    <a:gd name="T37" fmla="*/ 13 h 25"/>
                    <a:gd name="T38" fmla="*/ 73 w 79"/>
                    <a:gd name="T39" fmla="*/ 13 h 25"/>
                    <a:gd name="T40" fmla="*/ 59 w 79"/>
                    <a:gd name="T41" fmla="*/ 7 h 25"/>
                    <a:gd name="T42" fmla="*/ 49 w 79"/>
                    <a:gd name="T43" fmla="*/ 2 h 25"/>
                    <a:gd name="T44" fmla="*/ 40 w 79"/>
                    <a:gd name="T45" fmla="*/ 0 h 25"/>
                    <a:gd name="T46" fmla="*/ 23 w 79"/>
                    <a:gd name="T4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25">
                      <a:moveTo>
                        <a:pt x="23" y="2"/>
                      </a:moveTo>
                      <a:lnTo>
                        <a:pt x="23" y="2"/>
                      </a:lnTo>
                      <a:lnTo>
                        <a:pt x="15" y="7"/>
                      </a:lnTo>
                      <a:lnTo>
                        <a:pt x="5" y="15"/>
                      </a:lnTo>
                      <a:lnTo>
                        <a:pt x="1" y="19"/>
                      </a:lnTo>
                      <a:lnTo>
                        <a:pt x="0" y="22"/>
                      </a:lnTo>
                      <a:lnTo>
                        <a:pt x="0" y="23"/>
                      </a:lnTo>
                      <a:lnTo>
                        <a:pt x="2" y="24"/>
                      </a:lnTo>
                      <a:lnTo>
                        <a:pt x="9" y="25"/>
                      </a:lnTo>
                      <a:lnTo>
                        <a:pt x="9" y="25"/>
                      </a:lnTo>
                      <a:lnTo>
                        <a:pt x="53" y="25"/>
                      </a:lnTo>
                      <a:lnTo>
                        <a:pt x="53" y="25"/>
                      </a:lnTo>
                      <a:lnTo>
                        <a:pt x="59" y="24"/>
                      </a:lnTo>
                      <a:lnTo>
                        <a:pt x="70" y="23"/>
                      </a:lnTo>
                      <a:lnTo>
                        <a:pt x="76" y="21"/>
                      </a:lnTo>
                      <a:lnTo>
                        <a:pt x="79" y="19"/>
                      </a:lnTo>
                      <a:lnTo>
                        <a:pt x="79" y="18"/>
                      </a:lnTo>
                      <a:lnTo>
                        <a:pt x="79" y="16"/>
                      </a:lnTo>
                      <a:lnTo>
                        <a:pt x="73" y="13"/>
                      </a:lnTo>
                      <a:lnTo>
                        <a:pt x="73" y="13"/>
                      </a:lnTo>
                      <a:lnTo>
                        <a:pt x="59" y="7"/>
                      </a:lnTo>
                      <a:lnTo>
                        <a:pt x="49" y="2"/>
                      </a:lnTo>
                      <a:lnTo>
                        <a:pt x="40" y="0"/>
                      </a:lnTo>
                      <a:lnTo>
                        <a:pt x="2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2" name="Freeform 55">
                  <a:extLst>
                    <a:ext uri="{FF2B5EF4-FFF2-40B4-BE49-F238E27FC236}">
                      <a16:creationId xmlns:a16="http://schemas.microsoft.com/office/drawing/2014/main" id="{583F23F4-7589-4B65-9DBE-C05B8412E8A1}"/>
                    </a:ext>
                  </a:extLst>
                </p:cNvPr>
                <p:cNvSpPr>
                  <a:spLocks/>
                </p:cNvSpPr>
                <p:nvPr/>
              </p:nvSpPr>
              <p:spPr bwMode="auto">
                <a:xfrm>
                  <a:off x="1815" y="2123"/>
                  <a:ext cx="8" cy="8"/>
                </a:xfrm>
                <a:custGeom>
                  <a:avLst/>
                  <a:gdLst>
                    <a:gd name="T0" fmla="*/ 24 w 24"/>
                    <a:gd name="T1" fmla="*/ 5 h 24"/>
                    <a:gd name="T2" fmla="*/ 24 w 24"/>
                    <a:gd name="T3" fmla="*/ 5 h 24"/>
                    <a:gd name="T4" fmla="*/ 21 w 24"/>
                    <a:gd name="T5" fmla="*/ 1 h 24"/>
                    <a:gd name="T6" fmla="*/ 16 w 24"/>
                    <a:gd name="T7" fmla="*/ 0 h 24"/>
                    <a:gd name="T8" fmla="*/ 11 w 24"/>
                    <a:gd name="T9" fmla="*/ 0 h 24"/>
                    <a:gd name="T10" fmla="*/ 7 w 24"/>
                    <a:gd name="T11" fmla="*/ 1 h 24"/>
                    <a:gd name="T12" fmla="*/ 4 w 24"/>
                    <a:gd name="T13" fmla="*/ 4 h 24"/>
                    <a:gd name="T14" fmla="*/ 1 w 24"/>
                    <a:gd name="T15" fmla="*/ 5 h 24"/>
                    <a:gd name="T16" fmla="*/ 0 w 24"/>
                    <a:gd name="T17" fmla="*/ 7 h 24"/>
                    <a:gd name="T18" fmla="*/ 0 w 24"/>
                    <a:gd name="T19" fmla="*/ 10 h 24"/>
                    <a:gd name="T20" fmla="*/ 0 w 24"/>
                    <a:gd name="T21" fmla="*/ 10 h 24"/>
                    <a:gd name="T22" fmla="*/ 2 w 24"/>
                    <a:gd name="T23" fmla="*/ 12 h 24"/>
                    <a:gd name="T24" fmla="*/ 4 w 24"/>
                    <a:gd name="T25" fmla="*/ 15 h 24"/>
                    <a:gd name="T26" fmla="*/ 6 w 24"/>
                    <a:gd name="T27" fmla="*/ 22 h 24"/>
                    <a:gd name="T28" fmla="*/ 7 w 24"/>
                    <a:gd name="T29" fmla="*/ 24 h 24"/>
                    <a:gd name="T30" fmla="*/ 10 w 24"/>
                    <a:gd name="T31" fmla="*/ 24 h 24"/>
                    <a:gd name="T32" fmla="*/ 12 w 24"/>
                    <a:gd name="T33" fmla="*/ 23 h 24"/>
                    <a:gd name="T34" fmla="*/ 15 w 24"/>
                    <a:gd name="T35" fmla="*/ 19 h 24"/>
                    <a:gd name="T36" fmla="*/ 15 w 24"/>
                    <a:gd name="T37" fmla="*/ 19 h 24"/>
                    <a:gd name="T38" fmla="*/ 24 w 24"/>
                    <a:gd name="T39" fmla="*/ 5 h 24"/>
                    <a:gd name="T40" fmla="*/ 24 w 24"/>
                    <a:gd name="T4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4">
                      <a:moveTo>
                        <a:pt x="24" y="5"/>
                      </a:moveTo>
                      <a:lnTo>
                        <a:pt x="24" y="5"/>
                      </a:lnTo>
                      <a:lnTo>
                        <a:pt x="21" y="1"/>
                      </a:lnTo>
                      <a:lnTo>
                        <a:pt x="16" y="0"/>
                      </a:lnTo>
                      <a:lnTo>
                        <a:pt x="11" y="0"/>
                      </a:lnTo>
                      <a:lnTo>
                        <a:pt x="7" y="1"/>
                      </a:lnTo>
                      <a:lnTo>
                        <a:pt x="4" y="4"/>
                      </a:lnTo>
                      <a:lnTo>
                        <a:pt x="1" y="5"/>
                      </a:lnTo>
                      <a:lnTo>
                        <a:pt x="0" y="7"/>
                      </a:lnTo>
                      <a:lnTo>
                        <a:pt x="0" y="10"/>
                      </a:lnTo>
                      <a:lnTo>
                        <a:pt x="0" y="10"/>
                      </a:lnTo>
                      <a:lnTo>
                        <a:pt x="2" y="12"/>
                      </a:lnTo>
                      <a:lnTo>
                        <a:pt x="4" y="15"/>
                      </a:lnTo>
                      <a:lnTo>
                        <a:pt x="6" y="22"/>
                      </a:lnTo>
                      <a:lnTo>
                        <a:pt x="7" y="24"/>
                      </a:lnTo>
                      <a:lnTo>
                        <a:pt x="10" y="24"/>
                      </a:lnTo>
                      <a:lnTo>
                        <a:pt x="12" y="23"/>
                      </a:lnTo>
                      <a:lnTo>
                        <a:pt x="15" y="19"/>
                      </a:lnTo>
                      <a:lnTo>
                        <a:pt x="15" y="19"/>
                      </a:lnTo>
                      <a:lnTo>
                        <a:pt x="24" y="5"/>
                      </a:lnTo>
                      <a:lnTo>
                        <a:pt x="2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3" name="Freeform 56">
                  <a:extLst>
                    <a:ext uri="{FF2B5EF4-FFF2-40B4-BE49-F238E27FC236}">
                      <a16:creationId xmlns:a16="http://schemas.microsoft.com/office/drawing/2014/main" id="{541F0460-1415-4670-9360-2D8C9DD940BA}"/>
                    </a:ext>
                  </a:extLst>
                </p:cNvPr>
                <p:cNvSpPr>
                  <a:spLocks/>
                </p:cNvSpPr>
                <p:nvPr/>
              </p:nvSpPr>
              <p:spPr bwMode="auto">
                <a:xfrm>
                  <a:off x="1882" y="2076"/>
                  <a:ext cx="8" cy="10"/>
                </a:xfrm>
                <a:custGeom>
                  <a:avLst/>
                  <a:gdLst>
                    <a:gd name="T0" fmla="*/ 23 w 23"/>
                    <a:gd name="T1" fmla="*/ 0 h 28"/>
                    <a:gd name="T2" fmla="*/ 23 w 23"/>
                    <a:gd name="T3" fmla="*/ 0 h 28"/>
                    <a:gd name="T4" fmla="*/ 19 w 23"/>
                    <a:gd name="T5" fmla="*/ 0 h 28"/>
                    <a:gd name="T6" fmla="*/ 10 w 23"/>
                    <a:gd name="T7" fmla="*/ 2 h 28"/>
                    <a:gd name="T8" fmla="*/ 6 w 23"/>
                    <a:gd name="T9" fmla="*/ 4 h 28"/>
                    <a:gd name="T10" fmla="*/ 3 w 23"/>
                    <a:gd name="T11" fmla="*/ 6 h 28"/>
                    <a:gd name="T12" fmla="*/ 0 w 23"/>
                    <a:gd name="T13" fmla="*/ 9 h 28"/>
                    <a:gd name="T14" fmla="*/ 2 w 23"/>
                    <a:gd name="T15" fmla="*/ 12 h 28"/>
                    <a:gd name="T16" fmla="*/ 2 w 23"/>
                    <a:gd name="T17" fmla="*/ 12 h 28"/>
                    <a:gd name="T18" fmla="*/ 4 w 23"/>
                    <a:gd name="T19" fmla="*/ 19 h 28"/>
                    <a:gd name="T20" fmla="*/ 6 w 23"/>
                    <a:gd name="T21" fmla="*/ 26 h 28"/>
                    <a:gd name="T22" fmla="*/ 8 w 23"/>
                    <a:gd name="T23" fmla="*/ 27 h 28"/>
                    <a:gd name="T24" fmla="*/ 10 w 23"/>
                    <a:gd name="T25" fmla="*/ 28 h 28"/>
                    <a:gd name="T26" fmla="*/ 13 w 23"/>
                    <a:gd name="T27" fmla="*/ 28 h 28"/>
                    <a:gd name="T28" fmla="*/ 16 w 23"/>
                    <a:gd name="T29" fmla="*/ 27 h 28"/>
                    <a:gd name="T30" fmla="*/ 16 w 23"/>
                    <a:gd name="T31" fmla="*/ 27 h 28"/>
                    <a:gd name="T32" fmla="*/ 19 w 23"/>
                    <a:gd name="T33" fmla="*/ 24 h 28"/>
                    <a:gd name="T34" fmla="*/ 21 w 23"/>
                    <a:gd name="T35" fmla="*/ 21 h 28"/>
                    <a:gd name="T36" fmla="*/ 22 w 23"/>
                    <a:gd name="T37" fmla="*/ 16 h 28"/>
                    <a:gd name="T38" fmla="*/ 23 w 23"/>
                    <a:gd name="T39" fmla="*/ 12 h 28"/>
                    <a:gd name="T40" fmla="*/ 23 w 23"/>
                    <a:gd name="T41" fmla="*/ 4 h 28"/>
                    <a:gd name="T42" fmla="*/ 23 w 23"/>
                    <a:gd name="T43" fmla="*/ 0 h 28"/>
                    <a:gd name="T44" fmla="*/ 23 w 23"/>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8">
                      <a:moveTo>
                        <a:pt x="23" y="0"/>
                      </a:moveTo>
                      <a:lnTo>
                        <a:pt x="23" y="0"/>
                      </a:lnTo>
                      <a:lnTo>
                        <a:pt x="19" y="0"/>
                      </a:lnTo>
                      <a:lnTo>
                        <a:pt x="10" y="2"/>
                      </a:lnTo>
                      <a:lnTo>
                        <a:pt x="6" y="4"/>
                      </a:lnTo>
                      <a:lnTo>
                        <a:pt x="3" y="6"/>
                      </a:lnTo>
                      <a:lnTo>
                        <a:pt x="0" y="9"/>
                      </a:lnTo>
                      <a:lnTo>
                        <a:pt x="2" y="12"/>
                      </a:lnTo>
                      <a:lnTo>
                        <a:pt x="2" y="12"/>
                      </a:lnTo>
                      <a:lnTo>
                        <a:pt x="4" y="19"/>
                      </a:lnTo>
                      <a:lnTo>
                        <a:pt x="6" y="26"/>
                      </a:lnTo>
                      <a:lnTo>
                        <a:pt x="8" y="27"/>
                      </a:lnTo>
                      <a:lnTo>
                        <a:pt x="10" y="28"/>
                      </a:lnTo>
                      <a:lnTo>
                        <a:pt x="13" y="28"/>
                      </a:lnTo>
                      <a:lnTo>
                        <a:pt x="16" y="27"/>
                      </a:lnTo>
                      <a:lnTo>
                        <a:pt x="16" y="27"/>
                      </a:lnTo>
                      <a:lnTo>
                        <a:pt x="19" y="24"/>
                      </a:lnTo>
                      <a:lnTo>
                        <a:pt x="21" y="21"/>
                      </a:lnTo>
                      <a:lnTo>
                        <a:pt x="22" y="16"/>
                      </a:lnTo>
                      <a:lnTo>
                        <a:pt x="23" y="12"/>
                      </a:lnTo>
                      <a:lnTo>
                        <a:pt x="23" y="4"/>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4" name="Freeform 57">
                  <a:extLst>
                    <a:ext uri="{FF2B5EF4-FFF2-40B4-BE49-F238E27FC236}">
                      <a16:creationId xmlns:a16="http://schemas.microsoft.com/office/drawing/2014/main" id="{45292638-316E-4E06-9DDD-AA0283A85031}"/>
                    </a:ext>
                  </a:extLst>
                </p:cNvPr>
                <p:cNvSpPr>
                  <a:spLocks/>
                </p:cNvSpPr>
                <p:nvPr/>
              </p:nvSpPr>
              <p:spPr bwMode="auto">
                <a:xfrm>
                  <a:off x="1889" y="2087"/>
                  <a:ext cx="5" cy="12"/>
                </a:xfrm>
                <a:custGeom>
                  <a:avLst/>
                  <a:gdLst>
                    <a:gd name="T0" fmla="*/ 0 w 15"/>
                    <a:gd name="T1" fmla="*/ 11 h 36"/>
                    <a:gd name="T2" fmla="*/ 0 w 15"/>
                    <a:gd name="T3" fmla="*/ 11 h 36"/>
                    <a:gd name="T4" fmla="*/ 1 w 15"/>
                    <a:gd name="T5" fmla="*/ 20 h 36"/>
                    <a:gd name="T6" fmla="*/ 6 w 15"/>
                    <a:gd name="T7" fmla="*/ 31 h 36"/>
                    <a:gd name="T8" fmla="*/ 9 w 15"/>
                    <a:gd name="T9" fmla="*/ 35 h 36"/>
                    <a:gd name="T10" fmla="*/ 11 w 15"/>
                    <a:gd name="T11" fmla="*/ 36 h 36"/>
                    <a:gd name="T12" fmla="*/ 12 w 15"/>
                    <a:gd name="T13" fmla="*/ 36 h 36"/>
                    <a:gd name="T14" fmla="*/ 13 w 15"/>
                    <a:gd name="T15" fmla="*/ 35 h 36"/>
                    <a:gd name="T16" fmla="*/ 15 w 15"/>
                    <a:gd name="T17" fmla="*/ 30 h 36"/>
                    <a:gd name="T18" fmla="*/ 15 w 15"/>
                    <a:gd name="T19" fmla="*/ 30 h 36"/>
                    <a:gd name="T20" fmla="*/ 15 w 15"/>
                    <a:gd name="T21" fmla="*/ 23 h 36"/>
                    <a:gd name="T22" fmla="*/ 15 w 15"/>
                    <a:gd name="T23" fmla="*/ 17 h 36"/>
                    <a:gd name="T24" fmla="*/ 13 w 15"/>
                    <a:gd name="T25" fmla="*/ 7 h 36"/>
                    <a:gd name="T26" fmla="*/ 11 w 15"/>
                    <a:gd name="T27" fmla="*/ 2 h 36"/>
                    <a:gd name="T28" fmla="*/ 10 w 15"/>
                    <a:gd name="T29" fmla="*/ 0 h 36"/>
                    <a:gd name="T30" fmla="*/ 0 w 15"/>
                    <a:gd name="T3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36">
                      <a:moveTo>
                        <a:pt x="0" y="11"/>
                      </a:moveTo>
                      <a:lnTo>
                        <a:pt x="0" y="11"/>
                      </a:lnTo>
                      <a:lnTo>
                        <a:pt x="1" y="20"/>
                      </a:lnTo>
                      <a:lnTo>
                        <a:pt x="6" y="31"/>
                      </a:lnTo>
                      <a:lnTo>
                        <a:pt x="9" y="35"/>
                      </a:lnTo>
                      <a:lnTo>
                        <a:pt x="11" y="36"/>
                      </a:lnTo>
                      <a:lnTo>
                        <a:pt x="12" y="36"/>
                      </a:lnTo>
                      <a:lnTo>
                        <a:pt x="13" y="35"/>
                      </a:lnTo>
                      <a:lnTo>
                        <a:pt x="15" y="30"/>
                      </a:lnTo>
                      <a:lnTo>
                        <a:pt x="15" y="30"/>
                      </a:lnTo>
                      <a:lnTo>
                        <a:pt x="15" y="23"/>
                      </a:lnTo>
                      <a:lnTo>
                        <a:pt x="15" y="17"/>
                      </a:lnTo>
                      <a:lnTo>
                        <a:pt x="13" y="7"/>
                      </a:lnTo>
                      <a:lnTo>
                        <a:pt x="11" y="2"/>
                      </a:lnTo>
                      <a:lnTo>
                        <a:pt x="1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5" name="Freeform 58">
                  <a:extLst>
                    <a:ext uri="{FF2B5EF4-FFF2-40B4-BE49-F238E27FC236}">
                      <a16:creationId xmlns:a16="http://schemas.microsoft.com/office/drawing/2014/main" id="{7A6E9DFF-6185-426B-ADA6-D1FAB3BEAB18}"/>
                    </a:ext>
                  </a:extLst>
                </p:cNvPr>
                <p:cNvSpPr>
                  <a:spLocks/>
                </p:cNvSpPr>
                <p:nvPr/>
              </p:nvSpPr>
              <p:spPr bwMode="auto">
                <a:xfrm>
                  <a:off x="1938" y="2130"/>
                  <a:ext cx="5" cy="10"/>
                </a:xfrm>
                <a:custGeom>
                  <a:avLst/>
                  <a:gdLst>
                    <a:gd name="T0" fmla="*/ 10 w 15"/>
                    <a:gd name="T1" fmla="*/ 0 h 30"/>
                    <a:gd name="T2" fmla="*/ 10 w 15"/>
                    <a:gd name="T3" fmla="*/ 0 h 30"/>
                    <a:gd name="T4" fmla="*/ 4 w 15"/>
                    <a:gd name="T5" fmla="*/ 6 h 30"/>
                    <a:gd name="T6" fmla="*/ 1 w 15"/>
                    <a:gd name="T7" fmla="*/ 11 h 30"/>
                    <a:gd name="T8" fmla="*/ 0 w 15"/>
                    <a:gd name="T9" fmla="*/ 15 h 30"/>
                    <a:gd name="T10" fmla="*/ 0 w 15"/>
                    <a:gd name="T11" fmla="*/ 15 h 30"/>
                    <a:gd name="T12" fmla="*/ 1 w 15"/>
                    <a:gd name="T13" fmla="*/ 19 h 30"/>
                    <a:gd name="T14" fmla="*/ 6 w 15"/>
                    <a:gd name="T15" fmla="*/ 26 h 30"/>
                    <a:gd name="T16" fmla="*/ 9 w 15"/>
                    <a:gd name="T17" fmla="*/ 28 h 30"/>
                    <a:gd name="T18" fmla="*/ 11 w 15"/>
                    <a:gd name="T19" fmla="*/ 30 h 30"/>
                    <a:gd name="T20" fmla="*/ 12 w 15"/>
                    <a:gd name="T21" fmla="*/ 27 h 30"/>
                    <a:gd name="T22" fmla="*/ 15 w 15"/>
                    <a:gd name="T23" fmla="*/ 20 h 30"/>
                    <a:gd name="T24" fmla="*/ 15 w 15"/>
                    <a:gd name="T25" fmla="*/ 20 h 30"/>
                    <a:gd name="T26" fmla="*/ 15 w 15"/>
                    <a:gd name="T27" fmla="*/ 13 h 30"/>
                    <a:gd name="T28" fmla="*/ 15 w 15"/>
                    <a:gd name="T29" fmla="*/ 6 h 30"/>
                    <a:gd name="T30" fmla="*/ 15 w 15"/>
                    <a:gd name="T31" fmla="*/ 3 h 30"/>
                    <a:gd name="T32" fmla="*/ 13 w 15"/>
                    <a:gd name="T33" fmla="*/ 2 h 30"/>
                    <a:gd name="T34" fmla="*/ 12 w 15"/>
                    <a:gd name="T35" fmla="*/ 0 h 30"/>
                    <a:gd name="T36" fmla="*/ 11 w 15"/>
                    <a:gd name="T37" fmla="*/ 0 h 30"/>
                    <a:gd name="T38" fmla="*/ 10 w 15"/>
                    <a:gd name="T39" fmla="*/ 0 h 30"/>
                    <a:gd name="T40" fmla="*/ 10 w 15"/>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0">
                      <a:moveTo>
                        <a:pt x="10" y="0"/>
                      </a:moveTo>
                      <a:lnTo>
                        <a:pt x="10" y="0"/>
                      </a:lnTo>
                      <a:lnTo>
                        <a:pt x="4" y="6"/>
                      </a:lnTo>
                      <a:lnTo>
                        <a:pt x="1" y="11"/>
                      </a:lnTo>
                      <a:lnTo>
                        <a:pt x="0" y="15"/>
                      </a:lnTo>
                      <a:lnTo>
                        <a:pt x="0" y="15"/>
                      </a:lnTo>
                      <a:lnTo>
                        <a:pt x="1" y="19"/>
                      </a:lnTo>
                      <a:lnTo>
                        <a:pt x="6" y="26"/>
                      </a:lnTo>
                      <a:lnTo>
                        <a:pt x="9" y="28"/>
                      </a:lnTo>
                      <a:lnTo>
                        <a:pt x="11" y="30"/>
                      </a:lnTo>
                      <a:lnTo>
                        <a:pt x="12" y="27"/>
                      </a:lnTo>
                      <a:lnTo>
                        <a:pt x="15" y="20"/>
                      </a:lnTo>
                      <a:lnTo>
                        <a:pt x="15" y="20"/>
                      </a:lnTo>
                      <a:lnTo>
                        <a:pt x="15" y="13"/>
                      </a:lnTo>
                      <a:lnTo>
                        <a:pt x="15" y="6"/>
                      </a:lnTo>
                      <a:lnTo>
                        <a:pt x="15" y="3"/>
                      </a:lnTo>
                      <a:lnTo>
                        <a:pt x="13" y="2"/>
                      </a:lnTo>
                      <a:lnTo>
                        <a:pt x="12" y="0"/>
                      </a:lnTo>
                      <a:lnTo>
                        <a:pt x="11" y="0"/>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6" name="Freeform 59">
                  <a:extLst>
                    <a:ext uri="{FF2B5EF4-FFF2-40B4-BE49-F238E27FC236}">
                      <a16:creationId xmlns:a16="http://schemas.microsoft.com/office/drawing/2014/main" id="{9A6AF369-4498-4984-84DD-5559017A81CB}"/>
                    </a:ext>
                  </a:extLst>
                </p:cNvPr>
                <p:cNvSpPr>
                  <a:spLocks/>
                </p:cNvSpPr>
                <p:nvPr/>
              </p:nvSpPr>
              <p:spPr bwMode="auto">
                <a:xfrm>
                  <a:off x="1920" y="2099"/>
                  <a:ext cx="9" cy="9"/>
                </a:xfrm>
                <a:custGeom>
                  <a:avLst/>
                  <a:gdLst>
                    <a:gd name="T0" fmla="*/ 5 w 28"/>
                    <a:gd name="T1" fmla="*/ 0 h 29"/>
                    <a:gd name="T2" fmla="*/ 5 w 28"/>
                    <a:gd name="T3" fmla="*/ 0 h 29"/>
                    <a:gd name="T4" fmla="*/ 5 w 28"/>
                    <a:gd name="T5" fmla="*/ 2 h 29"/>
                    <a:gd name="T6" fmla="*/ 4 w 28"/>
                    <a:gd name="T7" fmla="*/ 5 h 29"/>
                    <a:gd name="T8" fmla="*/ 2 w 28"/>
                    <a:gd name="T9" fmla="*/ 7 h 29"/>
                    <a:gd name="T10" fmla="*/ 0 w 28"/>
                    <a:gd name="T11" fmla="*/ 8 h 29"/>
                    <a:gd name="T12" fmla="*/ 2 w 28"/>
                    <a:gd name="T13" fmla="*/ 10 h 29"/>
                    <a:gd name="T14" fmla="*/ 5 w 28"/>
                    <a:gd name="T15" fmla="*/ 14 h 29"/>
                    <a:gd name="T16" fmla="*/ 5 w 28"/>
                    <a:gd name="T17" fmla="*/ 14 h 29"/>
                    <a:gd name="T18" fmla="*/ 15 w 28"/>
                    <a:gd name="T19" fmla="*/ 22 h 29"/>
                    <a:gd name="T20" fmla="*/ 24 w 28"/>
                    <a:gd name="T21" fmla="*/ 28 h 29"/>
                    <a:gd name="T22" fmla="*/ 27 w 28"/>
                    <a:gd name="T23" fmla="*/ 29 h 29"/>
                    <a:gd name="T24" fmla="*/ 28 w 28"/>
                    <a:gd name="T25" fmla="*/ 29 h 29"/>
                    <a:gd name="T26" fmla="*/ 28 w 28"/>
                    <a:gd name="T27" fmla="*/ 28 h 29"/>
                    <a:gd name="T28" fmla="*/ 27 w 28"/>
                    <a:gd name="T29" fmla="*/ 25 h 29"/>
                    <a:gd name="T30" fmla="*/ 22 w 28"/>
                    <a:gd name="T31" fmla="*/ 19 h 29"/>
                    <a:gd name="T32" fmla="*/ 22 w 28"/>
                    <a:gd name="T33" fmla="*/ 19 h 29"/>
                    <a:gd name="T34" fmla="*/ 5 w 28"/>
                    <a:gd name="T35" fmla="*/ 0 h 29"/>
                    <a:gd name="T36" fmla="*/ 5 w 28"/>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9">
                      <a:moveTo>
                        <a:pt x="5" y="0"/>
                      </a:moveTo>
                      <a:lnTo>
                        <a:pt x="5" y="0"/>
                      </a:lnTo>
                      <a:lnTo>
                        <a:pt x="5" y="2"/>
                      </a:lnTo>
                      <a:lnTo>
                        <a:pt x="4" y="5"/>
                      </a:lnTo>
                      <a:lnTo>
                        <a:pt x="2" y="7"/>
                      </a:lnTo>
                      <a:lnTo>
                        <a:pt x="0" y="8"/>
                      </a:lnTo>
                      <a:lnTo>
                        <a:pt x="2" y="10"/>
                      </a:lnTo>
                      <a:lnTo>
                        <a:pt x="5" y="14"/>
                      </a:lnTo>
                      <a:lnTo>
                        <a:pt x="5" y="14"/>
                      </a:lnTo>
                      <a:lnTo>
                        <a:pt x="15" y="22"/>
                      </a:lnTo>
                      <a:lnTo>
                        <a:pt x="24" y="28"/>
                      </a:lnTo>
                      <a:lnTo>
                        <a:pt x="27" y="29"/>
                      </a:lnTo>
                      <a:lnTo>
                        <a:pt x="28" y="29"/>
                      </a:lnTo>
                      <a:lnTo>
                        <a:pt x="28" y="28"/>
                      </a:lnTo>
                      <a:lnTo>
                        <a:pt x="27" y="25"/>
                      </a:lnTo>
                      <a:lnTo>
                        <a:pt x="22" y="19"/>
                      </a:lnTo>
                      <a:lnTo>
                        <a:pt x="22" y="19"/>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7" name="Freeform 60">
                  <a:extLst>
                    <a:ext uri="{FF2B5EF4-FFF2-40B4-BE49-F238E27FC236}">
                      <a16:creationId xmlns:a16="http://schemas.microsoft.com/office/drawing/2014/main" id="{4DF2DC68-1003-4220-9ACD-D98C4AC76812}"/>
                    </a:ext>
                  </a:extLst>
                </p:cNvPr>
                <p:cNvSpPr>
                  <a:spLocks/>
                </p:cNvSpPr>
                <p:nvPr/>
              </p:nvSpPr>
              <p:spPr bwMode="auto">
                <a:xfrm>
                  <a:off x="1893" y="2045"/>
                  <a:ext cx="12" cy="20"/>
                </a:xfrm>
                <a:custGeom>
                  <a:avLst/>
                  <a:gdLst>
                    <a:gd name="T0" fmla="*/ 27 w 34"/>
                    <a:gd name="T1" fmla="*/ 19 h 59"/>
                    <a:gd name="T2" fmla="*/ 27 w 34"/>
                    <a:gd name="T3" fmla="*/ 19 h 59"/>
                    <a:gd name="T4" fmla="*/ 19 w 34"/>
                    <a:gd name="T5" fmla="*/ 11 h 59"/>
                    <a:gd name="T6" fmla="*/ 8 w 34"/>
                    <a:gd name="T7" fmla="*/ 4 h 59"/>
                    <a:gd name="T8" fmla="*/ 3 w 34"/>
                    <a:gd name="T9" fmla="*/ 0 h 59"/>
                    <a:gd name="T10" fmla="*/ 0 w 34"/>
                    <a:gd name="T11" fmla="*/ 0 h 59"/>
                    <a:gd name="T12" fmla="*/ 2 w 34"/>
                    <a:gd name="T13" fmla="*/ 3 h 59"/>
                    <a:gd name="T14" fmla="*/ 6 w 34"/>
                    <a:gd name="T15" fmla="*/ 8 h 59"/>
                    <a:gd name="T16" fmla="*/ 6 w 34"/>
                    <a:gd name="T17" fmla="*/ 8 h 59"/>
                    <a:gd name="T18" fmla="*/ 13 w 34"/>
                    <a:gd name="T19" fmla="*/ 15 h 59"/>
                    <a:gd name="T20" fmla="*/ 16 w 34"/>
                    <a:gd name="T21" fmla="*/ 20 h 59"/>
                    <a:gd name="T22" fmla="*/ 19 w 34"/>
                    <a:gd name="T23" fmla="*/ 25 h 59"/>
                    <a:gd name="T24" fmla="*/ 19 w 34"/>
                    <a:gd name="T25" fmla="*/ 30 h 59"/>
                    <a:gd name="T26" fmla="*/ 17 w 34"/>
                    <a:gd name="T27" fmla="*/ 36 h 59"/>
                    <a:gd name="T28" fmla="*/ 16 w 34"/>
                    <a:gd name="T29" fmla="*/ 41 h 59"/>
                    <a:gd name="T30" fmla="*/ 16 w 34"/>
                    <a:gd name="T31" fmla="*/ 41 h 59"/>
                    <a:gd name="T32" fmla="*/ 17 w 34"/>
                    <a:gd name="T33" fmla="*/ 44 h 59"/>
                    <a:gd name="T34" fmla="*/ 19 w 34"/>
                    <a:gd name="T35" fmla="*/ 48 h 59"/>
                    <a:gd name="T36" fmla="*/ 25 w 34"/>
                    <a:gd name="T37" fmla="*/ 55 h 59"/>
                    <a:gd name="T38" fmla="*/ 27 w 34"/>
                    <a:gd name="T39" fmla="*/ 58 h 59"/>
                    <a:gd name="T40" fmla="*/ 30 w 34"/>
                    <a:gd name="T41" fmla="*/ 59 h 59"/>
                    <a:gd name="T42" fmla="*/ 32 w 34"/>
                    <a:gd name="T43" fmla="*/ 56 h 59"/>
                    <a:gd name="T44" fmla="*/ 33 w 34"/>
                    <a:gd name="T45" fmla="*/ 51 h 59"/>
                    <a:gd name="T46" fmla="*/ 33 w 34"/>
                    <a:gd name="T47" fmla="*/ 51 h 59"/>
                    <a:gd name="T48" fmla="*/ 34 w 34"/>
                    <a:gd name="T49" fmla="*/ 44 h 59"/>
                    <a:gd name="T50" fmla="*/ 33 w 34"/>
                    <a:gd name="T51" fmla="*/ 38 h 59"/>
                    <a:gd name="T52" fmla="*/ 32 w 34"/>
                    <a:gd name="T53" fmla="*/ 28 h 59"/>
                    <a:gd name="T54" fmla="*/ 28 w 34"/>
                    <a:gd name="T55" fmla="*/ 21 h 59"/>
                    <a:gd name="T56" fmla="*/ 27 w 34"/>
                    <a:gd name="T57" fmla="*/ 19 h 59"/>
                    <a:gd name="T58" fmla="*/ 27 w 34"/>
                    <a:gd name="T59"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59">
                      <a:moveTo>
                        <a:pt x="27" y="19"/>
                      </a:moveTo>
                      <a:lnTo>
                        <a:pt x="27" y="19"/>
                      </a:lnTo>
                      <a:lnTo>
                        <a:pt x="19" y="11"/>
                      </a:lnTo>
                      <a:lnTo>
                        <a:pt x="8" y="4"/>
                      </a:lnTo>
                      <a:lnTo>
                        <a:pt x="3" y="0"/>
                      </a:lnTo>
                      <a:lnTo>
                        <a:pt x="0" y="0"/>
                      </a:lnTo>
                      <a:lnTo>
                        <a:pt x="2" y="3"/>
                      </a:lnTo>
                      <a:lnTo>
                        <a:pt x="6" y="8"/>
                      </a:lnTo>
                      <a:lnTo>
                        <a:pt x="6" y="8"/>
                      </a:lnTo>
                      <a:lnTo>
                        <a:pt x="13" y="15"/>
                      </a:lnTo>
                      <a:lnTo>
                        <a:pt x="16" y="20"/>
                      </a:lnTo>
                      <a:lnTo>
                        <a:pt x="19" y="25"/>
                      </a:lnTo>
                      <a:lnTo>
                        <a:pt x="19" y="30"/>
                      </a:lnTo>
                      <a:lnTo>
                        <a:pt x="17" y="36"/>
                      </a:lnTo>
                      <a:lnTo>
                        <a:pt x="16" y="41"/>
                      </a:lnTo>
                      <a:lnTo>
                        <a:pt x="16" y="41"/>
                      </a:lnTo>
                      <a:lnTo>
                        <a:pt x="17" y="44"/>
                      </a:lnTo>
                      <a:lnTo>
                        <a:pt x="19" y="48"/>
                      </a:lnTo>
                      <a:lnTo>
                        <a:pt x="25" y="55"/>
                      </a:lnTo>
                      <a:lnTo>
                        <a:pt x="27" y="58"/>
                      </a:lnTo>
                      <a:lnTo>
                        <a:pt x="30" y="59"/>
                      </a:lnTo>
                      <a:lnTo>
                        <a:pt x="32" y="56"/>
                      </a:lnTo>
                      <a:lnTo>
                        <a:pt x="33" y="51"/>
                      </a:lnTo>
                      <a:lnTo>
                        <a:pt x="33" y="51"/>
                      </a:lnTo>
                      <a:lnTo>
                        <a:pt x="34" y="44"/>
                      </a:lnTo>
                      <a:lnTo>
                        <a:pt x="33" y="38"/>
                      </a:lnTo>
                      <a:lnTo>
                        <a:pt x="32" y="28"/>
                      </a:lnTo>
                      <a:lnTo>
                        <a:pt x="28" y="21"/>
                      </a:lnTo>
                      <a:lnTo>
                        <a:pt x="27" y="19"/>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8" name="Freeform 61">
                  <a:extLst>
                    <a:ext uri="{FF2B5EF4-FFF2-40B4-BE49-F238E27FC236}">
                      <a16:creationId xmlns:a16="http://schemas.microsoft.com/office/drawing/2014/main" id="{267EC768-F792-433F-9E3C-00A0E296D190}"/>
                    </a:ext>
                  </a:extLst>
                </p:cNvPr>
                <p:cNvSpPr>
                  <a:spLocks/>
                </p:cNvSpPr>
                <p:nvPr/>
              </p:nvSpPr>
              <p:spPr bwMode="auto">
                <a:xfrm>
                  <a:off x="1908" y="2071"/>
                  <a:ext cx="3" cy="9"/>
                </a:xfrm>
                <a:custGeom>
                  <a:avLst/>
                  <a:gdLst>
                    <a:gd name="T0" fmla="*/ 0 w 8"/>
                    <a:gd name="T1" fmla="*/ 0 h 28"/>
                    <a:gd name="T2" fmla="*/ 0 w 8"/>
                    <a:gd name="T3" fmla="*/ 0 h 28"/>
                    <a:gd name="T4" fmla="*/ 1 w 8"/>
                    <a:gd name="T5" fmla="*/ 18 h 28"/>
                    <a:gd name="T6" fmla="*/ 3 w 8"/>
                    <a:gd name="T7" fmla="*/ 27 h 28"/>
                    <a:gd name="T8" fmla="*/ 4 w 8"/>
                    <a:gd name="T9" fmla="*/ 28 h 28"/>
                    <a:gd name="T10" fmla="*/ 4 w 8"/>
                    <a:gd name="T11" fmla="*/ 28 h 28"/>
                    <a:gd name="T12" fmla="*/ 6 w 8"/>
                    <a:gd name="T13" fmla="*/ 24 h 28"/>
                    <a:gd name="T14" fmla="*/ 6 w 8"/>
                    <a:gd name="T15" fmla="*/ 24 h 28"/>
                    <a:gd name="T16" fmla="*/ 8 w 8"/>
                    <a:gd name="T17" fmla="*/ 19 h 28"/>
                    <a:gd name="T18" fmla="*/ 8 w 8"/>
                    <a:gd name="T19" fmla="*/ 15 h 28"/>
                    <a:gd name="T20" fmla="*/ 6 w 8"/>
                    <a:gd name="T21" fmla="*/ 10 h 28"/>
                    <a:gd name="T22" fmla="*/ 5 w 8"/>
                    <a:gd name="T23" fmla="*/ 6 h 28"/>
                    <a:gd name="T24" fmla="*/ 3 w 8"/>
                    <a:gd name="T25" fmla="*/ 1 h 28"/>
                    <a:gd name="T26" fmla="*/ 0 w 8"/>
                    <a:gd name="T27" fmla="*/ 0 h 28"/>
                    <a:gd name="T28" fmla="*/ 0 w 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28">
                      <a:moveTo>
                        <a:pt x="0" y="0"/>
                      </a:moveTo>
                      <a:lnTo>
                        <a:pt x="0" y="0"/>
                      </a:lnTo>
                      <a:lnTo>
                        <a:pt x="1" y="18"/>
                      </a:lnTo>
                      <a:lnTo>
                        <a:pt x="3" y="27"/>
                      </a:lnTo>
                      <a:lnTo>
                        <a:pt x="4" y="28"/>
                      </a:lnTo>
                      <a:lnTo>
                        <a:pt x="4" y="28"/>
                      </a:lnTo>
                      <a:lnTo>
                        <a:pt x="6" y="24"/>
                      </a:lnTo>
                      <a:lnTo>
                        <a:pt x="6" y="24"/>
                      </a:lnTo>
                      <a:lnTo>
                        <a:pt x="8" y="19"/>
                      </a:lnTo>
                      <a:lnTo>
                        <a:pt x="8" y="15"/>
                      </a:lnTo>
                      <a:lnTo>
                        <a:pt x="6" y="10"/>
                      </a:lnTo>
                      <a:lnTo>
                        <a:pt x="5" y="6"/>
                      </a:lnTo>
                      <a:lnTo>
                        <a:pt x="3"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69" name="Freeform 62">
                  <a:extLst>
                    <a:ext uri="{FF2B5EF4-FFF2-40B4-BE49-F238E27FC236}">
                      <a16:creationId xmlns:a16="http://schemas.microsoft.com/office/drawing/2014/main" id="{E690B575-C9DC-4CEE-82A9-63453FD24453}"/>
                    </a:ext>
                  </a:extLst>
                </p:cNvPr>
                <p:cNvSpPr>
                  <a:spLocks/>
                </p:cNvSpPr>
                <p:nvPr/>
              </p:nvSpPr>
              <p:spPr bwMode="auto">
                <a:xfrm>
                  <a:off x="1917" y="2082"/>
                  <a:ext cx="3" cy="6"/>
                </a:xfrm>
                <a:custGeom>
                  <a:avLst/>
                  <a:gdLst>
                    <a:gd name="T0" fmla="*/ 5 w 9"/>
                    <a:gd name="T1" fmla="*/ 0 h 17"/>
                    <a:gd name="T2" fmla="*/ 5 w 9"/>
                    <a:gd name="T3" fmla="*/ 0 h 17"/>
                    <a:gd name="T4" fmla="*/ 5 w 9"/>
                    <a:gd name="T5" fmla="*/ 6 h 17"/>
                    <a:gd name="T6" fmla="*/ 3 w 9"/>
                    <a:gd name="T7" fmla="*/ 11 h 17"/>
                    <a:gd name="T8" fmla="*/ 1 w 9"/>
                    <a:gd name="T9" fmla="*/ 17 h 17"/>
                    <a:gd name="T10" fmla="*/ 0 w 9"/>
                    <a:gd name="T11" fmla="*/ 17 h 17"/>
                    <a:gd name="T12" fmla="*/ 5 w 9"/>
                    <a:gd name="T13" fmla="*/ 15 h 17"/>
                    <a:gd name="T14" fmla="*/ 5 w 9"/>
                    <a:gd name="T15" fmla="*/ 15 h 17"/>
                    <a:gd name="T16" fmla="*/ 8 w 9"/>
                    <a:gd name="T17" fmla="*/ 13 h 17"/>
                    <a:gd name="T18" fmla="*/ 9 w 9"/>
                    <a:gd name="T19" fmla="*/ 11 h 17"/>
                    <a:gd name="T20" fmla="*/ 9 w 9"/>
                    <a:gd name="T21" fmla="*/ 9 h 17"/>
                    <a:gd name="T22" fmla="*/ 8 w 9"/>
                    <a:gd name="T23" fmla="*/ 6 h 17"/>
                    <a:gd name="T24" fmla="*/ 6 w 9"/>
                    <a:gd name="T25" fmla="*/ 2 h 17"/>
                    <a:gd name="T26" fmla="*/ 5 w 9"/>
                    <a:gd name="T27" fmla="*/ 0 h 17"/>
                    <a:gd name="T28" fmla="*/ 5 w 9"/>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7">
                      <a:moveTo>
                        <a:pt x="5" y="0"/>
                      </a:moveTo>
                      <a:lnTo>
                        <a:pt x="5" y="0"/>
                      </a:lnTo>
                      <a:lnTo>
                        <a:pt x="5" y="6"/>
                      </a:lnTo>
                      <a:lnTo>
                        <a:pt x="3" y="11"/>
                      </a:lnTo>
                      <a:lnTo>
                        <a:pt x="1" y="17"/>
                      </a:lnTo>
                      <a:lnTo>
                        <a:pt x="0" y="17"/>
                      </a:lnTo>
                      <a:lnTo>
                        <a:pt x="5" y="15"/>
                      </a:lnTo>
                      <a:lnTo>
                        <a:pt x="5" y="15"/>
                      </a:lnTo>
                      <a:lnTo>
                        <a:pt x="8" y="13"/>
                      </a:lnTo>
                      <a:lnTo>
                        <a:pt x="9" y="11"/>
                      </a:lnTo>
                      <a:lnTo>
                        <a:pt x="9" y="9"/>
                      </a:lnTo>
                      <a:lnTo>
                        <a:pt x="8" y="6"/>
                      </a:lnTo>
                      <a:lnTo>
                        <a:pt x="6"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0" name="Freeform 63">
                  <a:extLst>
                    <a:ext uri="{FF2B5EF4-FFF2-40B4-BE49-F238E27FC236}">
                      <a16:creationId xmlns:a16="http://schemas.microsoft.com/office/drawing/2014/main" id="{0DCF7590-6279-4079-B575-DCBECC7D16C5}"/>
                    </a:ext>
                  </a:extLst>
                </p:cNvPr>
                <p:cNvSpPr>
                  <a:spLocks/>
                </p:cNvSpPr>
                <p:nvPr/>
              </p:nvSpPr>
              <p:spPr bwMode="auto">
                <a:xfrm>
                  <a:off x="1879" y="2051"/>
                  <a:ext cx="12" cy="4"/>
                </a:xfrm>
                <a:custGeom>
                  <a:avLst/>
                  <a:gdLst>
                    <a:gd name="T0" fmla="*/ 30 w 35"/>
                    <a:gd name="T1" fmla="*/ 0 h 13"/>
                    <a:gd name="T2" fmla="*/ 30 w 35"/>
                    <a:gd name="T3" fmla="*/ 0 h 13"/>
                    <a:gd name="T4" fmla="*/ 25 w 35"/>
                    <a:gd name="T5" fmla="*/ 2 h 13"/>
                    <a:gd name="T6" fmla="*/ 19 w 35"/>
                    <a:gd name="T7" fmla="*/ 3 h 13"/>
                    <a:gd name="T8" fmla="*/ 7 w 35"/>
                    <a:gd name="T9" fmla="*/ 8 h 13"/>
                    <a:gd name="T10" fmla="*/ 0 w 35"/>
                    <a:gd name="T11" fmla="*/ 13 h 13"/>
                    <a:gd name="T12" fmla="*/ 0 w 35"/>
                    <a:gd name="T13" fmla="*/ 13 h 13"/>
                    <a:gd name="T14" fmla="*/ 0 w 35"/>
                    <a:gd name="T15" fmla="*/ 13 h 13"/>
                    <a:gd name="T16" fmla="*/ 5 w 35"/>
                    <a:gd name="T17" fmla="*/ 13 h 13"/>
                    <a:gd name="T18" fmla="*/ 5 w 35"/>
                    <a:gd name="T19" fmla="*/ 13 h 13"/>
                    <a:gd name="T20" fmla="*/ 35 w 35"/>
                    <a:gd name="T21" fmla="*/ 5 h 13"/>
                    <a:gd name="T22" fmla="*/ 30 w 3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3">
                      <a:moveTo>
                        <a:pt x="30" y="0"/>
                      </a:moveTo>
                      <a:lnTo>
                        <a:pt x="30" y="0"/>
                      </a:lnTo>
                      <a:lnTo>
                        <a:pt x="25" y="2"/>
                      </a:lnTo>
                      <a:lnTo>
                        <a:pt x="19" y="3"/>
                      </a:lnTo>
                      <a:lnTo>
                        <a:pt x="7" y="8"/>
                      </a:lnTo>
                      <a:lnTo>
                        <a:pt x="0" y="13"/>
                      </a:lnTo>
                      <a:lnTo>
                        <a:pt x="0" y="13"/>
                      </a:lnTo>
                      <a:lnTo>
                        <a:pt x="0" y="13"/>
                      </a:lnTo>
                      <a:lnTo>
                        <a:pt x="5" y="13"/>
                      </a:lnTo>
                      <a:lnTo>
                        <a:pt x="5" y="13"/>
                      </a:lnTo>
                      <a:lnTo>
                        <a:pt x="35" y="5"/>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1" name="Freeform 64">
                  <a:extLst>
                    <a:ext uri="{FF2B5EF4-FFF2-40B4-BE49-F238E27FC236}">
                      <a16:creationId xmlns:a16="http://schemas.microsoft.com/office/drawing/2014/main" id="{C6AF0F34-4A4D-4965-9D3A-49C64458BE8E}"/>
                    </a:ext>
                  </a:extLst>
                </p:cNvPr>
                <p:cNvSpPr>
                  <a:spLocks/>
                </p:cNvSpPr>
                <p:nvPr/>
              </p:nvSpPr>
              <p:spPr bwMode="auto">
                <a:xfrm>
                  <a:off x="2082" y="2286"/>
                  <a:ext cx="7" cy="12"/>
                </a:xfrm>
                <a:custGeom>
                  <a:avLst/>
                  <a:gdLst>
                    <a:gd name="T0" fmla="*/ 21 w 21"/>
                    <a:gd name="T1" fmla="*/ 0 h 37"/>
                    <a:gd name="T2" fmla="*/ 21 w 21"/>
                    <a:gd name="T3" fmla="*/ 0 h 37"/>
                    <a:gd name="T4" fmla="*/ 13 w 21"/>
                    <a:gd name="T5" fmla="*/ 5 h 37"/>
                    <a:gd name="T6" fmla="*/ 9 w 21"/>
                    <a:gd name="T7" fmla="*/ 9 h 37"/>
                    <a:gd name="T8" fmla="*/ 5 w 21"/>
                    <a:gd name="T9" fmla="*/ 14 h 37"/>
                    <a:gd name="T10" fmla="*/ 1 w 21"/>
                    <a:gd name="T11" fmla="*/ 21 h 37"/>
                    <a:gd name="T12" fmla="*/ 1 w 21"/>
                    <a:gd name="T13" fmla="*/ 21 h 37"/>
                    <a:gd name="T14" fmla="*/ 0 w 21"/>
                    <a:gd name="T15" fmla="*/ 24 h 37"/>
                    <a:gd name="T16" fmla="*/ 0 w 21"/>
                    <a:gd name="T17" fmla="*/ 28 h 37"/>
                    <a:gd name="T18" fmla="*/ 1 w 21"/>
                    <a:gd name="T19" fmla="*/ 32 h 37"/>
                    <a:gd name="T20" fmla="*/ 4 w 21"/>
                    <a:gd name="T21" fmla="*/ 35 h 37"/>
                    <a:gd name="T22" fmla="*/ 6 w 21"/>
                    <a:gd name="T23" fmla="*/ 37 h 37"/>
                    <a:gd name="T24" fmla="*/ 10 w 21"/>
                    <a:gd name="T25" fmla="*/ 37 h 37"/>
                    <a:gd name="T26" fmla="*/ 12 w 21"/>
                    <a:gd name="T27" fmla="*/ 34 h 37"/>
                    <a:gd name="T28" fmla="*/ 16 w 21"/>
                    <a:gd name="T29" fmla="*/ 31 h 37"/>
                    <a:gd name="T30" fmla="*/ 16 w 21"/>
                    <a:gd name="T31" fmla="*/ 31 h 37"/>
                    <a:gd name="T32" fmla="*/ 18 w 21"/>
                    <a:gd name="T33" fmla="*/ 24 h 37"/>
                    <a:gd name="T34" fmla="*/ 20 w 21"/>
                    <a:gd name="T35" fmla="*/ 20 h 37"/>
                    <a:gd name="T36" fmla="*/ 21 w 21"/>
                    <a:gd name="T37" fmla="*/ 10 h 37"/>
                    <a:gd name="T38" fmla="*/ 21 w 21"/>
                    <a:gd name="T39" fmla="*/ 3 h 37"/>
                    <a:gd name="T40" fmla="*/ 21 w 21"/>
                    <a:gd name="T41" fmla="*/ 0 h 37"/>
                    <a:gd name="T42" fmla="*/ 21 w 21"/>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37">
                      <a:moveTo>
                        <a:pt x="21" y="0"/>
                      </a:moveTo>
                      <a:lnTo>
                        <a:pt x="21" y="0"/>
                      </a:lnTo>
                      <a:lnTo>
                        <a:pt x="13" y="5"/>
                      </a:lnTo>
                      <a:lnTo>
                        <a:pt x="9" y="9"/>
                      </a:lnTo>
                      <a:lnTo>
                        <a:pt x="5" y="14"/>
                      </a:lnTo>
                      <a:lnTo>
                        <a:pt x="1" y="21"/>
                      </a:lnTo>
                      <a:lnTo>
                        <a:pt x="1" y="21"/>
                      </a:lnTo>
                      <a:lnTo>
                        <a:pt x="0" y="24"/>
                      </a:lnTo>
                      <a:lnTo>
                        <a:pt x="0" y="28"/>
                      </a:lnTo>
                      <a:lnTo>
                        <a:pt x="1" y="32"/>
                      </a:lnTo>
                      <a:lnTo>
                        <a:pt x="4" y="35"/>
                      </a:lnTo>
                      <a:lnTo>
                        <a:pt x="6" y="37"/>
                      </a:lnTo>
                      <a:lnTo>
                        <a:pt x="10" y="37"/>
                      </a:lnTo>
                      <a:lnTo>
                        <a:pt x="12" y="34"/>
                      </a:lnTo>
                      <a:lnTo>
                        <a:pt x="16" y="31"/>
                      </a:lnTo>
                      <a:lnTo>
                        <a:pt x="16" y="31"/>
                      </a:lnTo>
                      <a:lnTo>
                        <a:pt x="18" y="24"/>
                      </a:lnTo>
                      <a:lnTo>
                        <a:pt x="20" y="20"/>
                      </a:lnTo>
                      <a:lnTo>
                        <a:pt x="21" y="10"/>
                      </a:lnTo>
                      <a:lnTo>
                        <a:pt x="21" y="3"/>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2" name="Freeform 65">
                  <a:extLst>
                    <a:ext uri="{FF2B5EF4-FFF2-40B4-BE49-F238E27FC236}">
                      <a16:creationId xmlns:a16="http://schemas.microsoft.com/office/drawing/2014/main" id="{69D5DEDC-4A62-4AFC-A801-5E903DF68694}"/>
                    </a:ext>
                  </a:extLst>
                </p:cNvPr>
                <p:cNvSpPr>
                  <a:spLocks/>
                </p:cNvSpPr>
                <p:nvPr/>
              </p:nvSpPr>
              <p:spPr bwMode="auto">
                <a:xfrm>
                  <a:off x="2088" y="2248"/>
                  <a:ext cx="2" cy="7"/>
                </a:xfrm>
                <a:custGeom>
                  <a:avLst/>
                  <a:gdLst>
                    <a:gd name="T0" fmla="*/ 5 w 8"/>
                    <a:gd name="T1" fmla="*/ 0 h 20"/>
                    <a:gd name="T2" fmla="*/ 5 w 8"/>
                    <a:gd name="T3" fmla="*/ 0 h 20"/>
                    <a:gd name="T4" fmla="*/ 1 w 8"/>
                    <a:gd name="T5" fmla="*/ 14 h 20"/>
                    <a:gd name="T6" fmla="*/ 0 w 8"/>
                    <a:gd name="T7" fmla="*/ 17 h 20"/>
                    <a:gd name="T8" fmla="*/ 1 w 8"/>
                    <a:gd name="T9" fmla="*/ 20 h 20"/>
                    <a:gd name="T10" fmla="*/ 2 w 8"/>
                    <a:gd name="T11" fmla="*/ 18 h 20"/>
                    <a:gd name="T12" fmla="*/ 5 w 8"/>
                    <a:gd name="T13" fmla="*/ 15 h 20"/>
                    <a:gd name="T14" fmla="*/ 5 w 8"/>
                    <a:gd name="T15" fmla="*/ 15 h 20"/>
                    <a:gd name="T16" fmla="*/ 7 w 8"/>
                    <a:gd name="T17" fmla="*/ 10 h 20"/>
                    <a:gd name="T18" fmla="*/ 8 w 8"/>
                    <a:gd name="T19" fmla="*/ 6 h 20"/>
                    <a:gd name="T20" fmla="*/ 8 w 8"/>
                    <a:gd name="T21" fmla="*/ 4 h 20"/>
                    <a:gd name="T22" fmla="*/ 8 w 8"/>
                    <a:gd name="T23" fmla="*/ 1 h 20"/>
                    <a:gd name="T24" fmla="*/ 6 w 8"/>
                    <a:gd name="T25" fmla="*/ 0 h 20"/>
                    <a:gd name="T26" fmla="*/ 5 w 8"/>
                    <a:gd name="T27" fmla="*/ 0 h 20"/>
                    <a:gd name="T28" fmla="*/ 5 w 8"/>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20">
                      <a:moveTo>
                        <a:pt x="5" y="0"/>
                      </a:moveTo>
                      <a:lnTo>
                        <a:pt x="5" y="0"/>
                      </a:lnTo>
                      <a:lnTo>
                        <a:pt x="1" y="14"/>
                      </a:lnTo>
                      <a:lnTo>
                        <a:pt x="0" y="17"/>
                      </a:lnTo>
                      <a:lnTo>
                        <a:pt x="1" y="20"/>
                      </a:lnTo>
                      <a:lnTo>
                        <a:pt x="2" y="18"/>
                      </a:lnTo>
                      <a:lnTo>
                        <a:pt x="5" y="15"/>
                      </a:lnTo>
                      <a:lnTo>
                        <a:pt x="5" y="15"/>
                      </a:lnTo>
                      <a:lnTo>
                        <a:pt x="7" y="10"/>
                      </a:lnTo>
                      <a:lnTo>
                        <a:pt x="8" y="6"/>
                      </a:lnTo>
                      <a:lnTo>
                        <a:pt x="8" y="4"/>
                      </a:lnTo>
                      <a:lnTo>
                        <a:pt x="8" y="1"/>
                      </a:lnTo>
                      <a:lnTo>
                        <a:pt x="6"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3" name="Freeform 66">
                  <a:extLst>
                    <a:ext uri="{FF2B5EF4-FFF2-40B4-BE49-F238E27FC236}">
                      <a16:creationId xmlns:a16="http://schemas.microsoft.com/office/drawing/2014/main" id="{094BCA74-0905-4865-8E0B-A7A117854217}"/>
                    </a:ext>
                  </a:extLst>
                </p:cNvPr>
                <p:cNvSpPr>
                  <a:spLocks/>
                </p:cNvSpPr>
                <p:nvPr/>
              </p:nvSpPr>
              <p:spPr bwMode="auto">
                <a:xfrm>
                  <a:off x="2089" y="2228"/>
                  <a:ext cx="3" cy="5"/>
                </a:xfrm>
                <a:custGeom>
                  <a:avLst/>
                  <a:gdLst>
                    <a:gd name="T0" fmla="*/ 5 w 9"/>
                    <a:gd name="T1" fmla="*/ 4 h 14"/>
                    <a:gd name="T2" fmla="*/ 5 w 9"/>
                    <a:gd name="T3" fmla="*/ 4 h 14"/>
                    <a:gd name="T4" fmla="*/ 5 w 9"/>
                    <a:gd name="T5" fmla="*/ 9 h 14"/>
                    <a:gd name="T6" fmla="*/ 7 w 9"/>
                    <a:gd name="T7" fmla="*/ 13 h 14"/>
                    <a:gd name="T8" fmla="*/ 8 w 9"/>
                    <a:gd name="T9" fmla="*/ 14 h 14"/>
                    <a:gd name="T10" fmla="*/ 8 w 9"/>
                    <a:gd name="T11" fmla="*/ 14 h 14"/>
                    <a:gd name="T12" fmla="*/ 9 w 9"/>
                    <a:gd name="T13" fmla="*/ 11 h 14"/>
                    <a:gd name="T14" fmla="*/ 9 w 9"/>
                    <a:gd name="T15" fmla="*/ 11 h 14"/>
                    <a:gd name="T16" fmla="*/ 9 w 9"/>
                    <a:gd name="T17" fmla="*/ 7 h 14"/>
                    <a:gd name="T18" fmla="*/ 8 w 9"/>
                    <a:gd name="T19" fmla="*/ 4 h 14"/>
                    <a:gd name="T20" fmla="*/ 5 w 9"/>
                    <a:gd name="T21" fmla="*/ 1 h 14"/>
                    <a:gd name="T22" fmla="*/ 1 w 9"/>
                    <a:gd name="T23" fmla="*/ 1 h 14"/>
                    <a:gd name="T24" fmla="*/ 0 w 9"/>
                    <a:gd name="T25" fmla="*/ 0 h 14"/>
                    <a:gd name="T26" fmla="*/ 5 w 9"/>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4">
                      <a:moveTo>
                        <a:pt x="5" y="4"/>
                      </a:moveTo>
                      <a:lnTo>
                        <a:pt x="5" y="4"/>
                      </a:lnTo>
                      <a:lnTo>
                        <a:pt x="5" y="9"/>
                      </a:lnTo>
                      <a:lnTo>
                        <a:pt x="7" y="13"/>
                      </a:lnTo>
                      <a:lnTo>
                        <a:pt x="8" y="14"/>
                      </a:lnTo>
                      <a:lnTo>
                        <a:pt x="8" y="14"/>
                      </a:lnTo>
                      <a:lnTo>
                        <a:pt x="9" y="11"/>
                      </a:lnTo>
                      <a:lnTo>
                        <a:pt x="9" y="11"/>
                      </a:lnTo>
                      <a:lnTo>
                        <a:pt x="9" y="7"/>
                      </a:lnTo>
                      <a:lnTo>
                        <a:pt x="8" y="4"/>
                      </a:lnTo>
                      <a:lnTo>
                        <a:pt x="5" y="1"/>
                      </a:lnTo>
                      <a:lnTo>
                        <a:pt x="1" y="1"/>
                      </a:lnTo>
                      <a:lnTo>
                        <a:pt x="0" y="0"/>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4" name="Freeform 67">
                  <a:extLst>
                    <a:ext uri="{FF2B5EF4-FFF2-40B4-BE49-F238E27FC236}">
                      <a16:creationId xmlns:a16="http://schemas.microsoft.com/office/drawing/2014/main" id="{A19CB4F7-84C0-424D-9F83-2BC12CE447ED}"/>
                    </a:ext>
                  </a:extLst>
                </p:cNvPr>
                <p:cNvSpPr>
                  <a:spLocks/>
                </p:cNvSpPr>
                <p:nvPr/>
              </p:nvSpPr>
              <p:spPr bwMode="auto">
                <a:xfrm>
                  <a:off x="1679" y="2456"/>
                  <a:ext cx="26" cy="9"/>
                </a:xfrm>
                <a:custGeom>
                  <a:avLst/>
                  <a:gdLst>
                    <a:gd name="T0" fmla="*/ 43 w 77"/>
                    <a:gd name="T1" fmla="*/ 14 h 27"/>
                    <a:gd name="T2" fmla="*/ 43 w 77"/>
                    <a:gd name="T3" fmla="*/ 14 h 27"/>
                    <a:gd name="T4" fmla="*/ 22 w 77"/>
                    <a:gd name="T5" fmla="*/ 20 h 27"/>
                    <a:gd name="T6" fmla="*/ 4 w 77"/>
                    <a:gd name="T7" fmla="*/ 26 h 27"/>
                    <a:gd name="T8" fmla="*/ 0 w 77"/>
                    <a:gd name="T9" fmla="*/ 27 h 27"/>
                    <a:gd name="T10" fmla="*/ 19 w 77"/>
                    <a:gd name="T11" fmla="*/ 24 h 27"/>
                    <a:gd name="T12" fmla="*/ 19 w 77"/>
                    <a:gd name="T13" fmla="*/ 24 h 27"/>
                    <a:gd name="T14" fmla="*/ 48 w 77"/>
                    <a:gd name="T15" fmla="*/ 17 h 27"/>
                    <a:gd name="T16" fmla="*/ 68 w 77"/>
                    <a:gd name="T17" fmla="*/ 14 h 27"/>
                    <a:gd name="T18" fmla="*/ 74 w 77"/>
                    <a:gd name="T19" fmla="*/ 11 h 27"/>
                    <a:gd name="T20" fmla="*/ 76 w 77"/>
                    <a:gd name="T21" fmla="*/ 10 h 27"/>
                    <a:gd name="T22" fmla="*/ 77 w 77"/>
                    <a:gd name="T23" fmla="*/ 9 h 27"/>
                    <a:gd name="T24" fmla="*/ 76 w 77"/>
                    <a:gd name="T25" fmla="*/ 8 h 27"/>
                    <a:gd name="T26" fmla="*/ 74 w 77"/>
                    <a:gd name="T27" fmla="*/ 7 h 27"/>
                    <a:gd name="T28" fmla="*/ 67 w 77"/>
                    <a:gd name="T29" fmla="*/ 3 h 27"/>
                    <a:gd name="T30" fmla="*/ 67 w 77"/>
                    <a:gd name="T31" fmla="*/ 3 h 27"/>
                    <a:gd name="T32" fmla="*/ 59 w 77"/>
                    <a:gd name="T33" fmla="*/ 0 h 27"/>
                    <a:gd name="T34" fmla="*/ 50 w 77"/>
                    <a:gd name="T35" fmla="*/ 0 h 27"/>
                    <a:gd name="T36" fmla="*/ 43 w 77"/>
                    <a:gd name="T37" fmla="*/ 0 h 27"/>
                    <a:gd name="T38" fmla="*/ 36 w 77"/>
                    <a:gd name="T39" fmla="*/ 2 h 27"/>
                    <a:gd name="T40" fmla="*/ 27 w 77"/>
                    <a:gd name="T41" fmla="*/ 7 h 27"/>
                    <a:gd name="T42" fmla="*/ 23 w 77"/>
                    <a:gd name="T43" fmla="*/ 9 h 27"/>
                    <a:gd name="T44" fmla="*/ 43 w 77"/>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27">
                      <a:moveTo>
                        <a:pt x="43" y="14"/>
                      </a:moveTo>
                      <a:lnTo>
                        <a:pt x="43" y="14"/>
                      </a:lnTo>
                      <a:lnTo>
                        <a:pt x="22" y="20"/>
                      </a:lnTo>
                      <a:lnTo>
                        <a:pt x="4" y="26"/>
                      </a:lnTo>
                      <a:lnTo>
                        <a:pt x="0" y="27"/>
                      </a:lnTo>
                      <a:lnTo>
                        <a:pt x="19" y="24"/>
                      </a:lnTo>
                      <a:lnTo>
                        <a:pt x="19" y="24"/>
                      </a:lnTo>
                      <a:lnTo>
                        <a:pt x="48" y="17"/>
                      </a:lnTo>
                      <a:lnTo>
                        <a:pt x="68" y="14"/>
                      </a:lnTo>
                      <a:lnTo>
                        <a:pt x="74" y="11"/>
                      </a:lnTo>
                      <a:lnTo>
                        <a:pt x="76" y="10"/>
                      </a:lnTo>
                      <a:lnTo>
                        <a:pt x="77" y="9"/>
                      </a:lnTo>
                      <a:lnTo>
                        <a:pt x="76" y="8"/>
                      </a:lnTo>
                      <a:lnTo>
                        <a:pt x="74" y="7"/>
                      </a:lnTo>
                      <a:lnTo>
                        <a:pt x="67" y="3"/>
                      </a:lnTo>
                      <a:lnTo>
                        <a:pt x="67" y="3"/>
                      </a:lnTo>
                      <a:lnTo>
                        <a:pt x="59" y="0"/>
                      </a:lnTo>
                      <a:lnTo>
                        <a:pt x="50" y="0"/>
                      </a:lnTo>
                      <a:lnTo>
                        <a:pt x="43" y="0"/>
                      </a:lnTo>
                      <a:lnTo>
                        <a:pt x="36" y="2"/>
                      </a:lnTo>
                      <a:lnTo>
                        <a:pt x="27" y="7"/>
                      </a:lnTo>
                      <a:lnTo>
                        <a:pt x="23" y="9"/>
                      </a:lnTo>
                      <a:lnTo>
                        <a:pt x="4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5" name="Freeform 68">
                  <a:extLst>
                    <a:ext uri="{FF2B5EF4-FFF2-40B4-BE49-F238E27FC236}">
                      <a16:creationId xmlns:a16="http://schemas.microsoft.com/office/drawing/2014/main" id="{86825E3E-55FD-40B7-8AE9-AFA98AD7D2A6}"/>
                    </a:ext>
                  </a:extLst>
                </p:cNvPr>
                <p:cNvSpPr>
                  <a:spLocks/>
                </p:cNvSpPr>
                <p:nvPr/>
              </p:nvSpPr>
              <p:spPr bwMode="auto">
                <a:xfrm>
                  <a:off x="1209" y="1417"/>
                  <a:ext cx="27" cy="8"/>
                </a:xfrm>
                <a:custGeom>
                  <a:avLst/>
                  <a:gdLst>
                    <a:gd name="T0" fmla="*/ 52 w 81"/>
                    <a:gd name="T1" fmla="*/ 2 h 24"/>
                    <a:gd name="T2" fmla="*/ 52 w 81"/>
                    <a:gd name="T3" fmla="*/ 2 h 24"/>
                    <a:gd name="T4" fmla="*/ 37 w 81"/>
                    <a:gd name="T5" fmla="*/ 3 h 24"/>
                    <a:gd name="T6" fmla="*/ 33 w 81"/>
                    <a:gd name="T7" fmla="*/ 5 h 24"/>
                    <a:gd name="T8" fmla="*/ 28 w 81"/>
                    <a:gd name="T9" fmla="*/ 6 h 24"/>
                    <a:gd name="T10" fmla="*/ 28 w 81"/>
                    <a:gd name="T11" fmla="*/ 6 h 24"/>
                    <a:gd name="T12" fmla="*/ 8 w 81"/>
                    <a:gd name="T13" fmla="*/ 13 h 24"/>
                    <a:gd name="T14" fmla="*/ 3 w 81"/>
                    <a:gd name="T15" fmla="*/ 14 h 24"/>
                    <a:gd name="T16" fmla="*/ 0 w 81"/>
                    <a:gd name="T17" fmla="*/ 17 h 24"/>
                    <a:gd name="T18" fmla="*/ 0 w 81"/>
                    <a:gd name="T19" fmla="*/ 18 h 24"/>
                    <a:gd name="T20" fmla="*/ 0 w 81"/>
                    <a:gd name="T21" fmla="*/ 19 h 24"/>
                    <a:gd name="T22" fmla="*/ 2 w 81"/>
                    <a:gd name="T23" fmla="*/ 22 h 24"/>
                    <a:gd name="T24" fmla="*/ 2 w 81"/>
                    <a:gd name="T25" fmla="*/ 22 h 24"/>
                    <a:gd name="T26" fmla="*/ 9 w 81"/>
                    <a:gd name="T27" fmla="*/ 24 h 24"/>
                    <a:gd name="T28" fmla="*/ 13 w 81"/>
                    <a:gd name="T29" fmla="*/ 24 h 24"/>
                    <a:gd name="T30" fmla="*/ 19 w 81"/>
                    <a:gd name="T31" fmla="*/ 23 h 24"/>
                    <a:gd name="T32" fmla="*/ 36 w 81"/>
                    <a:gd name="T33" fmla="*/ 22 h 24"/>
                    <a:gd name="T34" fmla="*/ 36 w 81"/>
                    <a:gd name="T35" fmla="*/ 22 h 24"/>
                    <a:gd name="T36" fmla="*/ 68 w 81"/>
                    <a:gd name="T37" fmla="*/ 19 h 24"/>
                    <a:gd name="T38" fmla="*/ 75 w 81"/>
                    <a:gd name="T39" fmla="*/ 17 h 24"/>
                    <a:gd name="T40" fmla="*/ 80 w 81"/>
                    <a:gd name="T41" fmla="*/ 14 h 24"/>
                    <a:gd name="T42" fmla="*/ 80 w 81"/>
                    <a:gd name="T43" fmla="*/ 14 h 24"/>
                    <a:gd name="T44" fmla="*/ 81 w 81"/>
                    <a:gd name="T45" fmla="*/ 13 h 24"/>
                    <a:gd name="T46" fmla="*/ 81 w 81"/>
                    <a:gd name="T47" fmla="*/ 12 h 24"/>
                    <a:gd name="T48" fmla="*/ 79 w 81"/>
                    <a:gd name="T49" fmla="*/ 9 h 24"/>
                    <a:gd name="T50" fmla="*/ 70 w 81"/>
                    <a:gd name="T51" fmla="*/ 5 h 24"/>
                    <a:gd name="T52" fmla="*/ 54 w 81"/>
                    <a:gd name="T53" fmla="*/ 0 h 24"/>
                    <a:gd name="T54" fmla="*/ 52 w 81"/>
                    <a:gd name="T55"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24">
                      <a:moveTo>
                        <a:pt x="52" y="2"/>
                      </a:moveTo>
                      <a:lnTo>
                        <a:pt x="52" y="2"/>
                      </a:lnTo>
                      <a:lnTo>
                        <a:pt x="37" y="3"/>
                      </a:lnTo>
                      <a:lnTo>
                        <a:pt x="33" y="5"/>
                      </a:lnTo>
                      <a:lnTo>
                        <a:pt x="28" y="6"/>
                      </a:lnTo>
                      <a:lnTo>
                        <a:pt x="28" y="6"/>
                      </a:lnTo>
                      <a:lnTo>
                        <a:pt x="8" y="13"/>
                      </a:lnTo>
                      <a:lnTo>
                        <a:pt x="3" y="14"/>
                      </a:lnTo>
                      <a:lnTo>
                        <a:pt x="0" y="17"/>
                      </a:lnTo>
                      <a:lnTo>
                        <a:pt x="0" y="18"/>
                      </a:lnTo>
                      <a:lnTo>
                        <a:pt x="0" y="19"/>
                      </a:lnTo>
                      <a:lnTo>
                        <a:pt x="2" y="22"/>
                      </a:lnTo>
                      <a:lnTo>
                        <a:pt x="2" y="22"/>
                      </a:lnTo>
                      <a:lnTo>
                        <a:pt x="9" y="24"/>
                      </a:lnTo>
                      <a:lnTo>
                        <a:pt x="13" y="24"/>
                      </a:lnTo>
                      <a:lnTo>
                        <a:pt x="19" y="23"/>
                      </a:lnTo>
                      <a:lnTo>
                        <a:pt x="36" y="22"/>
                      </a:lnTo>
                      <a:lnTo>
                        <a:pt x="36" y="22"/>
                      </a:lnTo>
                      <a:lnTo>
                        <a:pt x="68" y="19"/>
                      </a:lnTo>
                      <a:lnTo>
                        <a:pt x="75" y="17"/>
                      </a:lnTo>
                      <a:lnTo>
                        <a:pt x="80" y="14"/>
                      </a:lnTo>
                      <a:lnTo>
                        <a:pt x="80" y="14"/>
                      </a:lnTo>
                      <a:lnTo>
                        <a:pt x="81" y="13"/>
                      </a:lnTo>
                      <a:lnTo>
                        <a:pt x="81" y="12"/>
                      </a:lnTo>
                      <a:lnTo>
                        <a:pt x="79" y="9"/>
                      </a:lnTo>
                      <a:lnTo>
                        <a:pt x="70" y="5"/>
                      </a:lnTo>
                      <a:lnTo>
                        <a:pt x="54" y="0"/>
                      </a:lnTo>
                      <a:lnTo>
                        <a:pt x="5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6" name="Freeform 69">
                  <a:extLst>
                    <a:ext uri="{FF2B5EF4-FFF2-40B4-BE49-F238E27FC236}">
                      <a16:creationId xmlns:a16="http://schemas.microsoft.com/office/drawing/2014/main" id="{413684C8-7A79-4EE7-A59E-8B1C8334F414}"/>
                    </a:ext>
                  </a:extLst>
                </p:cNvPr>
                <p:cNvSpPr>
                  <a:spLocks/>
                </p:cNvSpPr>
                <p:nvPr/>
              </p:nvSpPr>
              <p:spPr bwMode="auto">
                <a:xfrm>
                  <a:off x="1091" y="1451"/>
                  <a:ext cx="120" cy="60"/>
                </a:xfrm>
                <a:custGeom>
                  <a:avLst/>
                  <a:gdLst>
                    <a:gd name="T0" fmla="*/ 247 w 359"/>
                    <a:gd name="T1" fmla="*/ 13 h 180"/>
                    <a:gd name="T2" fmla="*/ 244 w 359"/>
                    <a:gd name="T3" fmla="*/ 1 h 180"/>
                    <a:gd name="T4" fmla="*/ 237 w 359"/>
                    <a:gd name="T5" fmla="*/ 0 h 180"/>
                    <a:gd name="T6" fmla="*/ 215 w 359"/>
                    <a:gd name="T7" fmla="*/ 5 h 180"/>
                    <a:gd name="T8" fmla="*/ 167 w 359"/>
                    <a:gd name="T9" fmla="*/ 34 h 180"/>
                    <a:gd name="T10" fmla="*/ 122 w 359"/>
                    <a:gd name="T11" fmla="*/ 63 h 180"/>
                    <a:gd name="T12" fmla="*/ 102 w 359"/>
                    <a:gd name="T13" fmla="*/ 79 h 180"/>
                    <a:gd name="T14" fmla="*/ 84 w 359"/>
                    <a:gd name="T15" fmla="*/ 94 h 180"/>
                    <a:gd name="T16" fmla="*/ 37 w 359"/>
                    <a:gd name="T17" fmla="*/ 122 h 180"/>
                    <a:gd name="T18" fmla="*/ 11 w 359"/>
                    <a:gd name="T19" fmla="*/ 136 h 180"/>
                    <a:gd name="T20" fmla="*/ 0 w 359"/>
                    <a:gd name="T21" fmla="*/ 143 h 180"/>
                    <a:gd name="T22" fmla="*/ 18 w 359"/>
                    <a:gd name="T23" fmla="*/ 140 h 180"/>
                    <a:gd name="T24" fmla="*/ 53 w 359"/>
                    <a:gd name="T25" fmla="*/ 123 h 180"/>
                    <a:gd name="T26" fmla="*/ 82 w 359"/>
                    <a:gd name="T27" fmla="*/ 105 h 180"/>
                    <a:gd name="T28" fmla="*/ 92 w 359"/>
                    <a:gd name="T29" fmla="*/ 101 h 180"/>
                    <a:gd name="T30" fmla="*/ 92 w 359"/>
                    <a:gd name="T31" fmla="*/ 107 h 180"/>
                    <a:gd name="T32" fmla="*/ 76 w 359"/>
                    <a:gd name="T33" fmla="*/ 115 h 180"/>
                    <a:gd name="T34" fmla="*/ 80 w 359"/>
                    <a:gd name="T35" fmla="*/ 122 h 180"/>
                    <a:gd name="T36" fmla="*/ 96 w 359"/>
                    <a:gd name="T37" fmla="*/ 123 h 180"/>
                    <a:gd name="T38" fmla="*/ 122 w 359"/>
                    <a:gd name="T39" fmla="*/ 118 h 180"/>
                    <a:gd name="T40" fmla="*/ 127 w 359"/>
                    <a:gd name="T41" fmla="*/ 123 h 180"/>
                    <a:gd name="T42" fmla="*/ 125 w 359"/>
                    <a:gd name="T43" fmla="*/ 132 h 180"/>
                    <a:gd name="T44" fmla="*/ 119 w 359"/>
                    <a:gd name="T45" fmla="*/ 148 h 180"/>
                    <a:gd name="T46" fmla="*/ 122 w 359"/>
                    <a:gd name="T47" fmla="*/ 153 h 180"/>
                    <a:gd name="T48" fmla="*/ 136 w 359"/>
                    <a:gd name="T49" fmla="*/ 156 h 180"/>
                    <a:gd name="T50" fmla="*/ 144 w 359"/>
                    <a:gd name="T51" fmla="*/ 160 h 180"/>
                    <a:gd name="T52" fmla="*/ 150 w 359"/>
                    <a:gd name="T53" fmla="*/ 171 h 180"/>
                    <a:gd name="T54" fmla="*/ 161 w 359"/>
                    <a:gd name="T55" fmla="*/ 180 h 180"/>
                    <a:gd name="T56" fmla="*/ 173 w 359"/>
                    <a:gd name="T57" fmla="*/ 177 h 180"/>
                    <a:gd name="T58" fmla="*/ 188 w 359"/>
                    <a:gd name="T59" fmla="*/ 164 h 180"/>
                    <a:gd name="T60" fmla="*/ 199 w 359"/>
                    <a:gd name="T61" fmla="*/ 156 h 180"/>
                    <a:gd name="T62" fmla="*/ 216 w 359"/>
                    <a:gd name="T63" fmla="*/ 149 h 180"/>
                    <a:gd name="T64" fmla="*/ 246 w 359"/>
                    <a:gd name="T65" fmla="*/ 132 h 180"/>
                    <a:gd name="T66" fmla="*/ 256 w 359"/>
                    <a:gd name="T67" fmla="*/ 128 h 180"/>
                    <a:gd name="T68" fmla="*/ 272 w 359"/>
                    <a:gd name="T69" fmla="*/ 132 h 180"/>
                    <a:gd name="T70" fmla="*/ 289 w 359"/>
                    <a:gd name="T71" fmla="*/ 132 h 180"/>
                    <a:gd name="T72" fmla="*/ 307 w 359"/>
                    <a:gd name="T73" fmla="*/ 125 h 180"/>
                    <a:gd name="T74" fmla="*/ 330 w 359"/>
                    <a:gd name="T75" fmla="*/ 125 h 180"/>
                    <a:gd name="T76" fmla="*/ 348 w 359"/>
                    <a:gd name="T77" fmla="*/ 122 h 180"/>
                    <a:gd name="T78" fmla="*/ 357 w 359"/>
                    <a:gd name="T79" fmla="*/ 102 h 180"/>
                    <a:gd name="T80" fmla="*/ 359 w 359"/>
                    <a:gd name="T81" fmla="*/ 89 h 180"/>
                    <a:gd name="T82" fmla="*/ 349 w 359"/>
                    <a:gd name="T83" fmla="*/ 79 h 180"/>
                    <a:gd name="T84" fmla="*/ 318 w 359"/>
                    <a:gd name="T85" fmla="*/ 66 h 180"/>
                    <a:gd name="T86" fmla="*/ 295 w 359"/>
                    <a:gd name="T87" fmla="*/ 63 h 180"/>
                    <a:gd name="T88" fmla="*/ 284 w 359"/>
                    <a:gd name="T89" fmla="*/ 67 h 180"/>
                    <a:gd name="T90" fmla="*/ 263 w 359"/>
                    <a:gd name="T91" fmla="*/ 91 h 180"/>
                    <a:gd name="T92" fmla="*/ 261 w 359"/>
                    <a:gd name="T93" fmla="*/ 89 h 180"/>
                    <a:gd name="T94" fmla="*/ 262 w 359"/>
                    <a:gd name="T95" fmla="*/ 72 h 180"/>
                    <a:gd name="T96" fmla="*/ 273 w 359"/>
                    <a:gd name="T97" fmla="*/ 57 h 180"/>
                    <a:gd name="T98" fmla="*/ 284 w 359"/>
                    <a:gd name="T99" fmla="*/ 44 h 180"/>
                    <a:gd name="T100" fmla="*/ 273 w 359"/>
                    <a:gd name="T101" fmla="*/ 32 h 180"/>
                    <a:gd name="T102" fmla="*/ 256 w 359"/>
                    <a:gd name="T103" fmla="*/ 2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9" h="180">
                      <a:moveTo>
                        <a:pt x="251" y="19"/>
                      </a:moveTo>
                      <a:lnTo>
                        <a:pt x="251" y="19"/>
                      </a:lnTo>
                      <a:lnTo>
                        <a:pt x="247" y="13"/>
                      </a:lnTo>
                      <a:lnTo>
                        <a:pt x="246" y="9"/>
                      </a:lnTo>
                      <a:lnTo>
                        <a:pt x="245" y="4"/>
                      </a:lnTo>
                      <a:lnTo>
                        <a:pt x="244" y="1"/>
                      </a:lnTo>
                      <a:lnTo>
                        <a:pt x="243" y="0"/>
                      </a:lnTo>
                      <a:lnTo>
                        <a:pt x="237" y="0"/>
                      </a:lnTo>
                      <a:lnTo>
                        <a:pt x="237" y="0"/>
                      </a:lnTo>
                      <a:lnTo>
                        <a:pt x="230" y="0"/>
                      </a:lnTo>
                      <a:lnTo>
                        <a:pt x="224" y="1"/>
                      </a:lnTo>
                      <a:lnTo>
                        <a:pt x="215" y="5"/>
                      </a:lnTo>
                      <a:lnTo>
                        <a:pt x="205" y="10"/>
                      </a:lnTo>
                      <a:lnTo>
                        <a:pt x="205" y="10"/>
                      </a:lnTo>
                      <a:lnTo>
                        <a:pt x="167" y="34"/>
                      </a:lnTo>
                      <a:lnTo>
                        <a:pt x="167" y="34"/>
                      </a:lnTo>
                      <a:lnTo>
                        <a:pt x="141" y="51"/>
                      </a:lnTo>
                      <a:lnTo>
                        <a:pt x="122" y="63"/>
                      </a:lnTo>
                      <a:lnTo>
                        <a:pt x="122" y="63"/>
                      </a:lnTo>
                      <a:lnTo>
                        <a:pt x="112" y="72"/>
                      </a:lnTo>
                      <a:lnTo>
                        <a:pt x="102" y="79"/>
                      </a:lnTo>
                      <a:lnTo>
                        <a:pt x="93" y="86"/>
                      </a:lnTo>
                      <a:lnTo>
                        <a:pt x="84" y="94"/>
                      </a:lnTo>
                      <a:lnTo>
                        <a:pt x="84" y="94"/>
                      </a:lnTo>
                      <a:lnTo>
                        <a:pt x="58" y="108"/>
                      </a:lnTo>
                      <a:lnTo>
                        <a:pt x="46" y="115"/>
                      </a:lnTo>
                      <a:lnTo>
                        <a:pt x="37" y="122"/>
                      </a:lnTo>
                      <a:lnTo>
                        <a:pt x="37" y="122"/>
                      </a:lnTo>
                      <a:lnTo>
                        <a:pt x="27" y="128"/>
                      </a:lnTo>
                      <a:lnTo>
                        <a:pt x="11" y="136"/>
                      </a:lnTo>
                      <a:lnTo>
                        <a:pt x="0" y="142"/>
                      </a:lnTo>
                      <a:lnTo>
                        <a:pt x="0" y="143"/>
                      </a:lnTo>
                      <a:lnTo>
                        <a:pt x="0" y="143"/>
                      </a:lnTo>
                      <a:lnTo>
                        <a:pt x="5" y="143"/>
                      </a:lnTo>
                      <a:lnTo>
                        <a:pt x="5" y="143"/>
                      </a:lnTo>
                      <a:lnTo>
                        <a:pt x="18" y="140"/>
                      </a:lnTo>
                      <a:lnTo>
                        <a:pt x="29" y="136"/>
                      </a:lnTo>
                      <a:lnTo>
                        <a:pt x="40" y="131"/>
                      </a:lnTo>
                      <a:lnTo>
                        <a:pt x="53" y="123"/>
                      </a:lnTo>
                      <a:lnTo>
                        <a:pt x="53" y="123"/>
                      </a:lnTo>
                      <a:lnTo>
                        <a:pt x="69" y="113"/>
                      </a:lnTo>
                      <a:lnTo>
                        <a:pt x="82" y="105"/>
                      </a:lnTo>
                      <a:lnTo>
                        <a:pt x="87" y="101"/>
                      </a:lnTo>
                      <a:lnTo>
                        <a:pt x="91" y="100"/>
                      </a:lnTo>
                      <a:lnTo>
                        <a:pt x="92" y="101"/>
                      </a:lnTo>
                      <a:lnTo>
                        <a:pt x="93" y="103"/>
                      </a:lnTo>
                      <a:lnTo>
                        <a:pt x="93" y="103"/>
                      </a:lnTo>
                      <a:lnTo>
                        <a:pt x="92" y="107"/>
                      </a:lnTo>
                      <a:lnTo>
                        <a:pt x="88" y="109"/>
                      </a:lnTo>
                      <a:lnTo>
                        <a:pt x="80" y="114"/>
                      </a:lnTo>
                      <a:lnTo>
                        <a:pt x="76" y="115"/>
                      </a:lnTo>
                      <a:lnTo>
                        <a:pt x="75" y="117"/>
                      </a:lnTo>
                      <a:lnTo>
                        <a:pt x="76" y="119"/>
                      </a:lnTo>
                      <a:lnTo>
                        <a:pt x="80" y="122"/>
                      </a:lnTo>
                      <a:lnTo>
                        <a:pt x="80" y="122"/>
                      </a:lnTo>
                      <a:lnTo>
                        <a:pt x="87" y="123"/>
                      </a:lnTo>
                      <a:lnTo>
                        <a:pt x="96" y="123"/>
                      </a:lnTo>
                      <a:lnTo>
                        <a:pt x="110" y="120"/>
                      </a:lnTo>
                      <a:lnTo>
                        <a:pt x="118" y="119"/>
                      </a:lnTo>
                      <a:lnTo>
                        <a:pt x="122" y="118"/>
                      </a:lnTo>
                      <a:lnTo>
                        <a:pt x="126" y="119"/>
                      </a:lnTo>
                      <a:lnTo>
                        <a:pt x="127" y="122"/>
                      </a:lnTo>
                      <a:lnTo>
                        <a:pt x="127" y="123"/>
                      </a:lnTo>
                      <a:lnTo>
                        <a:pt x="127" y="123"/>
                      </a:lnTo>
                      <a:lnTo>
                        <a:pt x="127" y="128"/>
                      </a:lnTo>
                      <a:lnTo>
                        <a:pt x="125" y="132"/>
                      </a:lnTo>
                      <a:lnTo>
                        <a:pt x="121" y="141"/>
                      </a:lnTo>
                      <a:lnTo>
                        <a:pt x="120" y="145"/>
                      </a:lnTo>
                      <a:lnTo>
                        <a:pt x="119" y="148"/>
                      </a:lnTo>
                      <a:lnTo>
                        <a:pt x="120" y="151"/>
                      </a:lnTo>
                      <a:lnTo>
                        <a:pt x="122" y="153"/>
                      </a:lnTo>
                      <a:lnTo>
                        <a:pt x="122" y="153"/>
                      </a:lnTo>
                      <a:lnTo>
                        <a:pt x="126" y="154"/>
                      </a:lnTo>
                      <a:lnTo>
                        <a:pt x="130" y="154"/>
                      </a:lnTo>
                      <a:lnTo>
                        <a:pt x="136" y="156"/>
                      </a:lnTo>
                      <a:lnTo>
                        <a:pt x="142" y="157"/>
                      </a:lnTo>
                      <a:lnTo>
                        <a:pt x="143" y="158"/>
                      </a:lnTo>
                      <a:lnTo>
                        <a:pt x="144" y="160"/>
                      </a:lnTo>
                      <a:lnTo>
                        <a:pt x="144" y="160"/>
                      </a:lnTo>
                      <a:lnTo>
                        <a:pt x="148" y="167"/>
                      </a:lnTo>
                      <a:lnTo>
                        <a:pt x="150" y="171"/>
                      </a:lnTo>
                      <a:lnTo>
                        <a:pt x="153" y="175"/>
                      </a:lnTo>
                      <a:lnTo>
                        <a:pt x="158" y="177"/>
                      </a:lnTo>
                      <a:lnTo>
                        <a:pt x="161" y="180"/>
                      </a:lnTo>
                      <a:lnTo>
                        <a:pt x="167" y="180"/>
                      </a:lnTo>
                      <a:lnTo>
                        <a:pt x="173" y="177"/>
                      </a:lnTo>
                      <a:lnTo>
                        <a:pt x="173" y="177"/>
                      </a:lnTo>
                      <a:lnTo>
                        <a:pt x="179" y="174"/>
                      </a:lnTo>
                      <a:lnTo>
                        <a:pt x="183" y="171"/>
                      </a:lnTo>
                      <a:lnTo>
                        <a:pt x="188" y="164"/>
                      </a:lnTo>
                      <a:lnTo>
                        <a:pt x="190" y="162"/>
                      </a:lnTo>
                      <a:lnTo>
                        <a:pt x="193" y="158"/>
                      </a:lnTo>
                      <a:lnTo>
                        <a:pt x="199" y="156"/>
                      </a:lnTo>
                      <a:lnTo>
                        <a:pt x="206" y="153"/>
                      </a:lnTo>
                      <a:lnTo>
                        <a:pt x="206" y="153"/>
                      </a:lnTo>
                      <a:lnTo>
                        <a:pt x="216" y="149"/>
                      </a:lnTo>
                      <a:lnTo>
                        <a:pt x="223" y="146"/>
                      </a:lnTo>
                      <a:lnTo>
                        <a:pt x="237" y="139"/>
                      </a:lnTo>
                      <a:lnTo>
                        <a:pt x="246" y="132"/>
                      </a:lnTo>
                      <a:lnTo>
                        <a:pt x="251" y="130"/>
                      </a:lnTo>
                      <a:lnTo>
                        <a:pt x="256" y="128"/>
                      </a:lnTo>
                      <a:lnTo>
                        <a:pt x="256" y="128"/>
                      </a:lnTo>
                      <a:lnTo>
                        <a:pt x="260" y="128"/>
                      </a:lnTo>
                      <a:lnTo>
                        <a:pt x="264" y="129"/>
                      </a:lnTo>
                      <a:lnTo>
                        <a:pt x="272" y="132"/>
                      </a:lnTo>
                      <a:lnTo>
                        <a:pt x="277" y="134"/>
                      </a:lnTo>
                      <a:lnTo>
                        <a:pt x="283" y="134"/>
                      </a:lnTo>
                      <a:lnTo>
                        <a:pt x="289" y="132"/>
                      </a:lnTo>
                      <a:lnTo>
                        <a:pt x="297" y="129"/>
                      </a:lnTo>
                      <a:lnTo>
                        <a:pt x="297" y="129"/>
                      </a:lnTo>
                      <a:lnTo>
                        <a:pt x="307" y="125"/>
                      </a:lnTo>
                      <a:lnTo>
                        <a:pt x="315" y="124"/>
                      </a:lnTo>
                      <a:lnTo>
                        <a:pt x="323" y="125"/>
                      </a:lnTo>
                      <a:lnTo>
                        <a:pt x="330" y="125"/>
                      </a:lnTo>
                      <a:lnTo>
                        <a:pt x="337" y="125"/>
                      </a:lnTo>
                      <a:lnTo>
                        <a:pt x="343" y="125"/>
                      </a:lnTo>
                      <a:lnTo>
                        <a:pt x="348" y="122"/>
                      </a:lnTo>
                      <a:lnTo>
                        <a:pt x="352" y="115"/>
                      </a:lnTo>
                      <a:lnTo>
                        <a:pt x="352" y="115"/>
                      </a:lnTo>
                      <a:lnTo>
                        <a:pt x="357" y="102"/>
                      </a:lnTo>
                      <a:lnTo>
                        <a:pt x="359" y="97"/>
                      </a:lnTo>
                      <a:lnTo>
                        <a:pt x="359" y="92"/>
                      </a:lnTo>
                      <a:lnTo>
                        <a:pt x="359" y="89"/>
                      </a:lnTo>
                      <a:lnTo>
                        <a:pt x="357" y="85"/>
                      </a:lnTo>
                      <a:lnTo>
                        <a:pt x="354" y="83"/>
                      </a:lnTo>
                      <a:lnTo>
                        <a:pt x="349" y="79"/>
                      </a:lnTo>
                      <a:lnTo>
                        <a:pt x="349" y="79"/>
                      </a:lnTo>
                      <a:lnTo>
                        <a:pt x="335" y="72"/>
                      </a:lnTo>
                      <a:lnTo>
                        <a:pt x="318" y="66"/>
                      </a:lnTo>
                      <a:lnTo>
                        <a:pt x="309" y="64"/>
                      </a:lnTo>
                      <a:lnTo>
                        <a:pt x="302" y="63"/>
                      </a:lnTo>
                      <a:lnTo>
                        <a:pt x="295" y="63"/>
                      </a:lnTo>
                      <a:lnTo>
                        <a:pt x="289" y="64"/>
                      </a:lnTo>
                      <a:lnTo>
                        <a:pt x="289" y="64"/>
                      </a:lnTo>
                      <a:lnTo>
                        <a:pt x="284" y="67"/>
                      </a:lnTo>
                      <a:lnTo>
                        <a:pt x="279" y="72"/>
                      </a:lnTo>
                      <a:lnTo>
                        <a:pt x="269" y="84"/>
                      </a:lnTo>
                      <a:lnTo>
                        <a:pt x="263" y="91"/>
                      </a:lnTo>
                      <a:lnTo>
                        <a:pt x="262" y="92"/>
                      </a:lnTo>
                      <a:lnTo>
                        <a:pt x="261" y="92"/>
                      </a:lnTo>
                      <a:lnTo>
                        <a:pt x="261" y="89"/>
                      </a:lnTo>
                      <a:lnTo>
                        <a:pt x="261" y="89"/>
                      </a:lnTo>
                      <a:lnTo>
                        <a:pt x="261" y="79"/>
                      </a:lnTo>
                      <a:lnTo>
                        <a:pt x="262" y="72"/>
                      </a:lnTo>
                      <a:lnTo>
                        <a:pt x="266" y="64"/>
                      </a:lnTo>
                      <a:lnTo>
                        <a:pt x="273" y="57"/>
                      </a:lnTo>
                      <a:lnTo>
                        <a:pt x="273" y="57"/>
                      </a:lnTo>
                      <a:lnTo>
                        <a:pt x="280" y="49"/>
                      </a:lnTo>
                      <a:lnTo>
                        <a:pt x="283" y="46"/>
                      </a:lnTo>
                      <a:lnTo>
                        <a:pt x="284" y="44"/>
                      </a:lnTo>
                      <a:lnTo>
                        <a:pt x="284" y="41"/>
                      </a:lnTo>
                      <a:lnTo>
                        <a:pt x="283" y="39"/>
                      </a:lnTo>
                      <a:lnTo>
                        <a:pt x="273" y="32"/>
                      </a:lnTo>
                      <a:lnTo>
                        <a:pt x="273" y="32"/>
                      </a:lnTo>
                      <a:lnTo>
                        <a:pt x="262" y="24"/>
                      </a:lnTo>
                      <a:lnTo>
                        <a:pt x="256" y="21"/>
                      </a:lnTo>
                      <a:lnTo>
                        <a:pt x="251" y="19"/>
                      </a:lnTo>
                      <a:lnTo>
                        <a:pt x="25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8" name="Freeform 70">
                  <a:extLst>
                    <a:ext uri="{FF2B5EF4-FFF2-40B4-BE49-F238E27FC236}">
                      <a16:creationId xmlns:a16="http://schemas.microsoft.com/office/drawing/2014/main" id="{3FD93EED-16D3-4B90-9C8F-241F0EE7AFEF}"/>
                    </a:ext>
                  </a:extLst>
                </p:cNvPr>
                <p:cNvSpPr>
                  <a:spLocks/>
                </p:cNvSpPr>
                <p:nvPr/>
              </p:nvSpPr>
              <p:spPr bwMode="auto">
                <a:xfrm>
                  <a:off x="1145" y="1515"/>
                  <a:ext cx="30" cy="11"/>
                </a:xfrm>
                <a:custGeom>
                  <a:avLst/>
                  <a:gdLst>
                    <a:gd name="T0" fmla="*/ 55 w 88"/>
                    <a:gd name="T1" fmla="*/ 5 h 34"/>
                    <a:gd name="T2" fmla="*/ 55 w 88"/>
                    <a:gd name="T3" fmla="*/ 5 h 34"/>
                    <a:gd name="T4" fmla="*/ 45 w 88"/>
                    <a:gd name="T5" fmla="*/ 2 h 34"/>
                    <a:gd name="T6" fmla="*/ 37 w 88"/>
                    <a:gd name="T7" fmla="*/ 0 h 34"/>
                    <a:gd name="T8" fmla="*/ 30 w 88"/>
                    <a:gd name="T9" fmla="*/ 1 h 34"/>
                    <a:gd name="T10" fmla="*/ 20 w 88"/>
                    <a:gd name="T11" fmla="*/ 5 h 34"/>
                    <a:gd name="T12" fmla="*/ 20 w 88"/>
                    <a:gd name="T13" fmla="*/ 5 h 34"/>
                    <a:gd name="T14" fmla="*/ 10 w 88"/>
                    <a:gd name="T15" fmla="*/ 11 h 34"/>
                    <a:gd name="T16" fmla="*/ 4 w 88"/>
                    <a:gd name="T17" fmla="*/ 16 h 34"/>
                    <a:gd name="T18" fmla="*/ 0 w 88"/>
                    <a:gd name="T19" fmla="*/ 19 h 34"/>
                    <a:gd name="T20" fmla="*/ 0 w 88"/>
                    <a:gd name="T21" fmla="*/ 19 h 34"/>
                    <a:gd name="T22" fmla="*/ 2 w 88"/>
                    <a:gd name="T23" fmla="*/ 21 h 34"/>
                    <a:gd name="T24" fmla="*/ 7 w 88"/>
                    <a:gd name="T25" fmla="*/ 22 h 34"/>
                    <a:gd name="T26" fmla="*/ 16 w 88"/>
                    <a:gd name="T27" fmla="*/ 24 h 34"/>
                    <a:gd name="T28" fmla="*/ 34 w 88"/>
                    <a:gd name="T29" fmla="*/ 24 h 34"/>
                    <a:gd name="T30" fmla="*/ 34 w 88"/>
                    <a:gd name="T31" fmla="*/ 24 h 34"/>
                    <a:gd name="T32" fmla="*/ 45 w 88"/>
                    <a:gd name="T33" fmla="*/ 26 h 34"/>
                    <a:gd name="T34" fmla="*/ 58 w 88"/>
                    <a:gd name="T35" fmla="*/ 28 h 34"/>
                    <a:gd name="T36" fmla="*/ 77 w 88"/>
                    <a:gd name="T37" fmla="*/ 33 h 34"/>
                    <a:gd name="T38" fmla="*/ 83 w 88"/>
                    <a:gd name="T39" fmla="*/ 34 h 34"/>
                    <a:gd name="T40" fmla="*/ 88 w 88"/>
                    <a:gd name="T41" fmla="*/ 33 h 34"/>
                    <a:gd name="T42" fmla="*/ 88 w 88"/>
                    <a:gd name="T43" fmla="*/ 33 h 34"/>
                    <a:gd name="T44" fmla="*/ 88 w 88"/>
                    <a:gd name="T45" fmla="*/ 30 h 34"/>
                    <a:gd name="T46" fmla="*/ 84 w 88"/>
                    <a:gd name="T47" fmla="*/ 24 h 34"/>
                    <a:gd name="T48" fmla="*/ 84 w 88"/>
                    <a:gd name="T49" fmla="*/ 24 h 34"/>
                    <a:gd name="T50" fmla="*/ 78 w 88"/>
                    <a:gd name="T51" fmla="*/ 18 h 34"/>
                    <a:gd name="T52" fmla="*/ 72 w 88"/>
                    <a:gd name="T53" fmla="*/ 13 h 34"/>
                    <a:gd name="T54" fmla="*/ 64 w 88"/>
                    <a:gd name="T55" fmla="*/ 7 h 34"/>
                    <a:gd name="T56" fmla="*/ 58 w 88"/>
                    <a:gd name="T57" fmla="*/ 5 h 34"/>
                    <a:gd name="T58" fmla="*/ 55 w 88"/>
                    <a:gd name="T59" fmla="*/ 5 h 34"/>
                    <a:gd name="T60" fmla="*/ 55 w 88"/>
                    <a:gd name="T61"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34">
                      <a:moveTo>
                        <a:pt x="55" y="5"/>
                      </a:moveTo>
                      <a:lnTo>
                        <a:pt x="55" y="5"/>
                      </a:lnTo>
                      <a:lnTo>
                        <a:pt x="45" y="2"/>
                      </a:lnTo>
                      <a:lnTo>
                        <a:pt x="37" y="0"/>
                      </a:lnTo>
                      <a:lnTo>
                        <a:pt x="30" y="1"/>
                      </a:lnTo>
                      <a:lnTo>
                        <a:pt x="20" y="5"/>
                      </a:lnTo>
                      <a:lnTo>
                        <a:pt x="20" y="5"/>
                      </a:lnTo>
                      <a:lnTo>
                        <a:pt x="10" y="11"/>
                      </a:lnTo>
                      <a:lnTo>
                        <a:pt x="4" y="16"/>
                      </a:lnTo>
                      <a:lnTo>
                        <a:pt x="0" y="19"/>
                      </a:lnTo>
                      <a:lnTo>
                        <a:pt x="0" y="19"/>
                      </a:lnTo>
                      <a:lnTo>
                        <a:pt x="2" y="21"/>
                      </a:lnTo>
                      <a:lnTo>
                        <a:pt x="7" y="22"/>
                      </a:lnTo>
                      <a:lnTo>
                        <a:pt x="16" y="24"/>
                      </a:lnTo>
                      <a:lnTo>
                        <a:pt x="34" y="24"/>
                      </a:lnTo>
                      <a:lnTo>
                        <a:pt x="34" y="24"/>
                      </a:lnTo>
                      <a:lnTo>
                        <a:pt x="45" y="26"/>
                      </a:lnTo>
                      <a:lnTo>
                        <a:pt x="58" y="28"/>
                      </a:lnTo>
                      <a:lnTo>
                        <a:pt x="77" y="33"/>
                      </a:lnTo>
                      <a:lnTo>
                        <a:pt x="83" y="34"/>
                      </a:lnTo>
                      <a:lnTo>
                        <a:pt x="88" y="33"/>
                      </a:lnTo>
                      <a:lnTo>
                        <a:pt x="88" y="33"/>
                      </a:lnTo>
                      <a:lnTo>
                        <a:pt x="88" y="30"/>
                      </a:lnTo>
                      <a:lnTo>
                        <a:pt x="84" y="24"/>
                      </a:lnTo>
                      <a:lnTo>
                        <a:pt x="84" y="24"/>
                      </a:lnTo>
                      <a:lnTo>
                        <a:pt x="78" y="18"/>
                      </a:lnTo>
                      <a:lnTo>
                        <a:pt x="72" y="13"/>
                      </a:lnTo>
                      <a:lnTo>
                        <a:pt x="64" y="7"/>
                      </a:lnTo>
                      <a:lnTo>
                        <a:pt x="58" y="5"/>
                      </a:lnTo>
                      <a:lnTo>
                        <a:pt x="55" y="5"/>
                      </a:lnTo>
                      <a:lnTo>
                        <a:pt x="5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79" name="Freeform 71">
                  <a:extLst>
                    <a:ext uri="{FF2B5EF4-FFF2-40B4-BE49-F238E27FC236}">
                      <a16:creationId xmlns:a16="http://schemas.microsoft.com/office/drawing/2014/main" id="{7A24F07C-8729-48C4-B54B-9919F0AC8A4C}"/>
                    </a:ext>
                  </a:extLst>
                </p:cNvPr>
                <p:cNvSpPr>
                  <a:spLocks/>
                </p:cNvSpPr>
                <p:nvPr/>
              </p:nvSpPr>
              <p:spPr bwMode="auto">
                <a:xfrm>
                  <a:off x="1132" y="1564"/>
                  <a:ext cx="20" cy="6"/>
                </a:xfrm>
                <a:custGeom>
                  <a:avLst/>
                  <a:gdLst>
                    <a:gd name="T0" fmla="*/ 26 w 61"/>
                    <a:gd name="T1" fmla="*/ 2 h 18"/>
                    <a:gd name="T2" fmla="*/ 26 w 61"/>
                    <a:gd name="T3" fmla="*/ 2 h 18"/>
                    <a:gd name="T4" fmla="*/ 5 w 61"/>
                    <a:gd name="T5" fmla="*/ 1 h 18"/>
                    <a:gd name="T6" fmla="*/ 1 w 61"/>
                    <a:gd name="T7" fmla="*/ 1 h 18"/>
                    <a:gd name="T8" fmla="*/ 0 w 61"/>
                    <a:gd name="T9" fmla="*/ 2 h 18"/>
                    <a:gd name="T10" fmla="*/ 1 w 61"/>
                    <a:gd name="T11" fmla="*/ 3 h 18"/>
                    <a:gd name="T12" fmla="*/ 6 w 61"/>
                    <a:gd name="T13" fmla="*/ 7 h 18"/>
                    <a:gd name="T14" fmla="*/ 6 w 61"/>
                    <a:gd name="T15" fmla="*/ 7 h 18"/>
                    <a:gd name="T16" fmla="*/ 18 w 61"/>
                    <a:gd name="T17" fmla="*/ 13 h 18"/>
                    <a:gd name="T18" fmla="*/ 24 w 61"/>
                    <a:gd name="T19" fmla="*/ 17 h 18"/>
                    <a:gd name="T20" fmla="*/ 27 w 61"/>
                    <a:gd name="T21" fmla="*/ 18 h 18"/>
                    <a:gd name="T22" fmla="*/ 29 w 61"/>
                    <a:gd name="T23" fmla="*/ 18 h 18"/>
                    <a:gd name="T24" fmla="*/ 37 w 61"/>
                    <a:gd name="T25" fmla="*/ 17 h 18"/>
                    <a:gd name="T26" fmla="*/ 37 w 61"/>
                    <a:gd name="T27" fmla="*/ 17 h 18"/>
                    <a:gd name="T28" fmla="*/ 44 w 61"/>
                    <a:gd name="T29" fmla="*/ 13 h 18"/>
                    <a:gd name="T30" fmla="*/ 51 w 61"/>
                    <a:gd name="T31" fmla="*/ 10 h 18"/>
                    <a:gd name="T32" fmla="*/ 56 w 61"/>
                    <a:gd name="T33" fmla="*/ 6 h 18"/>
                    <a:gd name="T34" fmla="*/ 61 w 61"/>
                    <a:gd name="T35" fmla="*/ 2 h 18"/>
                    <a:gd name="T36" fmla="*/ 61 w 61"/>
                    <a:gd name="T37" fmla="*/ 2 h 18"/>
                    <a:gd name="T38" fmla="*/ 61 w 61"/>
                    <a:gd name="T39" fmla="*/ 1 h 18"/>
                    <a:gd name="T40" fmla="*/ 61 w 61"/>
                    <a:gd name="T41" fmla="*/ 1 h 18"/>
                    <a:gd name="T42" fmla="*/ 57 w 61"/>
                    <a:gd name="T43" fmla="*/ 0 h 18"/>
                    <a:gd name="T44" fmla="*/ 45 w 61"/>
                    <a:gd name="T45" fmla="*/ 0 h 18"/>
                    <a:gd name="T46" fmla="*/ 26 w 61"/>
                    <a:gd name="T47" fmla="*/ 2 h 18"/>
                    <a:gd name="T48" fmla="*/ 26 w 61"/>
                    <a:gd name="T4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18">
                      <a:moveTo>
                        <a:pt x="26" y="2"/>
                      </a:moveTo>
                      <a:lnTo>
                        <a:pt x="26" y="2"/>
                      </a:lnTo>
                      <a:lnTo>
                        <a:pt x="5" y="1"/>
                      </a:lnTo>
                      <a:lnTo>
                        <a:pt x="1" y="1"/>
                      </a:lnTo>
                      <a:lnTo>
                        <a:pt x="0" y="2"/>
                      </a:lnTo>
                      <a:lnTo>
                        <a:pt x="1" y="3"/>
                      </a:lnTo>
                      <a:lnTo>
                        <a:pt x="6" y="7"/>
                      </a:lnTo>
                      <a:lnTo>
                        <a:pt x="6" y="7"/>
                      </a:lnTo>
                      <a:lnTo>
                        <a:pt x="18" y="13"/>
                      </a:lnTo>
                      <a:lnTo>
                        <a:pt x="24" y="17"/>
                      </a:lnTo>
                      <a:lnTo>
                        <a:pt x="27" y="18"/>
                      </a:lnTo>
                      <a:lnTo>
                        <a:pt x="29" y="18"/>
                      </a:lnTo>
                      <a:lnTo>
                        <a:pt x="37" y="17"/>
                      </a:lnTo>
                      <a:lnTo>
                        <a:pt x="37" y="17"/>
                      </a:lnTo>
                      <a:lnTo>
                        <a:pt x="44" y="13"/>
                      </a:lnTo>
                      <a:lnTo>
                        <a:pt x="51" y="10"/>
                      </a:lnTo>
                      <a:lnTo>
                        <a:pt x="56" y="6"/>
                      </a:lnTo>
                      <a:lnTo>
                        <a:pt x="61" y="2"/>
                      </a:lnTo>
                      <a:lnTo>
                        <a:pt x="61" y="2"/>
                      </a:lnTo>
                      <a:lnTo>
                        <a:pt x="61" y="1"/>
                      </a:lnTo>
                      <a:lnTo>
                        <a:pt x="61" y="1"/>
                      </a:lnTo>
                      <a:lnTo>
                        <a:pt x="57" y="0"/>
                      </a:lnTo>
                      <a:lnTo>
                        <a:pt x="45" y="0"/>
                      </a:lnTo>
                      <a:lnTo>
                        <a:pt x="26" y="2"/>
                      </a:lnTo>
                      <a:lnTo>
                        <a:pt x="2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0" name="Freeform 72">
                  <a:extLst>
                    <a:ext uri="{FF2B5EF4-FFF2-40B4-BE49-F238E27FC236}">
                      <a16:creationId xmlns:a16="http://schemas.microsoft.com/office/drawing/2014/main" id="{0F261176-B526-4E10-A6FF-BC0C0CC905A4}"/>
                    </a:ext>
                  </a:extLst>
                </p:cNvPr>
                <p:cNvSpPr>
                  <a:spLocks/>
                </p:cNvSpPr>
                <p:nvPr/>
              </p:nvSpPr>
              <p:spPr bwMode="auto">
                <a:xfrm>
                  <a:off x="1219" y="1589"/>
                  <a:ext cx="50" cy="19"/>
                </a:xfrm>
                <a:custGeom>
                  <a:avLst/>
                  <a:gdLst>
                    <a:gd name="T0" fmla="*/ 79 w 151"/>
                    <a:gd name="T1" fmla="*/ 20 h 56"/>
                    <a:gd name="T2" fmla="*/ 79 w 151"/>
                    <a:gd name="T3" fmla="*/ 20 h 56"/>
                    <a:gd name="T4" fmla="*/ 77 w 151"/>
                    <a:gd name="T5" fmla="*/ 21 h 56"/>
                    <a:gd name="T6" fmla="*/ 73 w 151"/>
                    <a:gd name="T7" fmla="*/ 25 h 56"/>
                    <a:gd name="T8" fmla="*/ 67 w 151"/>
                    <a:gd name="T9" fmla="*/ 27 h 56"/>
                    <a:gd name="T10" fmla="*/ 62 w 151"/>
                    <a:gd name="T11" fmla="*/ 28 h 56"/>
                    <a:gd name="T12" fmla="*/ 56 w 151"/>
                    <a:gd name="T13" fmla="*/ 30 h 56"/>
                    <a:gd name="T14" fmla="*/ 56 w 151"/>
                    <a:gd name="T15" fmla="*/ 30 h 56"/>
                    <a:gd name="T16" fmla="*/ 43 w 151"/>
                    <a:gd name="T17" fmla="*/ 30 h 56"/>
                    <a:gd name="T18" fmla="*/ 30 w 151"/>
                    <a:gd name="T19" fmla="*/ 28 h 56"/>
                    <a:gd name="T20" fmla="*/ 26 w 151"/>
                    <a:gd name="T21" fmla="*/ 30 h 56"/>
                    <a:gd name="T22" fmla="*/ 22 w 151"/>
                    <a:gd name="T23" fmla="*/ 30 h 56"/>
                    <a:gd name="T24" fmla="*/ 20 w 151"/>
                    <a:gd name="T25" fmla="*/ 32 h 56"/>
                    <a:gd name="T26" fmla="*/ 18 w 151"/>
                    <a:gd name="T27" fmla="*/ 34 h 56"/>
                    <a:gd name="T28" fmla="*/ 18 w 151"/>
                    <a:gd name="T29" fmla="*/ 34 h 56"/>
                    <a:gd name="T30" fmla="*/ 16 w 151"/>
                    <a:gd name="T31" fmla="*/ 38 h 56"/>
                    <a:gd name="T32" fmla="*/ 12 w 151"/>
                    <a:gd name="T33" fmla="*/ 42 h 56"/>
                    <a:gd name="T34" fmla="*/ 4 w 151"/>
                    <a:gd name="T35" fmla="*/ 47 h 56"/>
                    <a:gd name="T36" fmla="*/ 0 w 151"/>
                    <a:gd name="T37" fmla="*/ 49 h 56"/>
                    <a:gd name="T38" fmla="*/ 0 w 151"/>
                    <a:gd name="T39" fmla="*/ 50 h 56"/>
                    <a:gd name="T40" fmla="*/ 0 w 151"/>
                    <a:gd name="T41" fmla="*/ 50 h 56"/>
                    <a:gd name="T42" fmla="*/ 4 w 151"/>
                    <a:gd name="T43" fmla="*/ 53 h 56"/>
                    <a:gd name="T44" fmla="*/ 11 w 151"/>
                    <a:gd name="T45" fmla="*/ 54 h 56"/>
                    <a:gd name="T46" fmla="*/ 11 w 151"/>
                    <a:gd name="T47" fmla="*/ 54 h 56"/>
                    <a:gd name="T48" fmla="*/ 32 w 151"/>
                    <a:gd name="T49" fmla="*/ 56 h 56"/>
                    <a:gd name="T50" fmla="*/ 50 w 151"/>
                    <a:gd name="T51" fmla="*/ 56 h 56"/>
                    <a:gd name="T52" fmla="*/ 57 w 151"/>
                    <a:gd name="T53" fmla="*/ 56 h 56"/>
                    <a:gd name="T54" fmla="*/ 63 w 151"/>
                    <a:gd name="T55" fmla="*/ 55 h 56"/>
                    <a:gd name="T56" fmla="*/ 69 w 151"/>
                    <a:gd name="T57" fmla="*/ 53 h 56"/>
                    <a:gd name="T58" fmla="*/ 74 w 151"/>
                    <a:gd name="T59" fmla="*/ 49 h 56"/>
                    <a:gd name="T60" fmla="*/ 74 w 151"/>
                    <a:gd name="T61" fmla="*/ 49 h 56"/>
                    <a:gd name="T62" fmla="*/ 81 w 151"/>
                    <a:gd name="T63" fmla="*/ 43 h 56"/>
                    <a:gd name="T64" fmla="*/ 89 w 151"/>
                    <a:gd name="T65" fmla="*/ 37 h 56"/>
                    <a:gd name="T66" fmla="*/ 100 w 151"/>
                    <a:gd name="T67" fmla="*/ 32 h 56"/>
                    <a:gd name="T68" fmla="*/ 115 w 151"/>
                    <a:gd name="T69" fmla="*/ 25 h 56"/>
                    <a:gd name="T70" fmla="*/ 115 w 151"/>
                    <a:gd name="T71" fmla="*/ 25 h 56"/>
                    <a:gd name="T72" fmla="*/ 132 w 151"/>
                    <a:gd name="T73" fmla="*/ 17 h 56"/>
                    <a:gd name="T74" fmla="*/ 141 w 151"/>
                    <a:gd name="T75" fmla="*/ 13 h 56"/>
                    <a:gd name="T76" fmla="*/ 147 w 151"/>
                    <a:gd name="T77" fmla="*/ 9 h 56"/>
                    <a:gd name="T78" fmla="*/ 149 w 151"/>
                    <a:gd name="T79" fmla="*/ 5 h 56"/>
                    <a:gd name="T80" fmla="*/ 151 w 151"/>
                    <a:gd name="T81" fmla="*/ 4 h 56"/>
                    <a:gd name="T82" fmla="*/ 151 w 151"/>
                    <a:gd name="T83" fmla="*/ 3 h 56"/>
                    <a:gd name="T84" fmla="*/ 149 w 151"/>
                    <a:gd name="T85" fmla="*/ 2 h 56"/>
                    <a:gd name="T86" fmla="*/ 147 w 151"/>
                    <a:gd name="T87" fmla="*/ 0 h 56"/>
                    <a:gd name="T88" fmla="*/ 140 w 151"/>
                    <a:gd name="T89" fmla="*/ 0 h 56"/>
                    <a:gd name="T90" fmla="*/ 140 w 151"/>
                    <a:gd name="T91" fmla="*/ 0 h 56"/>
                    <a:gd name="T92" fmla="*/ 129 w 151"/>
                    <a:gd name="T93" fmla="*/ 0 h 56"/>
                    <a:gd name="T94" fmla="*/ 119 w 151"/>
                    <a:gd name="T95" fmla="*/ 3 h 56"/>
                    <a:gd name="T96" fmla="*/ 109 w 151"/>
                    <a:gd name="T97" fmla="*/ 6 h 56"/>
                    <a:gd name="T98" fmla="*/ 100 w 151"/>
                    <a:gd name="T99" fmla="*/ 10 h 56"/>
                    <a:gd name="T100" fmla="*/ 85 w 151"/>
                    <a:gd name="T101" fmla="*/ 17 h 56"/>
                    <a:gd name="T102" fmla="*/ 79 w 151"/>
                    <a:gd name="T103" fmla="*/ 20 h 56"/>
                    <a:gd name="T104" fmla="*/ 79 w 151"/>
                    <a:gd name="T105"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 h="56">
                      <a:moveTo>
                        <a:pt x="79" y="20"/>
                      </a:moveTo>
                      <a:lnTo>
                        <a:pt x="79" y="20"/>
                      </a:lnTo>
                      <a:lnTo>
                        <a:pt x="77" y="21"/>
                      </a:lnTo>
                      <a:lnTo>
                        <a:pt x="73" y="25"/>
                      </a:lnTo>
                      <a:lnTo>
                        <a:pt x="67" y="27"/>
                      </a:lnTo>
                      <a:lnTo>
                        <a:pt x="62" y="28"/>
                      </a:lnTo>
                      <a:lnTo>
                        <a:pt x="56" y="30"/>
                      </a:lnTo>
                      <a:lnTo>
                        <a:pt x="56" y="30"/>
                      </a:lnTo>
                      <a:lnTo>
                        <a:pt x="43" y="30"/>
                      </a:lnTo>
                      <a:lnTo>
                        <a:pt x="30" y="28"/>
                      </a:lnTo>
                      <a:lnTo>
                        <a:pt x="26" y="30"/>
                      </a:lnTo>
                      <a:lnTo>
                        <a:pt x="22" y="30"/>
                      </a:lnTo>
                      <a:lnTo>
                        <a:pt x="20" y="32"/>
                      </a:lnTo>
                      <a:lnTo>
                        <a:pt x="18" y="34"/>
                      </a:lnTo>
                      <a:lnTo>
                        <a:pt x="18" y="34"/>
                      </a:lnTo>
                      <a:lnTo>
                        <a:pt x="16" y="38"/>
                      </a:lnTo>
                      <a:lnTo>
                        <a:pt x="12" y="42"/>
                      </a:lnTo>
                      <a:lnTo>
                        <a:pt x="4" y="47"/>
                      </a:lnTo>
                      <a:lnTo>
                        <a:pt x="0" y="49"/>
                      </a:lnTo>
                      <a:lnTo>
                        <a:pt x="0" y="50"/>
                      </a:lnTo>
                      <a:lnTo>
                        <a:pt x="0" y="50"/>
                      </a:lnTo>
                      <a:lnTo>
                        <a:pt x="4" y="53"/>
                      </a:lnTo>
                      <a:lnTo>
                        <a:pt x="11" y="54"/>
                      </a:lnTo>
                      <a:lnTo>
                        <a:pt x="11" y="54"/>
                      </a:lnTo>
                      <a:lnTo>
                        <a:pt x="32" y="56"/>
                      </a:lnTo>
                      <a:lnTo>
                        <a:pt x="50" y="56"/>
                      </a:lnTo>
                      <a:lnTo>
                        <a:pt x="57" y="56"/>
                      </a:lnTo>
                      <a:lnTo>
                        <a:pt x="63" y="55"/>
                      </a:lnTo>
                      <a:lnTo>
                        <a:pt x="69" y="53"/>
                      </a:lnTo>
                      <a:lnTo>
                        <a:pt x="74" y="49"/>
                      </a:lnTo>
                      <a:lnTo>
                        <a:pt x="74" y="49"/>
                      </a:lnTo>
                      <a:lnTo>
                        <a:pt x="81" y="43"/>
                      </a:lnTo>
                      <a:lnTo>
                        <a:pt x="89" y="37"/>
                      </a:lnTo>
                      <a:lnTo>
                        <a:pt x="100" y="32"/>
                      </a:lnTo>
                      <a:lnTo>
                        <a:pt x="115" y="25"/>
                      </a:lnTo>
                      <a:lnTo>
                        <a:pt x="115" y="25"/>
                      </a:lnTo>
                      <a:lnTo>
                        <a:pt x="132" y="17"/>
                      </a:lnTo>
                      <a:lnTo>
                        <a:pt x="141" y="13"/>
                      </a:lnTo>
                      <a:lnTo>
                        <a:pt x="147" y="9"/>
                      </a:lnTo>
                      <a:lnTo>
                        <a:pt x="149" y="5"/>
                      </a:lnTo>
                      <a:lnTo>
                        <a:pt x="151" y="4"/>
                      </a:lnTo>
                      <a:lnTo>
                        <a:pt x="151" y="3"/>
                      </a:lnTo>
                      <a:lnTo>
                        <a:pt x="149" y="2"/>
                      </a:lnTo>
                      <a:lnTo>
                        <a:pt x="147" y="0"/>
                      </a:lnTo>
                      <a:lnTo>
                        <a:pt x="140" y="0"/>
                      </a:lnTo>
                      <a:lnTo>
                        <a:pt x="140" y="0"/>
                      </a:lnTo>
                      <a:lnTo>
                        <a:pt x="129" y="0"/>
                      </a:lnTo>
                      <a:lnTo>
                        <a:pt x="119" y="3"/>
                      </a:lnTo>
                      <a:lnTo>
                        <a:pt x="109" y="6"/>
                      </a:lnTo>
                      <a:lnTo>
                        <a:pt x="100" y="10"/>
                      </a:lnTo>
                      <a:lnTo>
                        <a:pt x="85" y="17"/>
                      </a:lnTo>
                      <a:lnTo>
                        <a:pt x="79" y="20"/>
                      </a:lnTo>
                      <a:lnTo>
                        <a:pt x="79"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1" name="Freeform 73">
                  <a:extLst>
                    <a:ext uri="{FF2B5EF4-FFF2-40B4-BE49-F238E27FC236}">
                      <a16:creationId xmlns:a16="http://schemas.microsoft.com/office/drawing/2014/main" id="{26B5FCE0-85DF-4417-BDBD-FDD14F20C9B7}"/>
                    </a:ext>
                  </a:extLst>
                </p:cNvPr>
                <p:cNvSpPr>
                  <a:spLocks/>
                </p:cNvSpPr>
                <p:nvPr/>
              </p:nvSpPr>
              <p:spPr bwMode="auto">
                <a:xfrm>
                  <a:off x="1003" y="1647"/>
                  <a:ext cx="53" cy="18"/>
                </a:xfrm>
                <a:custGeom>
                  <a:avLst/>
                  <a:gdLst>
                    <a:gd name="T0" fmla="*/ 78 w 160"/>
                    <a:gd name="T1" fmla="*/ 34 h 56"/>
                    <a:gd name="T2" fmla="*/ 78 w 160"/>
                    <a:gd name="T3" fmla="*/ 34 h 56"/>
                    <a:gd name="T4" fmla="*/ 77 w 160"/>
                    <a:gd name="T5" fmla="*/ 35 h 56"/>
                    <a:gd name="T6" fmla="*/ 76 w 160"/>
                    <a:gd name="T7" fmla="*/ 36 h 56"/>
                    <a:gd name="T8" fmla="*/ 71 w 160"/>
                    <a:gd name="T9" fmla="*/ 36 h 56"/>
                    <a:gd name="T10" fmla="*/ 62 w 160"/>
                    <a:gd name="T11" fmla="*/ 34 h 56"/>
                    <a:gd name="T12" fmla="*/ 62 w 160"/>
                    <a:gd name="T13" fmla="*/ 34 h 56"/>
                    <a:gd name="T14" fmla="*/ 55 w 160"/>
                    <a:gd name="T15" fmla="*/ 33 h 56"/>
                    <a:gd name="T16" fmla="*/ 50 w 160"/>
                    <a:gd name="T17" fmla="*/ 33 h 56"/>
                    <a:gd name="T18" fmla="*/ 46 w 160"/>
                    <a:gd name="T19" fmla="*/ 35 h 56"/>
                    <a:gd name="T20" fmla="*/ 38 w 160"/>
                    <a:gd name="T21" fmla="*/ 39 h 56"/>
                    <a:gd name="T22" fmla="*/ 38 w 160"/>
                    <a:gd name="T23" fmla="*/ 39 h 56"/>
                    <a:gd name="T24" fmla="*/ 25 w 160"/>
                    <a:gd name="T25" fmla="*/ 42 h 56"/>
                    <a:gd name="T26" fmla="*/ 10 w 160"/>
                    <a:gd name="T27" fmla="*/ 46 h 56"/>
                    <a:gd name="T28" fmla="*/ 5 w 160"/>
                    <a:gd name="T29" fmla="*/ 47 h 56"/>
                    <a:gd name="T30" fmla="*/ 2 w 160"/>
                    <a:gd name="T31" fmla="*/ 48 h 56"/>
                    <a:gd name="T32" fmla="*/ 0 w 160"/>
                    <a:gd name="T33" fmla="*/ 50 h 56"/>
                    <a:gd name="T34" fmla="*/ 0 w 160"/>
                    <a:gd name="T35" fmla="*/ 51 h 56"/>
                    <a:gd name="T36" fmla="*/ 3 w 160"/>
                    <a:gd name="T37" fmla="*/ 52 h 56"/>
                    <a:gd name="T38" fmla="*/ 3 w 160"/>
                    <a:gd name="T39" fmla="*/ 52 h 56"/>
                    <a:gd name="T40" fmla="*/ 11 w 160"/>
                    <a:gd name="T41" fmla="*/ 56 h 56"/>
                    <a:gd name="T42" fmla="*/ 18 w 160"/>
                    <a:gd name="T43" fmla="*/ 56 h 56"/>
                    <a:gd name="T44" fmla="*/ 27 w 160"/>
                    <a:gd name="T45" fmla="*/ 56 h 56"/>
                    <a:gd name="T46" fmla="*/ 39 w 160"/>
                    <a:gd name="T47" fmla="*/ 52 h 56"/>
                    <a:gd name="T48" fmla="*/ 39 w 160"/>
                    <a:gd name="T49" fmla="*/ 52 h 56"/>
                    <a:gd name="T50" fmla="*/ 52 w 160"/>
                    <a:gd name="T51" fmla="*/ 51 h 56"/>
                    <a:gd name="T52" fmla="*/ 66 w 160"/>
                    <a:gd name="T53" fmla="*/ 51 h 56"/>
                    <a:gd name="T54" fmla="*/ 78 w 160"/>
                    <a:gd name="T55" fmla="*/ 48 h 56"/>
                    <a:gd name="T56" fmla="*/ 84 w 160"/>
                    <a:gd name="T57" fmla="*/ 47 h 56"/>
                    <a:gd name="T58" fmla="*/ 89 w 160"/>
                    <a:gd name="T59" fmla="*/ 44 h 56"/>
                    <a:gd name="T60" fmla="*/ 89 w 160"/>
                    <a:gd name="T61" fmla="*/ 44 h 56"/>
                    <a:gd name="T62" fmla="*/ 106 w 160"/>
                    <a:gd name="T63" fmla="*/ 30 h 56"/>
                    <a:gd name="T64" fmla="*/ 114 w 160"/>
                    <a:gd name="T65" fmla="*/ 24 h 56"/>
                    <a:gd name="T66" fmla="*/ 120 w 160"/>
                    <a:gd name="T67" fmla="*/ 22 h 56"/>
                    <a:gd name="T68" fmla="*/ 127 w 160"/>
                    <a:gd name="T69" fmla="*/ 19 h 56"/>
                    <a:gd name="T70" fmla="*/ 127 w 160"/>
                    <a:gd name="T71" fmla="*/ 19 h 56"/>
                    <a:gd name="T72" fmla="*/ 142 w 160"/>
                    <a:gd name="T73" fmla="*/ 14 h 56"/>
                    <a:gd name="T74" fmla="*/ 156 w 160"/>
                    <a:gd name="T75" fmla="*/ 10 h 56"/>
                    <a:gd name="T76" fmla="*/ 159 w 160"/>
                    <a:gd name="T77" fmla="*/ 7 h 56"/>
                    <a:gd name="T78" fmla="*/ 160 w 160"/>
                    <a:gd name="T79" fmla="*/ 5 h 56"/>
                    <a:gd name="T80" fmla="*/ 160 w 160"/>
                    <a:gd name="T81" fmla="*/ 4 h 56"/>
                    <a:gd name="T82" fmla="*/ 159 w 160"/>
                    <a:gd name="T83" fmla="*/ 2 h 56"/>
                    <a:gd name="T84" fmla="*/ 153 w 160"/>
                    <a:gd name="T85" fmla="*/ 1 h 56"/>
                    <a:gd name="T86" fmla="*/ 153 w 160"/>
                    <a:gd name="T87" fmla="*/ 1 h 56"/>
                    <a:gd name="T88" fmla="*/ 146 w 160"/>
                    <a:gd name="T89" fmla="*/ 0 h 56"/>
                    <a:gd name="T90" fmla="*/ 139 w 160"/>
                    <a:gd name="T91" fmla="*/ 1 h 56"/>
                    <a:gd name="T92" fmla="*/ 131 w 160"/>
                    <a:gd name="T93" fmla="*/ 2 h 56"/>
                    <a:gd name="T94" fmla="*/ 124 w 160"/>
                    <a:gd name="T95" fmla="*/ 5 h 56"/>
                    <a:gd name="T96" fmla="*/ 111 w 160"/>
                    <a:gd name="T97" fmla="*/ 11 h 56"/>
                    <a:gd name="T98" fmla="*/ 102 w 160"/>
                    <a:gd name="T99" fmla="*/ 17 h 56"/>
                    <a:gd name="T100" fmla="*/ 102 w 160"/>
                    <a:gd name="T101" fmla="*/ 17 h 56"/>
                    <a:gd name="T102" fmla="*/ 78 w 160"/>
                    <a:gd name="T103" fmla="*/ 34 h 56"/>
                    <a:gd name="T104" fmla="*/ 78 w 160"/>
                    <a:gd name="T105"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0" h="56">
                      <a:moveTo>
                        <a:pt x="78" y="34"/>
                      </a:moveTo>
                      <a:lnTo>
                        <a:pt x="78" y="34"/>
                      </a:lnTo>
                      <a:lnTo>
                        <a:pt x="77" y="35"/>
                      </a:lnTo>
                      <a:lnTo>
                        <a:pt x="76" y="36"/>
                      </a:lnTo>
                      <a:lnTo>
                        <a:pt x="71" y="36"/>
                      </a:lnTo>
                      <a:lnTo>
                        <a:pt x="62" y="34"/>
                      </a:lnTo>
                      <a:lnTo>
                        <a:pt x="62" y="34"/>
                      </a:lnTo>
                      <a:lnTo>
                        <a:pt x="55" y="33"/>
                      </a:lnTo>
                      <a:lnTo>
                        <a:pt x="50" y="33"/>
                      </a:lnTo>
                      <a:lnTo>
                        <a:pt x="46" y="35"/>
                      </a:lnTo>
                      <a:lnTo>
                        <a:pt x="38" y="39"/>
                      </a:lnTo>
                      <a:lnTo>
                        <a:pt x="38" y="39"/>
                      </a:lnTo>
                      <a:lnTo>
                        <a:pt x="25" y="42"/>
                      </a:lnTo>
                      <a:lnTo>
                        <a:pt x="10" y="46"/>
                      </a:lnTo>
                      <a:lnTo>
                        <a:pt x="5" y="47"/>
                      </a:lnTo>
                      <a:lnTo>
                        <a:pt x="2" y="48"/>
                      </a:lnTo>
                      <a:lnTo>
                        <a:pt x="0" y="50"/>
                      </a:lnTo>
                      <a:lnTo>
                        <a:pt x="0" y="51"/>
                      </a:lnTo>
                      <a:lnTo>
                        <a:pt x="3" y="52"/>
                      </a:lnTo>
                      <a:lnTo>
                        <a:pt x="3" y="52"/>
                      </a:lnTo>
                      <a:lnTo>
                        <a:pt x="11" y="56"/>
                      </a:lnTo>
                      <a:lnTo>
                        <a:pt x="18" y="56"/>
                      </a:lnTo>
                      <a:lnTo>
                        <a:pt x="27" y="56"/>
                      </a:lnTo>
                      <a:lnTo>
                        <a:pt x="39" y="52"/>
                      </a:lnTo>
                      <a:lnTo>
                        <a:pt x="39" y="52"/>
                      </a:lnTo>
                      <a:lnTo>
                        <a:pt x="52" y="51"/>
                      </a:lnTo>
                      <a:lnTo>
                        <a:pt x="66" y="51"/>
                      </a:lnTo>
                      <a:lnTo>
                        <a:pt x="78" y="48"/>
                      </a:lnTo>
                      <a:lnTo>
                        <a:pt x="84" y="47"/>
                      </a:lnTo>
                      <a:lnTo>
                        <a:pt x="89" y="44"/>
                      </a:lnTo>
                      <a:lnTo>
                        <a:pt x="89" y="44"/>
                      </a:lnTo>
                      <a:lnTo>
                        <a:pt x="106" y="30"/>
                      </a:lnTo>
                      <a:lnTo>
                        <a:pt x="114" y="24"/>
                      </a:lnTo>
                      <a:lnTo>
                        <a:pt x="120" y="22"/>
                      </a:lnTo>
                      <a:lnTo>
                        <a:pt x="127" y="19"/>
                      </a:lnTo>
                      <a:lnTo>
                        <a:pt x="127" y="19"/>
                      </a:lnTo>
                      <a:lnTo>
                        <a:pt x="142" y="14"/>
                      </a:lnTo>
                      <a:lnTo>
                        <a:pt x="156" y="10"/>
                      </a:lnTo>
                      <a:lnTo>
                        <a:pt x="159" y="7"/>
                      </a:lnTo>
                      <a:lnTo>
                        <a:pt x="160" y="5"/>
                      </a:lnTo>
                      <a:lnTo>
                        <a:pt x="160" y="4"/>
                      </a:lnTo>
                      <a:lnTo>
                        <a:pt x="159" y="2"/>
                      </a:lnTo>
                      <a:lnTo>
                        <a:pt x="153" y="1"/>
                      </a:lnTo>
                      <a:lnTo>
                        <a:pt x="153" y="1"/>
                      </a:lnTo>
                      <a:lnTo>
                        <a:pt x="146" y="0"/>
                      </a:lnTo>
                      <a:lnTo>
                        <a:pt x="139" y="1"/>
                      </a:lnTo>
                      <a:lnTo>
                        <a:pt x="131" y="2"/>
                      </a:lnTo>
                      <a:lnTo>
                        <a:pt x="124" y="5"/>
                      </a:lnTo>
                      <a:lnTo>
                        <a:pt x="111" y="11"/>
                      </a:lnTo>
                      <a:lnTo>
                        <a:pt x="102" y="17"/>
                      </a:lnTo>
                      <a:lnTo>
                        <a:pt x="102" y="17"/>
                      </a:lnTo>
                      <a:lnTo>
                        <a:pt x="78" y="34"/>
                      </a:lnTo>
                      <a:lnTo>
                        <a:pt x="7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2" name="Freeform 74">
                  <a:extLst>
                    <a:ext uri="{FF2B5EF4-FFF2-40B4-BE49-F238E27FC236}">
                      <a16:creationId xmlns:a16="http://schemas.microsoft.com/office/drawing/2014/main" id="{A24A38FD-E125-49C8-AEB4-D625DDC44302}"/>
                    </a:ext>
                  </a:extLst>
                </p:cNvPr>
                <p:cNvSpPr>
                  <a:spLocks/>
                </p:cNvSpPr>
                <p:nvPr/>
              </p:nvSpPr>
              <p:spPr bwMode="auto">
                <a:xfrm>
                  <a:off x="925" y="1675"/>
                  <a:ext cx="11" cy="3"/>
                </a:xfrm>
                <a:custGeom>
                  <a:avLst/>
                  <a:gdLst>
                    <a:gd name="T0" fmla="*/ 27 w 34"/>
                    <a:gd name="T1" fmla="*/ 0 h 11"/>
                    <a:gd name="T2" fmla="*/ 27 w 34"/>
                    <a:gd name="T3" fmla="*/ 0 h 11"/>
                    <a:gd name="T4" fmla="*/ 16 w 34"/>
                    <a:gd name="T5" fmla="*/ 1 h 11"/>
                    <a:gd name="T6" fmla="*/ 5 w 34"/>
                    <a:gd name="T7" fmla="*/ 5 h 11"/>
                    <a:gd name="T8" fmla="*/ 1 w 34"/>
                    <a:gd name="T9" fmla="*/ 7 h 11"/>
                    <a:gd name="T10" fmla="*/ 0 w 34"/>
                    <a:gd name="T11" fmla="*/ 8 h 11"/>
                    <a:gd name="T12" fmla="*/ 2 w 34"/>
                    <a:gd name="T13" fmla="*/ 9 h 11"/>
                    <a:gd name="T14" fmla="*/ 7 w 34"/>
                    <a:gd name="T15" fmla="*/ 9 h 11"/>
                    <a:gd name="T16" fmla="*/ 7 w 34"/>
                    <a:gd name="T17" fmla="*/ 9 h 11"/>
                    <a:gd name="T18" fmla="*/ 24 w 34"/>
                    <a:gd name="T19" fmla="*/ 9 h 11"/>
                    <a:gd name="T20" fmla="*/ 28 w 34"/>
                    <a:gd name="T21" fmla="*/ 11 h 11"/>
                    <a:gd name="T22" fmla="*/ 31 w 34"/>
                    <a:gd name="T23" fmla="*/ 9 h 11"/>
                    <a:gd name="T24" fmla="*/ 31 w 34"/>
                    <a:gd name="T25" fmla="*/ 9 h 11"/>
                    <a:gd name="T26" fmla="*/ 34 w 34"/>
                    <a:gd name="T27" fmla="*/ 8 h 11"/>
                    <a:gd name="T28" fmla="*/ 34 w 34"/>
                    <a:gd name="T29" fmla="*/ 7 h 11"/>
                    <a:gd name="T30" fmla="*/ 33 w 34"/>
                    <a:gd name="T31" fmla="*/ 3 h 11"/>
                    <a:gd name="T32" fmla="*/ 27 w 34"/>
                    <a:gd name="T33" fmla="*/ 0 h 11"/>
                    <a:gd name="T34" fmla="*/ 27 w 34"/>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11">
                      <a:moveTo>
                        <a:pt x="27" y="0"/>
                      </a:moveTo>
                      <a:lnTo>
                        <a:pt x="27" y="0"/>
                      </a:lnTo>
                      <a:lnTo>
                        <a:pt x="16" y="1"/>
                      </a:lnTo>
                      <a:lnTo>
                        <a:pt x="5" y="5"/>
                      </a:lnTo>
                      <a:lnTo>
                        <a:pt x="1" y="7"/>
                      </a:lnTo>
                      <a:lnTo>
                        <a:pt x="0" y="8"/>
                      </a:lnTo>
                      <a:lnTo>
                        <a:pt x="2" y="9"/>
                      </a:lnTo>
                      <a:lnTo>
                        <a:pt x="7" y="9"/>
                      </a:lnTo>
                      <a:lnTo>
                        <a:pt x="7" y="9"/>
                      </a:lnTo>
                      <a:lnTo>
                        <a:pt x="24" y="9"/>
                      </a:lnTo>
                      <a:lnTo>
                        <a:pt x="28" y="11"/>
                      </a:lnTo>
                      <a:lnTo>
                        <a:pt x="31" y="9"/>
                      </a:lnTo>
                      <a:lnTo>
                        <a:pt x="31" y="9"/>
                      </a:lnTo>
                      <a:lnTo>
                        <a:pt x="34" y="8"/>
                      </a:lnTo>
                      <a:lnTo>
                        <a:pt x="34" y="7"/>
                      </a:lnTo>
                      <a:lnTo>
                        <a:pt x="33" y="3"/>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3" name="Freeform 75">
                  <a:extLst>
                    <a:ext uri="{FF2B5EF4-FFF2-40B4-BE49-F238E27FC236}">
                      <a16:creationId xmlns:a16="http://schemas.microsoft.com/office/drawing/2014/main" id="{118C8174-2820-4C0C-BAA6-2A880FCBAFB8}"/>
                    </a:ext>
                  </a:extLst>
                </p:cNvPr>
                <p:cNvSpPr>
                  <a:spLocks/>
                </p:cNvSpPr>
                <p:nvPr/>
              </p:nvSpPr>
              <p:spPr bwMode="auto">
                <a:xfrm>
                  <a:off x="884" y="1679"/>
                  <a:ext cx="15" cy="6"/>
                </a:xfrm>
                <a:custGeom>
                  <a:avLst/>
                  <a:gdLst>
                    <a:gd name="T0" fmla="*/ 37 w 45"/>
                    <a:gd name="T1" fmla="*/ 1 h 18"/>
                    <a:gd name="T2" fmla="*/ 37 w 45"/>
                    <a:gd name="T3" fmla="*/ 1 h 18"/>
                    <a:gd name="T4" fmla="*/ 32 w 45"/>
                    <a:gd name="T5" fmla="*/ 1 h 18"/>
                    <a:gd name="T6" fmla="*/ 32 w 45"/>
                    <a:gd name="T7" fmla="*/ 1 h 18"/>
                    <a:gd name="T8" fmla="*/ 6 w 45"/>
                    <a:gd name="T9" fmla="*/ 0 h 18"/>
                    <a:gd name="T10" fmla="*/ 3 w 45"/>
                    <a:gd name="T11" fmla="*/ 0 h 18"/>
                    <a:gd name="T12" fmla="*/ 0 w 45"/>
                    <a:gd name="T13" fmla="*/ 1 h 18"/>
                    <a:gd name="T14" fmla="*/ 3 w 45"/>
                    <a:gd name="T15" fmla="*/ 4 h 18"/>
                    <a:gd name="T16" fmla="*/ 8 w 45"/>
                    <a:gd name="T17" fmla="*/ 6 h 18"/>
                    <a:gd name="T18" fmla="*/ 8 w 45"/>
                    <a:gd name="T19" fmla="*/ 6 h 18"/>
                    <a:gd name="T20" fmla="*/ 20 w 45"/>
                    <a:gd name="T21" fmla="*/ 12 h 18"/>
                    <a:gd name="T22" fmla="*/ 31 w 45"/>
                    <a:gd name="T23" fmla="*/ 17 h 18"/>
                    <a:gd name="T24" fmla="*/ 38 w 45"/>
                    <a:gd name="T25" fmla="*/ 18 h 18"/>
                    <a:gd name="T26" fmla="*/ 42 w 45"/>
                    <a:gd name="T27" fmla="*/ 17 h 18"/>
                    <a:gd name="T28" fmla="*/ 44 w 45"/>
                    <a:gd name="T29" fmla="*/ 16 h 18"/>
                    <a:gd name="T30" fmla="*/ 44 w 45"/>
                    <a:gd name="T31" fmla="*/ 16 h 18"/>
                    <a:gd name="T32" fmla="*/ 45 w 45"/>
                    <a:gd name="T33" fmla="*/ 13 h 18"/>
                    <a:gd name="T34" fmla="*/ 45 w 45"/>
                    <a:gd name="T35" fmla="*/ 12 h 18"/>
                    <a:gd name="T36" fmla="*/ 44 w 45"/>
                    <a:gd name="T37" fmla="*/ 10 h 18"/>
                    <a:gd name="T38" fmla="*/ 43 w 45"/>
                    <a:gd name="T39" fmla="*/ 7 h 18"/>
                    <a:gd name="T40" fmla="*/ 38 w 45"/>
                    <a:gd name="T41" fmla="*/ 3 h 18"/>
                    <a:gd name="T42" fmla="*/ 35 w 45"/>
                    <a:gd name="T43" fmla="*/ 1 h 18"/>
                    <a:gd name="T44" fmla="*/ 37 w 45"/>
                    <a:gd name="T4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18">
                      <a:moveTo>
                        <a:pt x="37" y="1"/>
                      </a:moveTo>
                      <a:lnTo>
                        <a:pt x="37" y="1"/>
                      </a:lnTo>
                      <a:lnTo>
                        <a:pt x="32" y="1"/>
                      </a:lnTo>
                      <a:lnTo>
                        <a:pt x="32" y="1"/>
                      </a:lnTo>
                      <a:lnTo>
                        <a:pt x="6" y="0"/>
                      </a:lnTo>
                      <a:lnTo>
                        <a:pt x="3" y="0"/>
                      </a:lnTo>
                      <a:lnTo>
                        <a:pt x="0" y="1"/>
                      </a:lnTo>
                      <a:lnTo>
                        <a:pt x="3" y="4"/>
                      </a:lnTo>
                      <a:lnTo>
                        <a:pt x="8" y="6"/>
                      </a:lnTo>
                      <a:lnTo>
                        <a:pt x="8" y="6"/>
                      </a:lnTo>
                      <a:lnTo>
                        <a:pt x="20" y="12"/>
                      </a:lnTo>
                      <a:lnTo>
                        <a:pt x="31" y="17"/>
                      </a:lnTo>
                      <a:lnTo>
                        <a:pt x="38" y="18"/>
                      </a:lnTo>
                      <a:lnTo>
                        <a:pt x="42" y="17"/>
                      </a:lnTo>
                      <a:lnTo>
                        <a:pt x="44" y="16"/>
                      </a:lnTo>
                      <a:lnTo>
                        <a:pt x="44" y="16"/>
                      </a:lnTo>
                      <a:lnTo>
                        <a:pt x="45" y="13"/>
                      </a:lnTo>
                      <a:lnTo>
                        <a:pt x="45" y="12"/>
                      </a:lnTo>
                      <a:lnTo>
                        <a:pt x="44" y="10"/>
                      </a:lnTo>
                      <a:lnTo>
                        <a:pt x="43" y="7"/>
                      </a:lnTo>
                      <a:lnTo>
                        <a:pt x="38" y="3"/>
                      </a:lnTo>
                      <a:lnTo>
                        <a:pt x="35" y="1"/>
                      </a:lnTo>
                      <a:lnTo>
                        <a:pt x="3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4" name="Freeform 76">
                  <a:extLst>
                    <a:ext uri="{FF2B5EF4-FFF2-40B4-BE49-F238E27FC236}">
                      <a16:creationId xmlns:a16="http://schemas.microsoft.com/office/drawing/2014/main" id="{69EE8CF1-1F3F-45CA-86FB-0E1BCDB2A6DE}"/>
                    </a:ext>
                  </a:extLst>
                </p:cNvPr>
                <p:cNvSpPr>
                  <a:spLocks/>
                </p:cNvSpPr>
                <p:nvPr/>
              </p:nvSpPr>
              <p:spPr bwMode="auto">
                <a:xfrm>
                  <a:off x="1411" y="1648"/>
                  <a:ext cx="17" cy="30"/>
                </a:xfrm>
                <a:custGeom>
                  <a:avLst/>
                  <a:gdLst>
                    <a:gd name="T0" fmla="*/ 25 w 52"/>
                    <a:gd name="T1" fmla="*/ 35 h 89"/>
                    <a:gd name="T2" fmla="*/ 25 w 52"/>
                    <a:gd name="T3" fmla="*/ 35 h 89"/>
                    <a:gd name="T4" fmla="*/ 30 w 52"/>
                    <a:gd name="T5" fmla="*/ 30 h 89"/>
                    <a:gd name="T6" fmla="*/ 35 w 52"/>
                    <a:gd name="T7" fmla="*/ 26 h 89"/>
                    <a:gd name="T8" fmla="*/ 44 w 52"/>
                    <a:gd name="T9" fmla="*/ 20 h 89"/>
                    <a:gd name="T10" fmla="*/ 49 w 52"/>
                    <a:gd name="T11" fmla="*/ 17 h 89"/>
                    <a:gd name="T12" fmla="*/ 52 w 52"/>
                    <a:gd name="T13" fmla="*/ 14 h 89"/>
                    <a:gd name="T14" fmla="*/ 52 w 52"/>
                    <a:gd name="T15" fmla="*/ 13 h 89"/>
                    <a:gd name="T16" fmla="*/ 51 w 52"/>
                    <a:gd name="T17" fmla="*/ 10 h 89"/>
                    <a:gd name="T18" fmla="*/ 51 w 52"/>
                    <a:gd name="T19" fmla="*/ 10 h 89"/>
                    <a:gd name="T20" fmla="*/ 47 w 52"/>
                    <a:gd name="T21" fmla="*/ 8 h 89"/>
                    <a:gd name="T22" fmla="*/ 48 w 52"/>
                    <a:gd name="T23" fmla="*/ 8 h 89"/>
                    <a:gd name="T24" fmla="*/ 40 w 52"/>
                    <a:gd name="T25" fmla="*/ 6 h 89"/>
                    <a:gd name="T26" fmla="*/ 40 w 52"/>
                    <a:gd name="T27" fmla="*/ 6 h 89"/>
                    <a:gd name="T28" fmla="*/ 30 w 52"/>
                    <a:gd name="T29" fmla="*/ 2 h 89"/>
                    <a:gd name="T30" fmla="*/ 25 w 52"/>
                    <a:gd name="T31" fmla="*/ 0 h 89"/>
                    <a:gd name="T32" fmla="*/ 23 w 52"/>
                    <a:gd name="T33" fmla="*/ 0 h 89"/>
                    <a:gd name="T34" fmla="*/ 21 w 52"/>
                    <a:gd name="T35" fmla="*/ 1 h 89"/>
                    <a:gd name="T36" fmla="*/ 15 w 52"/>
                    <a:gd name="T37" fmla="*/ 6 h 89"/>
                    <a:gd name="T38" fmla="*/ 15 w 52"/>
                    <a:gd name="T39" fmla="*/ 6 h 89"/>
                    <a:gd name="T40" fmla="*/ 9 w 52"/>
                    <a:gd name="T41" fmla="*/ 13 h 89"/>
                    <a:gd name="T42" fmla="*/ 7 w 52"/>
                    <a:gd name="T43" fmla="*/ 20 h 89"/>
                    <a:gd name="T44" fmla="*/ 6 w 52"/>
                    <a:gd name="T45" fmla="*/ 25 h 89"/>
                    <a:gd name="T46" fmla="*/ 6 w 52"/>
                    <a:gd name="T47" fmla="*/ 30 h 89"/>
                    <a:gd name="T48" fmla="*/ 6 w 52"/>
                    <a:gd name="T49" fmla="*/ 30 h 89"/>
                    <a:gd name="T50" fmla="*/ 6 w 52"/>
                    <a:gd name="T51" fmla="*/ 34 h 89"/>
                    <a:gd name="T52" fmla="*/ 3 w 52"/>
                    <a:gd name="T53" fmla="*/ 35 h 89"/>
                    <a:gd name="T54" fmla="*/ 1 w 52"/>
                    <a:gd name="T55" fmla="*/ 40 h 89"/>
                    <a:gd name="T56" fmla="*/ 1 w 52"/>
                    <a:gd name="T57" fmla="*/ 40 h 89"/>
                    <a:gd name="T58" fmla="*/ 0 w 52"/>
                    <a:gd name="T59" fmla="*/ 43 h 89"/>
                    <a:gd name="T60" fmla="*/ 1 w 52"/>
                    <a:gd name="T61" fmla="*/ 47 h 89"/>
                    <a:gd name="T62" fmla="*/ 6 w 52"/>
                    <a:gd name="T63" fmla="*/ 52 h 89"/>
                    <a:gd name="T64" fmla="*/ 11 w 52"/>
                    <a:gd name="T65" fmla="*/ 58 h 89"/>
                    <a:gd name="T66" fmla="*/ 12 w 52"/>
                    <a:gd name="T67" fmla="*/ 62 h 89"/>
                    <a:gd name="T68" fmla="*/ 11 w 52"/>
                    <a:gd name="T69" fmla="*/ 65 h 89"/>
                    <a:gd name="T70" fmla="*/ 11 w 52"/>
                    <a:gd name="T71" fmla="*/ 65 h 89"/>
                    <a:gd name="T72" fmla="*/ 9 w 52"/>
                    <a:gd name="T73" fmla="*/ 69 h 89"/>
                    <a:gd name="T74" fmla="*/ 8 w 52"/>
                    <a:gd name="T75" fmla="*/ 75 h 89"/>
                    <a:gd name="T76" fmla="*/ 9 w 52"/>
                    <a:gd name="T77" fmla="*/ 85 h 89"/>
                    <a:gd name="T78" fmla="*/ 11 w 52"/>
                    <a:gd name="T79" fmla="*/ 88 h 89"/>
                    <a:gd name="T80" fmla="*/ 12 w 52"/>
                    <a:gd name="T81" fmla="*/ 89 h 89"/>
                    <a:gd name="T82" fmla="*/ 14 w 52"/>
                    <a:gd name="T83" fmla="*/ 86 h 89"/>
                    <a:gd name="T84" fmla="*/ 15 w 52"/>
                    <a:gd name="T85" fmla="*/ 80 h 89"/>
                    <a:gd name="T86" fmla="*/ 15 w 52"/>
                    <a:gd name="T87" fmla="*/ 80 h 89"/>
                    <a:gd name="T88" fmla="*/ 19 w 52"/>
                    <a:gd name="T89" fmla="*/ 64 h 89"/>
                    <a:gd name="T90" fmla="*/ 23 w 52"/>
                    <a:gd name="T91" fmla="*/ 52 h 89"/>
                    <a:gd name="T92" fmla="*/ 25 w 52"/>
                    <a:gd name="T93" fmla="*/ 44 h 89"/>
                    <a:gd name="T94" fmla="*/ 25 w 52"/>
                    <a:gd name="T95" fmla="*/ 40 h 89"/>
                    <a:gd name="T96" fmla="*/ 25 w 52"/>
                    <a:gd name="T97" fmla="*/ 40 h 89"/>
                    <a:gd name="T98" fmla="*/ 25 w 52"/>
                    <a:gd name="T99" fmla="*/ 35 h 89"/>
                    <a:gd name="T100" fmla="*/ 25 w 52"/>
                    <a:gd name="T101"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89">
                      <a:moveTo>
                        <a:pt x="25" y="35"/>
                      </a:moveTo>
                      <a:lnTo>
                        <a:pt x="25" y="35"/>
                      </a:lnTo>
                      <a:lnTo>
                        <a:pt x="30" y="30"/>
                      </a:lnTo>
                      <a:lnTo>
                        <a:pt x="35" y="26"/>
                      </a:lnTo>
                      <a:lnTo>
                        <a:pt x="44" y="20"/>
                      </a:lnTo>
                      <a:lnTo>
                        <a:pt x="49" y="17"/>
                      </a:lnTo>
                      <a:lnTo>
                        <a:pt x="52" y="14"/>
                      </a:lnTo>
                      <a:lnTo>
                        <a:pt x="52" y="13"/>
                      </a:lnTo>
                      <a:lnTo>
                        <a:pt x="51" y="10"/>
                      </a:lnTo>
                      <a:lnTo>
                        <a:pt x="51" y="10"/>
                      </a:lnTo>
                      <a:lnTo>
                        <a:pt x="47" y="8"/>
                      </a:lnTo>
                      <a:lnTo>
                        <a:pt x="48" y="8"/>
                      </a:lnTo>
                      <a:lnTo>
                        <a:pt x="40" y="6"/>
                      </a:lnTo>
                      <a:lnTo>
                        <a:pt x="40" y="6"/>
                      </a:lnTo>
                      <a:lnTo>
                        <a:pt x="30" y="2"/>
                      </a:lnTo>
                      <a:lnTo>
                        <a:pt x="25" y="0"/>
                      </a:lnTo>
                      <a:lnTo>
                        <a:pt x="23" y="0"/>
                      </a:lnTo>
                      <a:lnTo>
                        <a:pt x="21" y="1"/>
                      </a:lnTo>
                      <a:lnTo>
                        <a:pt x="15" y="6"/>
                      </a:lnTo>
                      <a:lnTo>
                        <a:pt x="15" y="6"/>
                      </a:lnTo>
                      <a:lnTo>
                        <a:pt x="9" y="13"/>
                      </a:lnTo>
                      <a:lnTo>
                        <a:pt x="7" y="20"/>
                      </a:lnTo>
                      <a:lnTo>
                        <a:pt x="6" y="25"/>
                      </a:lnTo>
                      <a:lnTo>
                        <a:pt x="6" y="30"/>
                      </a:lnTo>
                      <a:lnTo>
                        <a:pt x="6" y="30"/>
                      </a:lnTo>
                      <a:lnTo>
                        <a:pt x="6" y="34"/>
                      </a:lnTo>
                      <a:lnTo>
                        <a:pt x="3" y="35"/>
                      </a:lnTo>
                      <a:lnTo>
                        <a:pt x="1" y="40"/>
                      </a:lnTo>
                      <a:lnTo>
                        <a:pt x="1" y="40"/>
                      </a:lnTo>
                      <a:lnTo>
                        <a:pt x="0" y="43"/>
                      </a:lnTo>
                      <a:lnTo>
                        <a:pt x="1" y="47"/>
                      </a:lnTo>
                      <a:lnTo>
                        <a:pt x="6" y="52"/>
                      </a:lnTo>
                      <a:lnTo>
                        <a:pt x="11" y="58"/>
                      </a:lnTo>
                      <a:lnTo>
                        <a:pt x="12" y="62"/>
                      </a:lnTo>
                      <a:lnTo>
                        <a:pt x="11" y="65"/>
                      </a:lnTo>
                      <a:lnTo>
                        <a:pt x="11" y="65"/>
                      </a:lnTo>
                      <a:lnTo>
                        <a:pt x="9" y="69"/>
                      </a:lnTo>
                      <a:lnTo>
                        <a:pt x="8" y="75"/>
                      </a:lnTo>
                      <a:lnTo>
                        <a:pt x="9" y="85"/>
                      </a:lnTo>
                      <a:lnTo>
                        <a:pt x="11" y="88"/>
                      </a:lnTo>
                      <a:lnTo>
                        <a:pt x="12" y="89"/>
                      </a:lnTo>
                      <a:lnTo>
                        <a:pt x="14" y="86"/>
                      </a:lnTo>
                      <a:lnTo>
                        <a:pt x="15" y="80"/>
                      </a:lnTo>
                      <a:lnTo>
                        <a:pt x="15" y="80"/>
                      </a:lnTo>
                      <a:lnTo>
                        <a:pt x="19" y="64"/>
                      </a:lnTo>
                      <a:lnTo>
                        <a:pt x="23" y="52"/>
                      </a:lnTo>
                      <a:lnTo>
                        <a:pt x="25" y="44"/>
                      </a:lnTo>
                      <a:lnTo>
                        <a:pt x="25" y="40"/>
                      </a:lnTo>
                      <a:lnTo>
                        <a:pt x="25" y="40"/>
                      </a:lnTo>
                      <a:lnTo>
                        <a:pt x="25" y="35"/>
                      </a:lnTo>
                      <a:lnTo>
                        <a:pt x="2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5" name="Freeform 77">
                  <a:extLst>
                    <a:ext uri="{FF2B5EF4-FFF2-40B4-BE49-F238E27FC236}">
                      <a16:creationId xmlns:a16="http://schemas.microsoft.com/office/drawing/2014/main" id="{DF5AA45A-FDB3-4675-AC59-1EC0495657F6}"/>
                    </a:ext>
                  </a:extLst>
                </p:cNvPr>
                <p:cNvSpPr>
                  <a:spLocks/>
                </p:cNvSpPr>
                <p:nvPr/>
              </p:nvSpPr>
              <p:spPr bwMode="auto">
                <a:xfrm>
                  <a:off x="2985" y="1811"/>
                  <a:ext cx="14" cy="20"/>
                </a:xfrm>
                <a:custGeom>
                  <a:avLst/>
                  <a:gdLst>
                    <a:gd name="T0" fmla="*/ 11 w 42"/>
                    <a:gd name="T1" fmla="*/ 13 h 62"/>
                    <a:gd name="T2" fmla="*/ 11 w 42"/>
                    <a:gd name="T3" fmla="*/ 13 h 62"/>
                    <a:gd name="T4" fmla="*/ 6 w 42"/>
                    <a:gd name="T5" fmla="*/ 18 h 62"/>
                    <a:gd name="T6" fmla="*/ 2 w 42"/>
                    <a:gd name="T7" fmla="*/ 24 h 62"/>
                    <a:gd name="T8" fmla="*/ 0 w 42"/>
                    <a:gd name="T9" fmla="*/ 27 h 62"/>
                    <a:gd name="T10" fmla="*/ 0 w 42"/>
                    <a:gd name="T11" fmla="*/ 30 h 62"/>
                    <a:gd name="T12" fmla="*/ 0 w 42"/>
                    <a:gd name="T13" fmla="*/ 33 h 62"/>
                    <a:gd name="T14" fmla="*/ 2 w 42"/>
                    <a:gd name="T15" fmla="*/ 35 h 62"/>
                    <a:gd name="T16" fmla="*/ 2 w 42"/>
                    <a:gd name="T17" fmla="*/ 35 h 62"/>
                    <a:gd name="T18" fmla="*/ 12 w 42"/>
                    <a:gd name="T19" fmla="*/ 44 h 62"/>
                    <a:gd name="T20" fmla="*/ 17 w 42"/>
                    <a:gd name="T21" fmla="*/ 49 h 62"/>
                    <a:gd name="T22" fmla="*/ 21 w 42"/>
                    <a:gd name="T23" fmla="*/ 55 h 62"/>
                    <a:gd name="T24" fmla="*/ 21 w 42"/>
                    <a:gd name="T25" fmla="*/ 55 h 62"/>
                    <a:gd name="T26" fmla="*/ 24 w 42"/>
                    <a:gd name="T27" fmla="*/ 61 h 62"/>
                    <a:gd name="T28" fmla="*/ 25 w 42"/>
                    <a:gd name="T29" fmla="*/ 62 h 62"/>
                    <a:gd name="T30" fmla="*/ 26 w 42"/>
                    <a:gd name="T31" fmla="*/ 62 h 62"/>
                    <a:gd name="T32" fmla="*/ 28 w 42"/>
                    <a:gd name="T33" fmla="*/ 60 h 62"/>
                    <a:gd name="T34" fmla="*/ 31 w 42"/>
                    <a:gd name="T35" fmla="*/ 50 h 62"/>
                    <a:gd name="T36" fmla="*/ 31 w 42"/>
                    <a:gd name="T37" fmla="*/ 50 h 62"/>
                    <a:gd name="T38" fmla="*/ 32 w 42"/>
                    <a:gd name="T39" fmla="*/ 45 h 62"/>
                    <a:gd name="T40" fmla="*/ 35 w 42"/>
                    <a:gd name="T41" fmla="*/ 40 h 62"/>
                    <a:gd name="T42" fmla="*/ 40 w 42"/>
                    <a:gd name="T43" fmla="*/ 33 h 62"/>
                    <a:gd name="T44" fmla="*/ 42 w 42"/>
                    <a:gd name="T45" fmla="*/ 27 h 62"/>
                    <a:gd name="T46" fmla="*/ 42 w 42"/>
                    <a:gd name="T47" fmla="*/ 24 h 62"/>
                    <a:gd name="T48" fmla="*/ 41 w 42"/>
                    <a:gd name="T49" fmla="*/ 21 h 62"/>
                    <a:gd name="T50" fmla="*/ 41 w 42"/>
                    <a:gd name="T51" fmla="*/ 21 h 62"/>
                    <a:gd name="T52" fmla="*/ 40 w 42"/>
                    <a:gd name="T53" fmla="*/ 17 h 62"/>
                    <a:gd name="T54" fmla="*/ 38 w 42"/>
                    <a:gd name="T55" fmla="*/ 12 h 62"/>
                    <a:gd name="T56" fmla="*/ 37 w 42"/>
                    <a:gd name="T57" fmla="*/ 5 h 62"/>
                    <a:gd name="T58" fmla="*/ 37 w 42"/>
                    <a:gd name="T59" fmla="*/ 2 h 62"/>
                    <a:gd name="T60" fmla="*/ 36 w 42"/>
                    <a:gd name="T61" fmla="*/ 0 h 62"/>
                    <a:gd name="T62" fmla="*/ 34 w 42"/>
                    <a:gd name="T63" fmla="*/ 0 h 62"/>
                    <a:gd name="T64" fmla="*/ 31 w 42"/>
                    <a:gd name="T65" fmla="*/ 1 h 62"/>
                    <a:gd name="T66" fmla="*/ 31 w 42"/>
                    <a:gd name="T67" fmla="*/ 1 h 62"/>
                    <a:gd name="T68" fmla="*/ 17 w 42"/>
                    <a:gd name="T69" fmla="*/ 8 h 62"/>
                    <a:gd name="T70" fmla="*/ 11 w 42"/>
                    <a:gd name="T71" fmla="*/ 13 h 62"/>
                    <a:gd name="T72" fmla="*/ 11 w 42"/>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62">
                      <a:moveTo>
                        <a:pt x="11" y="13"/>
                      </a:moveTo>
                      <a:lnTo>
                        <a:pt x="11" y="13"/>
                      </a:lnTo>
                      <a:lnTo>
                        <a:pt x="6" y="18"/>
                      </a:lnTo>
                      <a:lnTo>
                        <a:pt x="2" y="24"/>
                      </a:lnTo>
                      <a:lnTo>
                        <a:pt x="0" y="27"/>
                      </a:lnTo>
                      <a:lnTo>
                        <a:pt x="0" y="30"/>
                      </a:lnTo>
                      <a:lnTo>
                        <a:pt x="0" y="33"/>
                      </a:lnTo>
                      <a:lnTo>
                        <a:pt x="2" y="35"/>
                      </a:lnTo>
                      <a:lnTo>
                        <a:pt x="2" y="35"/>
                      </a:lnTo>
                      <a:lnTo>
                        <a:pt x="12" y="44"/>
                      </a:lnTo>
                      <a:lnTo>
                        <a:pt x="17" y="49"/>
                      </a:lnTo>
                      <a:lnTo>
                        <a:pt x="21" y="55"/>
                      </a:lnTo>
                      <a:lnTo>
                        <a:pt x="21" y="55"/>
                      </a:lnTo>
                      <a:lnTo>
                        <a:pt x="24" y="61"/>
                      </a:lnTo>
                      <a:lnTo>
                        <a:pt x="25" y="62"/>
                      </a:lnTo>
                      <a:lnTo>
                        <a:pt x="26" y="62"/>
                      </a:lnTo>
                      <a:lnTo>
                        <a:pt x="28" y="60"/>
                      </a:lnTo>
                      <a:lnTo>
                        <a:pt x="31" y="50"/>
                      </a:lnTo>
                      <a:lnTo>
                        <a:pt x="31" y="50"/>
                      </a:lnTo>
                      <a:lnTo>
                        <a:pt x="32" y="45"/>
                      </a:lnTo>
                      <a:lnTo>
                        <a:pt x="35" y="40"/>
                      </a:lnTo>
                      <a:lnTo>
                        <a:pt x="40" y="33"/>
                      </a:lnTo>
                      <a:lnTo>
                        <a:pt x="42" y="27"/>
                      </a:lnTo>
                      <a:lnTo>
                        <a:pt x="42" y="24"/>
                      </a:lnTo>
                      <a:lnTo>
                        <a:pt x="41" y="21"/>
                      </a:lnTo>
                      <a:lnTo>
                        <a:pt x="41" y="21"/>
                      </a:lnTo>
                      <a:lnTo>
                        <a:pt x="40" y="17"/>
                      </a:lnTo>
                      <a:lnTo>
                        <a:pt x="38" y="12"/>
                      </a:lnTo>
                      <a:lnTo>
                        <a:pt x="37" y="5"/>
                      </a:lnTo>
                      <a:lnTo>
                        <a:pt x="37" y="2"/>
                      </a:lnTo>
                      <a:lnTo>
                        <a:pt x="36" y="0"/>
                      </a:lnTo>
                      <a:lnTo>
                        <a:pt x="34" y="0"/>
                      </a:lnTo>
                      <a:lnTo>
                        <a:pt x="31" y="1"/>
                      </a:lnTo>
                      <a:lnTo>
                        <a:pt x="31" y="1"/>
                      </a:lnTo>
                      <a:lnTo>
                        <a:pt x="17" y="8"/>
                      </a:lnTo>
                      <a:lnTo>
                        <a:pt x="11" y="13"/>
                      </a:lnTo>
                      <a:lnTo>
                        <a:pt x="1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6" name="Freeform 78">
                  <a:extLst>
                    <a:ext uri="{FF2B5EF4-FFF2-40B4-BE49-F238E27FC236}">
                      <a16:creationId xmlns:a16="http://schemas.microsoft.com/office/drawing/2014/main" id="{16EE1333-FF03-4EB9-B98D-271AD54B9162}"/>
                    </a:ext>
                  </a:extLst>
                </p:cNvPr>
                <p:cNvSpPr>
                  <a:spLocks/>
                </p:cNvSpPr>
                <p:nvPr/>
              </p:nvSpPr>
              <p:spPr bwMode="auto">
                <a:xfrm>
                  <a:off x="2981" y="1835"/>
                  <a:ext cx="22" cy="32"/>
                </a:xfrm>
                <a:custGeom>
                  <a:avLst/>
                  <a:gdLst>
                    <a:gd name="T0" fmla="*/ 26 w 66"/>
                    <a:gd name="T1" fmla="*/ 12 h 95"/>
                    <a:gd name="T2" fmla="*/ 26 w 66"/>
                    <a:gd name="T3" fmla="*/ 12 h 95"/>
                    <a:gd name="T4" fmla="*/ 14 w 66"/>
                    <a:gd name="T5" fmla="*/ 15 h 95"/>
                    <a:gd name="T6" fmla="*/ 5 w 66"/>
                    <a:gd name="T7" fmla="*/ 17 h 95"/>
                    <a:gd name="T8" fmla="*/ 1 w 66"/>
                    <a:gd name="T9" fmla="*/ 18 h 95"/>
                    <a:gd name="T10" fmla="*/ 0 w 66"/>
                    <a:gd name="T11" fmla="*/ 20 h 95"/>
                    <a:gd name="T12" fmla="*/ 0 w 66"/>
                    <a:gd name="T13" fmla="*/ 22 h 95"/>
                    <a:gd name="T14" fmla="*/ 2 w 66"/>
                    <a:gd name="T15" fmla="*/ 26 h 95"/>
                    <a:gd name="T16" fmla="*/ 2 w 66"/>
                    <a:gd name="T17" fmla="*/ 26 h 95"/>
                    <a:gd name="T18" fmla="*/ 8 w 66"/>
                    <a:gd name="T19" fmla="*/ 30 h 95"/>
                    <a:gd name="T20" fmla="*/ 13 w 66"/>
                    <a:gd name="T21" fmla="*/ 34 h 95"/>
                    <a:gd name="T22" fmla="*/ 15 w 66"/>
                    <a:gd name="T23" fmla="*/ 35 h 95"/>
                    <a:gd name="T24" fmla="*/ 17 w 66"/>
                    <a:gd name="T25" fmla="*/ 39 h 95"/>
                    <a:gd name="T26" fmla="*/ 17 w 66"/>
                    <a:gd name="T27" fmla="*/ 50 h 95"/>
                    <a:gd name="T28" fmla="*/ 17 w 66"/>
                    <a:gd name="T29" fmla="*/ 50 h 95"/>
                    <a:gd name="T30" fmla="*/ 17 w 66"/>
                    <a:gd name="T31" fmla="*/ 62 h 95"/>
                    <a:gd name="T32" fmla="*/ 14 w 66"/>
                    <a:gd name="T33" fmla="*/ 68 h 95"/>
                    <a:gd name="T34" fmla="*/ 13 w 66"/>
                    <a:gd name="T35" fmla="*/ 73 h 95"/>
                    <a:gd name="T36" fmla="*/ 12 w 66"/>
                    <a:gd name="T37" fmla="*/ 79 h 95"/>
                    <a:gd name="T38" fmla="*/ 12 w 66"/>
                    <a:gd name="T39" fmla="*/ 79 h 95"/>
                    <a:gd name="T40" fmla="*/ 12 w 66"/>
                    <a:gd name="T41" fmla="*/ 86 h 95"/>
                    <a:gd name="T42" fmla="*/ 12 w 66"/>
                    <a:gd name="T43" fmla="*/ 91 h 95"/>
                    <a:gd name="T44" fmla="*/ 12 w 66"/>
                    <a:gd name="T45" fmla="*/ 92 h 95"/>
                    <a:gd name="T46" fmla="*/ 14 w 66"/>
                    <a:gd name="T47" fmla="*/ 94 h 95"/>
                    <a:gd name="T48" fmla="*/ 22 w 66"/>
                    <a:gd name="T49" fmla="*/ 95 h 95"/>
                    <a:gd name="T50" fmla="*/ 22 w 66"/>
                    <a:gd name="T51" fmla="*/ 95 h 95"/>
                    <a:gd name="T52" fmla="*/ 26 w 66"/>
                    <a:gd name="T53" fmla="*/ 94 h 95"/>
                    <a:gd name="T54" fmla="*/ 30 w 66"/>
                    <a:gd name="T55" fmla="*/ 92 h 95"/>
                    <a:gd name="T56" fmla="*/ 34 w 66"/>
                    <a:gd name="T57" fmla="*/ 89 h 95"/>
                    <a:gd name="T58" fmla="*/ 36 w 66"/>
                    <a:gd name="T59" fmla="*/ 86 h 95"/>
                    <a:gd name="T60" fmla="*/ 37 w 66"/>
                    <a:gd name="T61" fmla="*/ 85 h 95"/>
                    <a:gd name="T62" fmla="*/ 40 w 66"/>
                    <a:gd name="T63" fmla="*/ 84 h 95"/>
                    <a:gd name="T64" fmla="*/ 45 w 66"/>
                    <a:gd name="T65" fmla="*/ 85 h 95"/>
                    <a:gd name="T66" fmla="*/ 45 w 66"/>
                    <a:gd name="T67" fmla="*/ 85 h 95"/>
                    <a:gd name="T68" fmla="*/ 53 w 66"/>
                    <a:gd name="T69" fmla="*/ 88 h 95"/>
                    <a:gd name="T70" fmla="*/ 57 w 66"/>
                    <a:gd name="T71" fmla="*/ 88 h 95"/>
                    <a:gd name="T72" fmla="*/ 59 w 66"/>
                    <a:gd name="T73" fmla="*/ 86 h 95"/>
                    <a:gd name="T74" fmla="*/ 62 w 66"/>
                    <a:gd name="T75" fmla="*/ 84 h 95"/>
                    <a:gd name="T76" fmla="*/ 64 w 66"/>
                    <a:gd name="T77" fmla="*/ 81 h 95"/>
                    <a:gd name="T78" fmla="*/ 64 w 66"/>
                    <a:gd name="T79" fmla="*/ 77 h 95"/>
                    <a:gd name="T80" fmla="*/ 64 w 66"/>
                    <a:gd name="T81" fmla="*/ 69 h 95"/>
                    <a:gd name="T82" fmla="*/ 64 w 66"/>
                    <a:gd name="T83" fmla="*/ 69 h 95"/>
                    <a:gd name="T84" fmla="*/ 64 w 66"/>
                    <a:gd name="T85" fmla="*/ 63 h 95"/>
                    <a:gd name="T86" fmla="*/ 64 w 66"/>
                    <a:gd name="T87" fmla="*/ 58 h 95"/>
                    <a:gd name="T88" fmla="*/ 65 w 66"/>
                    <a:gd name="T89" fmla="*/ 50 h 95"/>
                    <a:gd name="T90" fmla="*/ 66 w 66"/>
                    <a:gd name="T91" fmla="*/ 46 h 95"/>
                    <a:gd name="T92" fmla="*/ 66 w 66"/>
                    <a:gd name="T93" fmla="*/ 43 h 95"/>
                    <a:gd name="T94" fmla="*/ 66 w 66"/>
                    <a:gd name="T95" fmla="*/ 39 h 95"/>
                    <a:gd name="T96" fmla="*/ 64 w 66"/>
                    <a:gd name="T97" fmla="*/ 33 h 95"/>
                    <a:gd name="T98" fmla="*/ 64 w 66"/>
                    <a:gd name="T99" fmla="*/ 33 h 95"/>
                    <a:gd name="T100" fmla="*/ 62 w 66"/>
                    <a:gd name="T101" fmla="*/ 27 h 95"/>
                    <a:gd name="T102" fmla="*/ 60 w 66"/>
                    <a:gd name="T103" fmla="*/ 20 h 95"/>
                    <a:gd name="T104" fmla="*/ 59 w 66"/>
                    <a:gd name="T105" fmla="*/ 9 h 95"/>
                    <a:gd name="T106" fmla="*/ 59 w 66"/>
                    <a:gd name="T107" fmla="*/ 5 h 95"/>
                    <a:gd name="T108" fmla="*/ 58 w 66"/>
                    <a:gd name="T109" fmla="*/ 3 h 95"/>
                    <a:gd name="T110" fmla="*/ 56 w 66"/>
                    <a:gd name="T111" fmla="*/ 0 h 95"/>
                    <a:gd name="T112" fmla="*/ 52 w 66"/>
                    <a:gd name="T113" fmla="*/ 0 h 95"/>
                    <a:gd name="T114" fmla="*/ 52 w 66"/>
                    <a:gd name="T115" fmla="*/ 0 h 95"/>
                    <a:gd name="T116" fmla="*/ 42 w 66"/>
                    <a:gd name="T117" fmla="*/ 4 h 95"/>
                    <a:gd name="T118" fmla="*/ 34 w 66"/>
                    <a:gd name="T119" fmla="*/ 7 h 95"/>
                    <a:gd name="T120" fmla="*/ 26 w 66"/>
                    <a:gd name="T121" fmla="*/ 12 h 95"/>
                    <a:gd name="T122" fmla="*/ 26 w 66"/>
                    <a:gd name="T1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 h="95">
                      <a:moveTo>
                        <a:pt x="26" y="12"/>
                      </a:moveTo>
                      <a:lnTo>
                        <a:pt x="26" y="12"/>
                      </a:lnTo>
                      <a:lnTo>
                        <a:pt x="14" y="15"/>
                      </a:lnTo>
                      <a:lnTo>
                        <a:pt x="5" y="17"/>
                      </a:lnTo>
                      <a:lnTo>
                        <a:pt x="1" y="18"/>
                      </a:lnTo>
                      <a:lnTo>
                        <a:pt x="0" y="20"/>
                      </a:lnTo>
                      <a:lnTo>
                        <a:pt x="0" y="22"/>
                      </a:lnTo>
                      <a:lnTo>
                        <a:pt x="2" y="26"/>
                      </a:lnTo>
                      <a:lnTo>
                        <a:pt x="2" y="26"/>
                      </a:lnTo>
                      <a:lnTo>
                        <a:pt x="8" y="30"/>
                      </a:lnTo>
                      <a:lnTo>
                        <a:pt x="13" y="34"/>
                      </a:lnTo>
                      <a:lnTo>
                        <a:pt x="15" y="35"/>
                      </a:lnTo>
                      <a:lnTo>
                        <a:pt x="17" y="39"/>
                      </a:lnTo>
                      <a:lnTo>
                        <a:pt x="17" y="50"/>
                      </a:lnTo>
                      <a:lnTo>
                        <a:pt x="17" y="50"/>
                      </a:lnTo>
                      <a:lnTo>
                        <a:pt x="17" y="62"/>
                      </a:lnTo>
                      <a:lnTo>
                        <a:pt x="14" y="68"/>
                      </a:lnTo>
                      <a:lnTo>
                        <a:pt x="13" y="73"/>
                      </a:lnTo>
                      <a:lnTo>
                        <a:pt x="12" y="79"/>
                      </a:lnTo>
                      <a:lnTo>
                        <a:pt x="12" y="79"/>
                      </a:lnTo>
                      <a:lnTo>
                        <a:pt x="12" y="86"/>
                      </a:lnTo>
                      <a:lnTo>
                        <a:pt x="12" y="91"/>
                      </a:lnTo>
                      <a:lnTo>
                        <a:pt x="12" y="92"/>
                      </a:lnTo>
                      <a:lnTo>
                        <a:pt x="14" y="94"/>
                      </a:lnTo>
                      <a:lnTo>
                        <a:pt x="22" y="95"/>
                      </a:lnTo>
                      <a:lnTo>
                        <a:pt x="22" y="95"/>
                      </a:lnTo>
                      <a:lnTo>
                        <a:pt x="26" y="94"/>
                      </a:lnTo>
                      <a:lnTo>
                        <a:pt x="30" y="92"/>
                      </a:lnTo>
                      <a:lnTo>
                        <a:pt x="34" y="89"/>
                      </a:lnTo>
                      <a:lnTo>
                        <a:pt x="36" y="86"/>
                      </a:lnTo>
                      <a:lnTo>
                        <a:pt x="37" y="85"/>
                      </a:lnTo>
                      <a:lnTo>
                        <a:pt x="40" y="84"/>
                      </a:lnTo>
                      <a:lnTo>
                        <a:pt x="45" y="85"/>
                      </a:lnTo>
                      <a:lnTo>
                        <a:pt x="45" y="85"/>
                      </a:lnTo>
                      <a:lnTo>
                        <a:pt x="53" y="88"/>
                      </a:lnTo>
                      <a:lnTo>
                        <a:pt x="57" y="88"/>
                      </a:lnTo>
                      <a:lnTo>
                        <a:pt x="59" y="86"/>
                      </a:lnTo>
                      <a:lnTo>
                        <a:pt x="62" y="84"/>
                      </a:lnTo>
                      <a:lnTo>
                        <a:pt x="64" y="81"/>
                      </a:lnTo>
                      <a:lnTo>
                        <a:pt x="64" y="77"/>
                      </a:lnTo>
                      <a:lnTo>
                        <a:pt x="64" y="69"/>
                      </a:lnTo>
                      <a:lnTo>
                        <a:pt x="64" y="69"/>
                      </a:lnTo>
                      <a:lnTo>
                        <a:pt x="64" y="63"/>
                      </a:lnTo>
                      <a:lnTo>
                        <a:pt x="64" y="58"/>
                      </a:lnTo>
                      <a:lnTo>
                        <a:pt x="65" y="50"/>
                      </a:lnTo>
                      <a:lnTo>
                        <a:pt x="66" y="46"/>
                      </a:lnTo>
                      <a:lnTo>
                        <a:pt x="66" y="43"/>
                      </a:lnTo>
                      <a:lnTo>
                        <a:pt x="66" y="39"/>
                      </a:lnTo>
                      <a:lnTo>
                        <a:pt x="64" y="33"/>
                      </a:lnTo>
                      <a:lnTo>
                        <a:pt x="64" y="33"/>
                      </a:lnTo>
                      <a:lnTo>
                        <a:pt x="62" y="27"/>
                      </a:lnTo>
                      <a:lnTo>
                        <a:pt x="60" y="20"/>
                      </a:lnTo>
                      <a:lnTo>
                        <a:pt x="59" y="9"/>
                      </a:lnTo>
                      <a:lnTo>
                        <a:pt x="59" y="5"/>
                      </a:lnTo>
                      <a:lnTo>
                        <a:pt x="58" y="3"/>
                      </a:lnTo>
                      <a:lnTo>
                        <a:pt x="56" y="0"/>
                      </a:lnTo>
                      <a:lnTo>
                        <a:pt x="52" y="0"/>
                      </a:lnTo>
                      <a:lnTo>
                        <a:pt x="52" y="0"/>
                      </a:lnTo>
                      <a:lnTo>
                        <a:pt x="42" y="4"/>
                      </a:lnTo>
                      <a:lnTo>
                        <a:pt x="34" y="7"/>
                      </a:lnTo>
                      <a:lnTo>
                        <a:pt x="26" y="12"/>
                      </a:lnTo>
                      <a:lnTo>
                        <a:pt x="2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7" name="Freeform 79">
                  <a:extLst>
                    <a:ext uri="{FF2B5EF4-FFF2-40B4-BE49-F238E27FC236}">
                      <a16:creationId xmlns:a16="http://schemas.microsoft.com/office/drawing/2014/main" id="{27449FEF-2FA6-41C0-A9EC-5DB0264901E8}"/>
                    </a:ext>
                  </a:extLst>
                </p:cNvPr>
                <p:cNvSpPr>
                  <a:spLocks/>
                </p:cNvSpPr>
                <p:nvPr/>
              </p:nvSpPr>
              <p:spPr bwMode="auto">
                <a:xfrm>
                  <a:off x="2912" y="1856"/>
                  <a:ext cx="14" cy="8"/>
                </a:xfrm>
                <a:custGeom>
                  <a:avLst/>
                  <a:gdLst>
                    <a:gd name="T0" fmla="*/ 37 w 42"/>
                    <a:gd name="T1" fmla="*/ 1 h 22"/>
                    <a:gd name="T2" fmla="*/ 37 w 42"/>
                    <a:gd name="T3" fmla="*/ 1 h 22"/>
                    <a:gd name="T4" fmla="*/ 38 w 42"/>
                    <a:gd name="T5" fmla="*/ 4 h 22"/>
                    <a:gd name="T6" fmla="*/ 40 w 42"/>
                    <a:gd name="T7" fmla="*/ 8 h 22"/>
                    <a:gd name="T8" fmla="*/ 42 w 42"/>
                    <a:gd name="T9" fmla="*/ 11 h 22"/>
                    <a:gd name="T10" fmla="*/ 42 w 42"/>
                    <a:gd name="T11" fmla="*/ 15 h 22"/>
                    <a:gd name="T12" fmla="*/ 42 w 42"/>
                    <a:gd name="T13" fmla="*/ 18 h 22"/>
                    <a:gd name="T14" fmla="*/ 39 w 42"/>
                    <a:gd name="T15" fmla="*/ 21 h 22"/>
                    <a:gd name="T16" fmla="*/ 37 w 42"/>
                    <a:gd name="T17" fmla="*/ 22 h 22"/>
                    <a:gd name="T18" fmla="*/ 32 w 42"/>
                    <a:gd name="T19" fmla="*/ 21 h 22"/>
                    <a:gd name="T20" fmla="*/ 32 w 42"/>
                    <a:gd name="T21" fmla="*/ 21 h 22"/>
                    <a:gd name="T22" fmla="*/ 27 w 42"/>
                    <a:gd name="T23" fmla="*/ 20 h 22"/>
                    <a:gd name="T24" fmla="*/ 25 w 42"/>
                    <a:gd name="T25" fmla="*/ 17 h 22"/>
                    <a:gd name="T26" fmla="*/ 23 w 42"/>
                    <a:gd name="T27" fmla="*/ 15 h 22"/>
                    <a:gd name="T28" fmla="*/ 22 w 42"/>
                    <a:gd name="T29" fmla="*/ 12 h 22"/>
                    <a:gd name="T30" fmla="*/ 22 w 42"/>
                    <a:gd name="T31" fmla="*/ 11 h 22"/>
                    <a:gd name="T32" fmla="*/ 22 w 42"/>
                    <a:gd name="T33" fmla="*/ 10 h 22"/>
                    <a:gd name="T34" fmla="*/ 20 w 42"/>
                    <a:gd name="T35" fmla="*/ 10 h 22"/>
                    <a:gd name="T36" fmla="*/ 17 w 42"/>
                    <a:gd name="T37" fmla="*/ 11 h 22"/>
                    <a:gd name="T38" fmla="*/ 17 w 42"/>
                    <a:gd name="T39" fmla="*/ 11 h 22"/>
                    <a:gd name="T40" fmla="*/ 14 w 42"/>
                    <a:gd name="T41" fmla="*/ 12 h 22"/>
                    <a:gd name="T42" fmla="*/ 9 w 42"/>
                    <a:gd name="T43" fmla="*/ 12 h 22"/>
                    <a:gd name="T44" fmla="*/ 5 w 42"/>
                    <a:gd name="T45" fmla="*/ 12 h 22"/>
                    <a:gd name="T46" fmla="*/ 3 w 42"/>
                    <a:gd name="T47" fmla="*/ 10 h 22"/>
                    <a:gd name="T48" fmla="*/ 0 w 42"/>
                    <a:gd name="T49" fmla="*/ 9 h 22"/>
                    <a:gd name="T50" fmla="*/ 0 w 42"/>
                    <a:gd name="T51" fmla="*/ 6 h 22"/>
                    <a:gd name="T52" fmla="*/ 2 w 42"/>
                    <a:gd name="T53" fmla="*/ 4 h 22"/>
                    <a:gd name="T54" fmla="*/ 5 w 42"/>
                    <a:gd name="T55" fmla="*/ 1 h 22"/>
                    <a:gd name="T56" fmla="*/ 5 w 42"/>
                    <a:gd name="T57" fmla="*/ 1 h 22"/>
                    <a:gd name="T58" fmla="*/ 10 w 42"/>
                    <a:gd name="T59" fmla="*/ 0 h 22"/>
                    <a:gd name="T60" fmla="*/ 15 w 42"/>
                    <a:gd name="T61" fmla="*/ 0 h 22"/>
                    <a:gd name="T62" fmla="*/ 25 w 42"/>
                    <a:gd name="T63" fmla="*/ 0 h 22"/>
                    <a:gd name="T64" fmla="*/ 37 w 42"/>
                    <a:gd name="T65" fmla="*/ 1 h 22"/>
                    <a:gd name="T66" fmla="*/ 37 w 42"/>
                    <a:gd name="T67"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22">
                      <a:moveTo>
                        <a:pt x="37" y="1"/>
                      </a:moveTo>
                      <a:lnTo>
                        <a:pt x="37" y="1"/>
                      </a:lnTo>
                      <a:lnTo>
                        <a:pt x="38" y="4"/>
                      </a:lnTo>
                      <a:lnTo>
                        <a:pt x="40" y="8"/>
                      </a:lnTo>
                      <a:lnTo>
                        <a:pt x="42" y="11"/>
                      </a:lnTo>
                      <a:lnTo>
                        <a:pt x="42" y="15"/>
                      </a:lnTo>
                      <a:lnTo>
                        <a:pt x="42" y="18"/>
                      </a:lnTo>
                      <a:lnTo>
                        <a:pt x="39" y="21"/>
                      </a:lnTo>
                      <a:lnTo>
                        <a:pt x="37" y="22"/>
                      </a:lnTo>
                      <a:lnTo>
                        <a:pt x="32" y="21"/>
                      </a:lnTo>
                      <a:lnTo>
                        <a:pt x="32" y="21"/>
                      </a:lnTo>
                      <a:lnTo>
                        <a:pt x="27" y="20"/>
                      </a:lnTo>
                      <a:lnTo>
                        <a:pt x="25" y="17"/>
                      </a:lnTo>
                      <a:lnTo>
                        <a:pt x="23" y="15"/>
                      </a:lnTo>
                      <a:lnTo>
                        <a:pt x="22" y="12"/>
                      </a:lnTo>
                      <a:lnTo>
                        <a:pt x="22" y="11"/>
                      </a:lnTo>
                      <a:lnTo>
                        <a:pt x="22" y="10"/>
                      </a:lnTo>
                      <a:lnTo>
                        <a:pt x="20" y="10"/>
                      </a:lnTo>
                      <a:lnTo>
                        <a:pt x="17" y="11"/>
                      </a:lnTo>
                      <a:lnTo>
                        <a:pt x="17" y="11"/>
                      </a:lnTo>
                      <a:lnTo>
                        <a:pt x="14" y="12"/>
                      </a:lnTo>
                      <a:lnTo>
                        <a:pt x="9" y="12"/>
                      </a:lnTo>
                      <a:lnTo>
                        <a:pt x="5" y="12"/>
                      </a:lnTo>
                      <a:lnTo>
                        <a:pt x="3" y="10"/>
                      </a:lnTo>
                      <a:lnTo>
                        <a:pt x="0" y="9"/>
                      </a:lnTo>
                      <a:lnTo>
                        <a:pt x="0" y="6"/>
                      </a:lnTo>
                      <a:lnTo>
                        <a:pt x="2" y="4"/>
                      </a:lnTo>
                      <a:lnTo>
                        <a:pt x="5" y="1"/>
                      </a:lnTo>
                      <a:lnTo>
                        <a:pt x="5" y="1"/>
                      </a:lnTo>
                      <a:lnTo>
                        <a:pt x="10" y="0"/>
                      </a:lnTo>
                      <a:lnTo>
                        <a:pt x="15" y="0"/>
                      </a:lnTo>
                      <a:lnTo>
                        <a:pt x="25" y="0"/>
                      </a:lnTo>
                      <a:lnTo>
                        <a:pt x="37" y="1"/>
                      </a:lnTo>
                      <a:lnTo>
                        <a:pt x="3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8" name="Freeform 80">
                  <a:extLst>
                    <a:ext uri="{FF2B5EF4-FFF2-40B4-BE49-F238E27FC236}">
                      <a16:creationId xmlns:a16="http://schemas.microsoft.com/office/drawing/2014/main" id="{8E1C63CE-7797-41B3-998A-24226887FDED}"/>
                    </a:ext>
                  </a:extLst>
                </p:cNvPr>
                <p:cNvSpPr>
                  <a:spLocks/>
                </p:cNvSpPr>
                <p:nvPr/>
              </p:nvSpPr>
              <p:spPr bwMode="auto">
                <a:xfrm>
                  <a:off x="2930" y="1851"/>
                  <a:ext cx="6" cy="3"/>
                </a:xfrm>
                <a:custGeom>
                  <a:avLst/>
                  <a:gdLst>
                    <a:gd name="T0" fmla="*/ 9 w 16"/>
                    <a:gd name="T1" fmla="*/ 10 h 10"/>
                    <a:gd name="T2" fmla="*/ 9 w 16"/>
                    <a:gd name="T3" fmla="*/ 10 h 10"/>
                    <a:gd name="T4" fmla="*/ 11 w 16"/>
                    <a:gd name="T5" fmla="*/ 10 h 10"/>
                    <a:gd name="T6" fmla="*/ 12 w 16"/>
                    <a:gd name="T7" fmla="*/ 10 h 10"/>
                    <a:gd name="T8" fmla="*/ 13 w 16"/>
                    <a:gd name="T9" fmla="*/ 7 h 10"/>
                    <a:gd name="T10" fmla="*/ 16 w 16"/>
                    <a:gd name="T11" fmla="*/ 0 h 10"/>
                    <a:gd name="T12" fmla="*/ 16 w 16"/>
                    <a:gd name="T13" fmla="*/ 0 h 10"/>
                    <a:gd name="T14" fmla="*/ 7 w 16"/>
                    <a:gd name="T15" fmla="*/ 2 h 10"/>
                    <a:gd name="T16" fmla="*/ 1 w 16"/>
                    <a:gd name="T17" fmla="*/ 4 h 10"/>
                    <a:gd name="T18" fmla="*/ 0 w 16"/>
                    <a:gd name="T19" fmla="*/ 4 h 10"/>
                    <a:gd name="T20" fmla="*/ 0 w 16"/>
                    <a:gd name="T21" fmla="*/ 5 h 10"/>
                    <a:gd name="T22" fmla="*/ 0 w 16"/>
                    <a:gd name="T23" fmla="*/ 5 h 10"/>
                    <a:gd name="T24" fmla="*/ 6 w 16"/>
                    <a:gd name="T25" fmla="*/ 9 h 10"/>
                    <a:gd name="T26" fmla="*/ 9 w 16"/>
                    <a:gd name="T27" fmla="*/ 10 h 10"/>
                    <a:gd name="T28" fmla="*/ 9 w 1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0">
                      <a:moveTo>
                        <a:pt x="9" y="10"/>
                      </a:moveTo>
                      <a:lnTo>
                        <a:pt x="9" y="10"/>
                      </a:lnTo>
                      <a:lnTo>
                        <a:pt x="11" y="10"/>
                      </a:lnTo>
                      <a:lnTo>
                        <a:pt x="12" y="10"/>
                      </a:lnTo>
                      <a:lnTo>
                        <a:pt x="13" y="7"/>
                      </a:lnTo>
                      <a:lnTo>
                        <a:pt x="16" y="0"/>
                      </a:lnTo>
                      <a:lnTo>
                        <a:pt x="16" y="0"/>
                      </a:lnTo>
                      <a:lnTo>
                        <a:pt x="7" y="2"/>
                      </a:lnTo>
                      <a:lnTo>
                        <a:pt x="1" y="4"/>
                      </a:lnTo>
                      <a:lnTo>
                        <a:pt x="0" y="4"/>
                      </a:lnTo>
                      <a:lnTo>
                        <a:pt x="0" y="5"/>
                      </a:lnTo>
                      <a:lnTo>
                        <a:pt x="0" y="5"/>
                      </a:lnTo>
                      <a:lnTo>
                        <a:pt x="6" y="9"/>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89" name="Freeform 81">
                  <a:extLst>
                    <a:ext uri="{FF2B5EF4-FFF2-40B4-BE49-F238E27FC236}">
                      <a16:creationId xmlns:a16="http://schemas.microsoft.com/office/drawing/2014/main" id="{4E2A80A2-71A5-4BA0-9A93-174FE87228EB}"/>
                    </a:ext>
                  </a:extLst>
                </p:cNvPr>
                <p:cNvSpPr>
                  <a:spLocks/>
                </p:cNvSpPr>
                <p:nvPr/>
              </p:nvSpPr>
              <p:spPr bwMode="auto">
                <a:xfrm>
                  <a:off x="3176" y="1917"/>
                  <a:ext cx="34" cy="11"/>
                </a:xfrm>
                <a:custGeom>
                  <a:avLst/>
                  <a:gdLst>
                    <a:gd name="T0" fmla="*/ 44 w 104"/>
                    <a:gd name="T1" fmla="*/ 12 h 32"/>
                    <a:gd name="T2" fmla="*/ 44 w 104"/>
                    <a:gd name="T3" fmla="*/ 12 h 32"/>
                    <a:gd name="T4" fmla="*/ 36 w 104"/>
                    <a:gd name="T5" fmla="*/ 12 h 32"/>
                    <a:gd name="T6" fmla="*/ 33 w 104"/>
                    <a:gd name="T7" fmla="*/ 13 h 32"/>
                    <a:gd name="T8" fmla="*/ 31 w 104"/>
                    <a:gd name="T9" fmla="*/ 13 h 32"/>
                    <a:gd name="T10" fmla="*/ 25 w 104"/>
                    <a:gd name="T11" fmla="*/ 12 h 32"/>
                    <a:gd name="T12" fmla="*/ 25 w 104"/>
                    <a:gd name="T13" fmla="*/ 12 h 32"/>
                    <a:gd name="T14" fmla="*/ 15 w 104"/>
                    <a:gd name="T15" fmla="*/ 6 h 32"/>
                    <a:gd name="T16" fmla="*/ 6 w 104"/>
                    <a:gd name="T17" fmla="*/ 1 h 32"/>
                    <a:gd name="T18" fmla="*/ 3 w 104"/>
                    <a:gd name="T19" fmla="*/ 0 h 32"/>
                    <a:gd name="T20" fmla="*/ 2 w 104"/>
                    <a:gd name="T21" fmla="*/ 0 h 32"/>
                    <a:gd name="T22" fmla="*/ 0 w 104"/>
                    <a:gd name="T23" fmla="*/ 2 h 32"/>
                    <a:gd name="T24" fmla="*/ 0 w 104"/>
                    <a:gd name="T25" fmla="*/ 6 h 32"/>
                    <a:gd name="T26" fmla="*/ 0 w 104"/>
                    <a:gd name="T27" fmla="*/ 6 h 32"/>
                    <a:gd name="T28" fmla="*/ 2 w 104"/>
                    <a:gd name="T29" fmla="*/ 10 h 32"/>
                    <a:gd name="T30" fmla="*/ 3 w 104"/>
                    <a:gd name="T31" fmla="*/ 14 h 32"/>
                    <a:gd name="T32" fmla="*/ 5 w 104"/>
                    <a:gd name="T33" fmla="*/ 15 h 32"/>
                    <a:gd name="T34" fmla="*/ 8 w 104"/>
                    <a:gd name="T35" fmla="*/ 15 h 32"/>
                    <a:gd name="T36" fmla="*/ 13 w 104"/>
                    <a:gd name="T37" fmla="*/ 17 h 32"/>
                    <a:gd name="T38" fmla="*/ 14 w 104"/>
                    <a:gd name="T39" fmla="*/ 17 h 32"/>
                    <a:gd name="T40" fmla="*/ 16 w 104"/>
                    <a:gd name="T41" fmla="*/ 18 h 32"/>
                    <a:gd name="T42" fmla="*/ 16 w 104"/>
                    <a:gd name="T43" fmla="*/ 18 h 32"/>
                    <a:gd name="T44" fmla="*/ 17 w 104"/>
                    <a:gd name="T45" fmla="*/ 19 h 32"/>
                    <a:gd name="T46" fmla="*/ 21 w 104"/>
                    <a:gd name="T47" fmla="*/ 19 h 32"/>
                    <a:gd name="T48" fmla="*/ 27 w 104"/>
                    <a:gd name="T49" fmla="*/ 20 h 32"/>
                    <a:gd name="T50" fmla="*/ 34 w 104"/>
                    <a:gd name="T51" fmla="*/ 21 h 32"/>
                    <a:gd name="T52" fmla="*/ 38 w 104"/>
                    <a:gd name="T53" fmla="*/ 24 h 32"/>
                    <a:gd name="T54" fmla="*/ 40 w 104"/>
                    <a:gd name="T55" fmla="*/ 26 h 32"/>
                    <a:gd name="T56" fmla="*/ 40 w 104"/>
                    <a:gd name="T57" fmla="*/ 26 h 32"/>
                    <a:gd name="T58" fmla="*/ 45 w 104"/>
                    <a:gd name="T59" fmla="*/ 30 h 32"/>
                    <a:gd name="T60" fmla="*/ 49 w 104"/>
                    <a:gd name="T61" fmla="*/ 31 h 32"/>
                    <a:gd name="T62" fmla="*/ 64 w 104"/>
                    <a:gd name="T63" fmla="*/ 31 h 32"/>
                    <a:gd name="T64" fmla="*/ 64 w 104"/>
                    <a:gd name="T65" fmla="*/ 31 h 32"/>
                    <a:gd name="T66" fmla="*/ 72 w 104"/>
                    <a:gd name="T67" fmla="*/ 31 h 32"/>
                    <a:gd name="T68" fmla="*/ 78 w 104"/>
                    <a:gd name="T69" fmla="*/ 32 h 32"/>
                    <a:gd name="T70" fmla="*/ 83 w 104"/>
                    <a:gd name="T71" fmla="*/ 32 h 32"/>
                    <a:gd name="T72" fmla="*/ 89 w 104"/>
                    <a:gd name="T73" fmla="*/ 31 h 32"/>
                    <a:gd name="T74" fmla="*/ 89 w 104"/>
                    <a:gd name="T75" fmla="*/ 31 h 32"/>
                    <a:gd name="T76" fmla="*/ 96 w 104"/>
                    <a:gd name="T77" fmla="*/ 27 h 32"/>
                    <a:gd name="T78" fmla="*/ 102 w 104"/>
                    <a:gd name="T79" fmla="*/ 26 h 32"/>
                    <a:gd name="T80" fmla="*/ 104 w 104"/>
                    <a:gd name="T81" fmla="*/ 25 h 32"/>
                    <a:gd name="T82" fmla="*/ 104 w 104"/>
                    <a:gd name="T83" fmla="*/ 24 h 32"/>
                    <a:gd name="T84" fmla="*/ 94 w 104"/>
                    <a:gd name="T85" fmla="*/ 21 h 32"/>
                    <a:gd name="T86" fmla="*/ 94 w 104"/>
                    <a:gd name="T87" fmla="*/ 21 h 32"/>
                    <a:gd name="T88" fmla="*/ 83 w 104"/>
                    <a:gd name="T89" fmla="*/ 18 h 32"/>
                    <a:gd name="T90" fmla="*/ 78 w 104"/>
                    <a:gd name="T91" fmla="*/ 14 h 32"/>
                    <a:gd name="T92" fmla="*/ 73 w 104"/>
                    <a:gd name="T93" fmla="*/ 12 h 32"/>
                    <a:gd name="T94" fmla="*/ 65 w 104"/>
                    <a:gd name="T95" fmla="*/ 12 h 32"/>
                    <a:gd name="T96" fmla="*/ 65 w 104"/>
                    <a:gd name="T97" fmla="*/ 12 h 32"/>
                    <a:gd name="T98" fmla="*/ 44 w 104"/>
                    <a:gd name="T99" fmla="*/ 12 h 32"/>
                    <a:gd name="T100" fmla="*/ 44 w 104"/>
                    <a:gd name="T10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32">
                      <a:moveTo>
                        <a:pt x="44" y="12"/>
                      </a:moveTo>
                      <a:lnTo>
                        <a:pt x="44" y="12"/>
                      </a:lnTo>
                      <a:lnTo>
                        <a:pt x="36" y="12"/>
                      </a:lnTo>
                      <a:lnTo>
                        <a:pt x="33" y="13"/>
                      </a:lnTo>
                      <a:lnTo>
                        <a:pt x="31" y="13"/>
                      </a:lnTo>
                      <a:lnTo>
                        <a:pt x="25" y="12"/>
                      </a:lnTo>
                      <a:lnTo>
                        <a:pt x="25" y="12"/>
                      </a:lnTo>
                      <a:lnTo>
                        <a:pt x="15" y="6"/>
                      </a:lnTo>
                      <a:lnTo>
                        <a:pt x="6" y="1"/>
                      </a:lnTo>
                      <a:lnTo>
                        <a:pt x="3" y="0"/>
                      </a:lnTo>
                      <a:lnTo>
                        <a:pt x="2" y="0"/>
                      </a:lnTo>
                      <a:lnTo>
                        <a:pt x="0" y="2"/>
                      </a:lnTo>
                      <a:lnTo>
                        <a:pt x="0" y="6"/>
                      </a:lnTo>
                      <a:lnTo>
                        <a:pt x="0" y="6"/>
                      </a:lnTo>
                      <a:lnTo>
                        <a:pt x="2" y="10"/>
                      </a:lnTo>
                      <a:lnTo>
                        <a:pt x="3" y="14"/>
                      </a:lnTo>
                      <a:lnTo>
                        <a:pt x="5" y="15"/>
                      </a:lnTo>
                      <a:lnTo>
                        <a:pt x="8" y="15"/>
                      </a:lnTo>
                      <a:lnTo>
                        <a:pt x="13" y="17"/>
                      </a:lnTo>
                      <a:lnTo>
                        <a:pt x="14" y="17"/>
                      </a:lnTo>
                      <a:lnTo>
                        <a:pt x="16" y="18"/>
                      </a:lnTo>
                      <a:lnTo>
                        <a:pt x="16" y="18"/>
                      </a:lnTo>
                      <a:lnTo>
                        <a:pt x="17" y="19"/>
                      </a:lnTo>
                      <a:lnTo>
                        <a:pt x="21" y="19"/>
                      </a:lnTo>
                      <a:lnTo>
                        <a:pt x="27" y="20"/>
                      </a:lnTo>
                      <a:lnTo>
                        <a:pt x="34" y="21"/>
                      </a:lnTo>
                      <a:lnTo>
                        <a:pt x="38" y="24"/>
                      </a:lnTo>
                      <a:lnTo>
                        <a:pt x="40" y="26"/>
                      </a:lnTo>
                      <a:lnTo>
                        <a:pt x="40" y="26"/>
                      </a:lnTo>
                      <a:lnTo>
                        <a:pt x="45" y="30"/>
                      </a:lnTo>
                      <a:lnTo>
                        <a:pt x="49" y="31"/>
                      </a:lnTo>
                      <a:lnTo>
                        <a:pt x="64" y="31"/>
                      </a:lnTo>
                      <a:lnTo>
                        <a:pt x="64" y="31"/>
                      </a:lnTo>
                      <a:lnTo>
                        <a:pt x="72" y="31"/>
                      </a:lnTo>
                      <a:lnTo>
                        <a:pt x="78" y="32"/>
                      </a:lnTo>
                      <a:lnTo>
                        <a:pt x="83" y="32"/>
                      </a:lnTo>
                      <a:lnTo>
                        <a:pt x="89" y="31"/>
                      </a:lnTo>
                      <a:lnTo>
                        <a:pt x="89" y="31"/>
                      </a:lnTo>
                      <a:lnTo>
                        <a:pt x="96" y="27"/>
                      </a:lnTo>
                      <a:lnTo>
                        <a:pt x="102" y="26"/>
                      </a:lnTo>
                      <a:lnTo>
                        <a:pt x="104" y="25"/>
                      </a:lnTo>
                      <a:lnTo>
                        <a:pt x="104" y="24"/>
                      </a:lnTo>
                      <a:lnTo>
                        <a:pt x="94" y="21"/>
                      </a:lnTo>
                      <a:lnTo>
                        <a:pt x="94" y="21"/>
                      </a:lnTo>
                      <a:lnTo>
                        <a:pt x="83" y="18"/>
                      </a:lnTo>
                      <a:lnTo>
                        <a:pt x="78" y="14"/>
                      </a:lnTo>
                      <a:lnTo>
                        <a:pt x="73" y="12"/>
                      </a:lnTo>
                      <a:lnTo>
                        <a:pt x="65" y="12"/>
                      </a:lnTo>
                      <a:lnTo>
                        <a:pt x="65" y="12"/>
                      </a:lnTo>
                      <a:lnTo>
                        <a:pt x="44" y="12"/>
                      </a:lnTo>
                      <a:lnTo>
                        <a:pt x="4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0" name="Freeform 82">
                  <a:extLst>
                    <a:ext uri="{FF2B5EF4-FFF2-40B4-BE49-F238E27FC236}">
                      <a16:creationId xmlns:a16="http://schemas.microsoft.com/office/drawing/2014/main" id="{E239D42C-7FFF-40AE-9CD8-BBA41035D218}"/>
                    </a:ext>
                  </a:extLst>
                </p:cNvPr>
                <p:cNvSpPr>
                  <a:spLocks/>
                </p:cNvSpPr>
                <p:nvPr/>
              </p:nvSpPr>
              <p:spPr bwMode="auto">
                <a:xfrm>
                  <a:off x="3286" y="1920"/>
                  <a:ext cx="24" cy="13"/>
                </a:xfrm>
                <a:custGeom>
                  <a:avLst/>
                  <a:gdLst>
                    <a:gd name="T0" fmla="*/ 14 w 71"/>
                    <a:gd name="T1" fmla="*/ 5 h 40"/>
                    <a:gd name="T2" fmla="*/ 14 w 71"/>
                    <a:gd name="T3" fmla="*/ 5 h 40"/>
                    <a:gd name="T4" fmla="*/ 12 w 71"/>
                    <a:gd name="T5" fmla="*/ 7 h 40"/>
                    <a:gd name="T6" fmla="*/ 9 w 71"/>
                    <a:gd name="T7" fmla="*/ 8 h 40"/>
                    <a:gd name="T8" fmla="*/ 4 w 71"/>
                    <a:gd name="T9" fmla="*/ 10 h 40"/>
                    <a:gd name="T10" fmla="*/ 3 w 71"/>
                    <a:gd name="T11" fmla="*/ 11 h 40"/>
                    <a:gd name="T12" fmla="*/ 1 w 71"/>
                    <a:gd name="T13" fmla="*/ 12 h 40"/>
                    <a:gd name="T14" fmla="*/ 0 w 71"/>
                    <a:gd name="T15" fmla="*/ 14 h 40"/>
                    <a:gd name="T16" fmla="*/ 0 w 71"/>
                    <a:gd name="T17" fmla="*/ 19 h 40"/>
                    <a:gd name="T18" fmla="*/ 0 w 71"/>
                    <a:gd name="T19" fmla="*/ 19 h 40"/>
                    <a:gd name="T20" fmla="*/ 0 w 71"/>
                    <a:gd name="T21" fmla="*/ 24 h 40"/>
                    <a:gd name="T22" fmla="*/ 2 w 71"/>
                    <a:gd name="T23" fmla="*/ 29 h 40"/>
                    <a:gd name="T24" fmla="*/ 4 w 71"/>
                    <a:gd name="T25" fmla="*/ 33 h 40"/>
                    <a:gd name="T26" fmla="*/ 7 w 71"/>
                    <a:gd name="T27" fmla="*/ 36 h 40"/>
                    <a:gd name="T28" fmla="*/ 10 w 71"/>
                    <a:gd name="T29" fmla="*/ 39 h 40"/>
                    <a:gd name="T30" fmla="*/ 14 w 71"/>
                    <a:gd name="T31" fmla="*/ 40 h 40"/>
                    <a:gd name="T32" fmla="*/ 18 w 71"/>
                    <a:gd name="T33" fmla="*/ 40 h 40"/>
                    <a:gd name="T34" fmla="*/ 20 w 71"/>
                    <a:gd name="T35" fmla="*/ 39 h 40"/>
                    <a:gd name="T36" fmla="*/ 20 w 71"/>
                    <a:gd name="T37" fmla="*/ 39 h 40"/>
                    <a:gd name="T38" fmla="*/ 33 w 71"/>
                    <a:gd name="T39" fmla="*/ 30 h 40"/>
                    <a:gd name="T40" fmla="*/ 47 w 71"/>
                    <a:gd name="T41" fmla="*/ 19 h 40"/>
                    <a:gd name="T42" fmla="*/ 47 w 71"/>
                    <a:gd name="T43" fmla="*/ 19 h 40"/>
                    <a:gd name="T44" fmla="*/ 57 w 71"/>
                    <a:gd name="T45" fmla="*/ 12 h 40"/>
                    <a:gd name="T46" fmla="*/ 66 w 71"/>
                    <a:gd name="T47" fmla="*/ 6 h 40"/>
                    <a:gd name="T48" fmla="*/ 71 w 71"/>
                    <a:gd name="T49" fmla="*/ 1 h 40"/>
                    <a:gd name="T50" fmla="*/ 71 w 71"/>
                    <a:gd name="T51" fmla="*/ 0 h 40"/>
                    <a:gd name="T52" fmla="*/ 66 w 71"/>
                    <a:gd name="T53" fmla="*/ 1 h 40"/>
                    <a:gd name="T54" fmla="*/ 66 w 71"/>
                    <a:gd name="T55" fmla="*/ 1 h 40"/>
                    <a:gd name="T56" fmla="*/ 57 w 71"/>
                    <a:gd name="T57" fmla="*/ 3 h 40"/>
                    <a:gd name="T58" fmla="*/ 50 w 71"/>
                    <a:gd name="T59" fmla="*/ 7 h 40"/>
                    <a:gd name="T60" fmla="*/ 44 w 71"/>
                    <a:gd name="T61" fmla="*/ 8 h 40"/>
                    <a:gd name="T62" fmla="*/ 38 w 71"/>
                    <a:gd name="T63" fmla="*/ 10 h 40"/>
                    <a:gd name="T64" fmla="*/ 38 w 71"/>
                    <a:gd name="T65" fmla="*/ 10 h 40"/>
                    <a:gd name="T66" fmla="*/ 31 w 71"/>
                    <a:gd name="T67" fmla="*/ 8 h 40"/>
                    <a:gd name="T68" fmla="*/ 23 w 71"/>
                    <a:gd name="T69" fmla="*/ 7 h 40"/>
                    <a:gd name="T70" fmla="*/ 14 w 71"/>
                    <a:gd name="T71" fmla="*/ 5 h 40"/>
                    <a:gd name="T72" fmla="*/ 14 w 71"/>
                    <a:gd name="T73"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 h="40">
                      <a:moveTo>
                        <a:pt x="14" y="5"/>
                      </a:moveTo>
                      <a:lnTo>
                        <a:pt x="14" y="5"/>
                      </a:lnTo>
                      <a:lnTo>
                        <a:pt x="12" y="7"/>
                      </a:lnTo>
                      <a:lnTo>
                        <a:pt x="9" y="8"/>
                      </a:lnTo>
                      <a:lnTo>
                        <a:pt x="4" y="10"/>
                      </a:lnTo>
                      <a:lnTo>
                        <a:pt x="3" y="11"/>
                      </a:lnTo>
                      <a:lnTo>
                        <a:pt x="1" y="12"/>
                      </a:lnTo>
                      <a:lnTo>
                        <a:pt x="0" y="14"/>
                      </a:lnTo>
                      <a:lnTo>
                        <a:pt x="0" y="19"/>
                      </a:lnTo>
                      <a:lnTo>
                        <a:pt x="0" y="19"/>
                      </a:lnTo>
                      <a:lnTo>
                        <a:pt x="0" y="24"/>
                      </a:lnTo>
                      <a:lnTo>
                        <a:pt x="2" y="29"/>
                      </a:lnTo>
                      <a:lnTo>
                        <a:pt x="4" y="33"/>
                      </a:lnTo>
                      <a:lnTo>
                        <a:pt x="7" y="36"/>
                      </a:lnTo>
                      <a:lnTo>
                        <a:pt x="10" y="39"/>
                      </a:lnTo>
                      <a:lnTo>
                        <a:pt x="14" y="40"/>
                      </a:lnTo>
                      <a:lnTo>
                        <a:pt x="18" y="40"/>
                      </a:lnTo>
                      <a:lnTo>
                        <a:pt x="20" y="39"/>
                      </a:lnTo>
                      <a:lnTo>
                        <a:pt x="20" y="39"/>
                      </a:lnTo>
                      <a:lnTo>
                        <a:pt x="33" y="30"/>
                      </a:lnTo>
                      <a:lnTo>
                        <a:pt x="47" y="19"/>
                      </a:lnTo>
                      <a:lnTo>
                        <a:pt x="47" y="19"/>
                      </a:lnTo>
                      <a:lnTo>
                        <a:pt x="57" y="12"/>
                      </a:lnTo>
                      <a:lnTo>
                        <a:pt x="66" y="6"/>
                      </a:lnTo>
                      <a:lnTo>
                        <a:pt x="71" y="1"/>
                      </a:lnTo>
                      <a:lnTo>
                        <a:pt x="71" y="0"/>
                      </a:lnTo>
                      <a:lnTo>
                        <a:pt x="66" y="1"/>
                      </a:lnTo>
                      <a:lnTo>
                        <a:pt x="66" y="1"/>
                      </a:lnTo>
                      <a:lnTo>
                        <a:pt x="57" y="3"/>
                      </a:lnTo>
                      <a:lnTo>
                        <a:pt x="50" y="7"/>
                      </a:lnTo>
                      <a:lnTo>
                        <a:pt x="44" y="8"/>
                      </a:lnTo>
                      <a:lnTo>
                        <a:pt x="38" y="10"/>
                      </a:lnTo>
                      <a:lnTo>
                        <a:pt x="38" y="10"/>
                      </a:lnTo>
                      <a:lnTo>
                        <a:pt x="31" y="8"/>
                      </a:lnTo>
                      <a:lnTo>
                        <a:pt x="23" y="7"/>
                      </a:lnTo>
                      <a:lnTo>
                        <a:pt x="14" y="5"/>
                      </a:ln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1" name="Freeform 83">
                  <a:extLst>
                    <a:ext uri="{FF2B5EF4-FFF2-40B4-BE49-F238E27FC236}">
                      <a16:creationId xmlns:a16="http://schemas.microsoft.com/office/drawing/2014/main" id="{9F371D70-D6B8-461B-90D2-905E841972F2}"/>
                    </a:ext>
                  </a:extLst>
                </p:cNvPr>
                <p:cNvSpPr>
                  <a:spLocks/>
                </p:cNvSpPr>
                <p:nvPr/>
              </p:nvSpPr>
              <p:spPr bwMode="auto">
                <a:xfrm>
                  <a:off x="3224" y="1907"/>
                  <a:ext cx="5" cy="6"/>
                </a:xfrm>
                <a:custGeom>
                  <a:avLst/>
                  <a:gdLst>
                    <a:gd name="T0" fmla="*/ 11 w 15"/>
                    <a:gd name="T1" fmla="*/ 0 h 17"/>
                    <a:gd name="T2" fmla="*/ 11 w 15"/>
                    <a:gd name="T3" fmla="*/ 0 h 17"/>
                    <a:gd name="T4" fmla="*/ 9 w 15"/>
                    <a:gd name="T5" fmla="*/ 3 h 17"/>
                    <a:gd name="T6" fmla="*/ 6 w 15"/>
                    <a:gd name="T7" fmla="*/ 4 h 17"/>
                    <a:gd name="T8" fmla="*/ 2 w 15"/>
                    <a:gd name="T9" fmla="*/ 5 h 17"/>
                    <a:gd name="T10" fmla="*/ 1 w 15"/>
                    <a:gd name="T11" fmla="*/ 5 h 17"/>
                    <a:gd name="T12" fmla="*/ 0 w 15"/>
                    <a:gd name="T13" fmla="*/ 6 h 17"/>
                    <a:gd name="T14" fmla="*/ 2 w 15"/>
                    <a:gd name="T15" fmla="*/ 11 h 17"/>
                    <a:gd name="T16" fmla="*/ 2 w 15"/>
                    <a:gd name="T17" fmla="*/ 11 h 17"/>
                    <a:gd name="T18" fmla="*/ 5 w 15"/>
                    <a:gd name="T19" fmla="*/ 16 h 17"/>
                    <a:gd name="T20" fmla="*/ 6 w 15"/>
                    <a:gd name="T21" fmla="*/ 17 h 17"/>
                    <a:gd name="T22" fmla="*/ 6 w 15"/>
                    <a:gd name="T23" fmla="*/ 16 h 17"/>
                    <a:gd name="T24" fmla="*/ 9 w 15"/>
                    <a:gd name="T25" fmla="*/ 15 h 17"/>
                    <a:gd name="T26" fmla="*/ 12 w 15"/>
                    <a:gd name="T27" fmla="*/ 11 h 17"/>
                    <a:gd name="T28" fmla="*/ 12 w 15"/>
                    <a:gd name="T29" fmla="*/ 11 h 17"/>
                    <a:gd name="T30" fmla="*/ 13 w 15"/>
                    <a:gd name="T31" fmla="*/ 10 h 17"/>
                    <a:gd name="T32" fmla="*/ 15 w 15"/>
                    <a:gd name="T33" fmla="*/ 8 h 17"/>
                    <a:gd name="T34" fmla="*/ 13 w 15"/>
                    <a:gd name="T35" fmla="*/ 4 h 17"/>
                    <a:gd name="T36" fmla="*/ 11 w 15"/>
                    <a:gd name="T37" fmla="*/ 0 h 17"/>
                    <a:gd name="T38" fmla="*/ 11 w 15"/>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7">
                      <a:moveTo>
                        <a:pt x="11" y="0"/>
                      </a:moveTo>
                      <a:lnTo>
                        <a:pt x="11" y="0"/>
                      </a:lnTo>
                      <a:lnTo>
                        <a:pt x="9" y="3"/>
                      </a:lnTo>
                      <a:lnTo>
                        <a:pt x="6" y="4"/>
                      </a:lnTo>
                      <a:lnTo>
                        <a:pt x="2" y="5"/>
                      </a:lnTo>
                      <a:lnTo>
                        <a:pt x="1" y="5"/>
                      </a:lnTo>
                      <a:lnTo>
                        <a:pt x="0" y="6"/>
                      </a:lnTo>
                      <a:lnTo>
                        <a:pt x="2" y="11"/>
                      </a:lnTo>
                      <a:lnTo>
                        <a:pt x="2" y="11"/>
                      </a:lnTo>
                      <a:lnTo>
                        <a:pt x="5" y="16"/>
                      </a:lnTo>
                      <a:lnTo>
                        <a:pt x="6" y="17"/>
                      </a:lnTo>
                      <a:lnTo>
                        <a:pt x="6" y="16"/>
                      </a:lnTo>
                      <a:lnTo>
                        <a:pt x="9" y="15"/>
                      </a:lnTo>
                      <a:lnTo>
                        <a:pt x="12" y="11"/>
                      </a:lnTo>
                      <a:lnTo>
                        <a:pt x="12" y="11"/>
                      </a:lnTo>
                      <a:lnTo>
                        <a:pt x="13" y="10"/>
                      </a:lnTo>
                      <a:lnTo>
                        <a:pt x="15" y="8"/>
                      </a:lnTo>
                      <a:lnTo>
                        <a:pt x="13" y="4"/>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2" name="Freeform 84">
                  <a:extLst>
                    <a:ext uri="{FF2B5EF4-FFF2-40B4-BE49-F238E27FC236}">
                      <a16:creationId xmlns:a16="http://schemas.microsoft.com/office/drawing/2014/main" id="{54A9FBBC-DC4B-47E5-8598-1E72498610CD}"/>
                    </a:ext>
                  </a:extLst>
                </p:cNvPr>
                <p:cNvSpPr>
                  <a:spLocks/>
                </p:cNvSpPr>
                <p:nvPr/>
              </p:nvSpPr>
              <p:spPr bwMode="auto">
                <a:xfrm>
                  <a:off x="3402" y="2550"/>
                  <a:ext cx="0" cy="1"/>
                </a:xfrm>
                <a:custGeom>
                  <a:avLst/>
                  <a:gdLst>
                    <a:gd name="T0" fmla="*/ 0 w 1"/>
                    <a:gd name="T1" fmla="*/ 2 h 2"/>
                    <a:gd name="T2" fmla="*/ 0 w 1"/>
                    <a:gd name="T3" fmla="*/ 2 h 2"/>
                    <a:gd name="T4" fmla="*/ 1 w 1"/>
                    <a:gd name="T5" fmla="*/ 2 h 2"/>
                    <a:gd name="T6" fmla="*/ 1 w 1"/>
                    <a:gd name="T7" fmla="*/ 1 h 2"/>
                    <a:gd name="T8" fmla="*/ 1 w 1"/>
                    <a:gd name="T9" fmla="*/ 0 h 2"/>
                    <a:gd name="T10" fmla="*/ 0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lnTo>
                        <a:pt x="0" y="2"/>
                      </a:lnTo>
                      <a:lnTo>
                        <a:pt x="1" y="2"/>
                      </a:lnTo>
                      <a:lnTo>
                        <a:pt x="1" y="1"/>
                      </a:lnTo>
                      <a:lnTo>
                        <a:pt x="1"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3" name="Freeform 85">
                  <a:extLst>
                    <a:ext uri="{FF2B5EF4-FFF2-40B4-BE49-F238E27FC236}">
                      <a16:creationId xmlns:a16="http://schemas.microsoft.com/office/drawing/2014/main" id="{83336B52-5C87-4717-A09A-D63EC4962CF0}"/>
                    </a:ext>
                  </a:extLst>
                </p:cNvPr>
                <p:cNvSpPr>
                  <a:spLocks noEditPoints="1"/>
                </p:cNvSpPr>
                <p:nvPr/>
              </p:nvSpPr>
              <p:spPr bwMode="auto">
                <a:xfrm>
                  <a:off x="2662" y="1345"/>
                  <a:ext cx="2057" cy="1618"/>
                </a:xfrm>
                <a:custGeom>
                  <a:avLst/>
                  <a:gdLst>
                    <a:gd name="T0" fmla="*/ 5449 w 6170"/>
                    <a:gd name="T1" fmla="*/ 275 h 4855"/>
                    <a:gd name="T2" fmla="*/ 4554 w 6170"/>
                    <a:gd name="T3" fmla="*/ 233 h 4855"/>
                    <a:gd name="T4" fmla="*/ 3895 w 6170"/>
                    <a:gd name="T5" fmla="*/ 155 h 4855"/>
                    <a:gd name="T6" fmla="*/ 3384 w 6170"/>
                    <a:gd name="T7" fmla="*/ 12 h 4855"/>
                    <a:gd name="T8" fmla="*/ 3026 w 6170"/>
                    <a:gd name="T9" fmla="*/ 253 h 4855"/>
                    <a:gd name="T10" fmla="*/ 2788 w 6170"/>
                    <a:gd name="T11" fmla="*/ 309 h 4855"/>
                    <a:gd name="T12" fmla="*/ 2787 w 6170"/>
                    <a:gd name="T13" fmla="*/ 337 h 4855"/>
                    <a:gd name="T14" fmla="*/ 2523 w 6170"/>
                    <a:gd name="T15" fmla="*/ 303 h 4855"/>
                    <a:gd name="T16" fmla="*/ 1984 w 6170"/>
                    <a:gd name="T17" fmla="*/ 390 h 4855"/>
                    <a:gd name="T18" fmla="*/ 1783 w 6170"/>
                    <a:gd name="T19" fmla="*/ 451 h 4855"/>
                    <a:gd name="T20" fmla="*/ 1793 w 6170"/>
                    <a:gd name="T21" fmla="*/ 342 h 4855"/>
                    <a:gd name="T22" fmla="*/ 1158 w 6170"/>
                    <a:gd name="T23" fmla="*/ 325 h 4855"/>
                    <a:gd name="T24" fmla="*/ 858 w 6170"/>
                    <a:gd name="T25" fmla="*/ 731 h 4855"/>
                    <a:gd name="T26" fmla="*/ 1132 w 6170"/>
                    <a:gd name="T27" fmla="*/ 839 h 4855"/>
                    <a:gd name="T28" fmla="*/ 1335 w 6170"/>
                    <a:gd name="T29" fmla="*/ 437 h 4855"/>
                    <a:gd name="T30" fmla="*/ 1612 w 6170"/>
                    <a:gd name="T31" fmla="*/ 670 h 4855"/>
                    <a:gd name="T32" fmla="*/ 1362 w 6170"/>
                    <a:gd name="T33" fmla="*/ 849 h 4855"/>
                    <a:gd name="T34" fmla="*/ 1001 w 6170"/>
                    <a:gd name="T35" fmla="*/ 877 h 4855"/>
                    <a:gd name="T36" fmla="*/ 955 w 6170"/>
                    <a:gd name="T37" fmla="*/ 927 h 4855"/>
                    <a:gd name="T38" fmla="*/ 510 w 6170"/>
                    <a:gd name="T39" fmla="*/ 1150 h 4855"/>
                    <a:gd name="T40" fmla="*/ 350 w 6170"/>
                    <a:gd name="T41" fmla="*/ 1499 h 4855"/>
                    <a:gd name="T42" fmla="*/ 641 w 6170"/>
                    <a:gd name="T43" fmla="*/ 1631 h 4855"/>
                    <a:gd name="T44" fmla="*/ 1043 w 6170"/>
                    <a:gd name="T45" fmla="*/ 1379 h 4855"/>
                    <a:gd name="T46" fmla="*/ 1221 w 6170"/>
                    <a:gd name="T47" fmla="*/ 1675 h 4855"/>
                    <a:gd name="T48" fmla="*/ 1240 w 6170"/>
                    <a:gd name="T49" fmla="*/ 1438 h 4855"/>
                    <a:gd name="T50" fmla="*/ 1324 w 6170"/>
                    <a:gd name="T51" fmla="*/ 1414 h 4855"/>
                    <a:gd name="T52" fmla="*/ 1515 w 6170"/>
                    <a:gd name="T53" fmla="*/ 1620 h 4855"/>
                    <a:gd name="T54" fmla="*/ 1618 w 6170"/>
                    <a:gd name="T55" fmla="*/ 1515 h 4855"/>
                    <a:gd name="T56" fmla="*/ 1999 w 6170"/>
                    <a:gd name="T57" fmla="*/ 1730 h 4855"/>
                    <a:gd name="T58" fmla="*/ 1490 w 6170"/>
                    <a:gd name="T59" fmla="*/ 1843 h 4855"/>
                    <a:gd name="T60" fmla="*/ 1072 w 6170"/>
                    <a:gd name="T61" fmla="*/ 1762 h 4855"/>
                    <a:gd name="T62" fmla="*/ 537 w 6170"/>
                    <a:gd name="T63" fmla="*/ 1739 h 4855"/>
                    <a:gd name="T64" fmla="*/ 23 w 6170"/>
                    <a:gd name="T65" fmla="*/ 2293 h 4855"/>
                    <a:gd name="T66" fmla="*/ 509 w 6170"/>
                    <a:gd name="T67" fmla="*/ 3077 h 4855"/>
                    <a:gd name="T68" fmla="*/ 1109 w 6170"/>
                    <a:gd name="T69" fmla="*/ 3502 h 4855"/>
                    <a:gd name="T70" fmla="*/ 1262 w 6170"/>
                    <a:gd name="T71" fmla="*/ 4555 h 4855"/>
                    <a:gd name="T72" fmla="*/ 1896 w 6170"/>
                    <a:gd name="T73" fmla="*/ 4578 h 4855"/>
                    <a:gd name="T74" fmla="*/ 2227 w 6170"/>
                    <a:gd name="T75" fmla="*/ 3742 h 4855"/>
                    <a:gd name="T76" fmla="*/ 2668 w 6170"/>
                    <a:gd name="T77" fmla="*/ 2773 h 4855"/>
                    <a:gd name="T78" fmla="*/ 2090 w 6170"/>
                    <a:gd name="T79" fmla="*/ 2334 h 4855"/>
                    <a:gd name="T80" fmla="*/ 2088 w 6170"/>
                    <a:gd name="T81" fmla="*/ 2187 h 4855"/>
                    <a:gd name="T82" fmla="*/ 2759 w 6170"/>
                    <a:gd name="T83" fmla="*/ 2555 h 4855"/>
                    <a:gd name="T84" fmla="*/ 2776 w 6170"/>
                    <a:gd name="T85" fmla="*/ 2195 h 4855"/>
                    <a:gd name="T86" fmla="*/ 2572 w 6170"/>
                    <a:gd name="T87" fmla="*/ 1976 h 4855"/>
                    <a:gd name="T88" fmla="*/ 3365 w 6170"/>
                    <a:gd name="T89" fmla="*/ 2279 h 4855"/>
                    <a:gd name="T90" fmla="*/ 3674 w 6170"/>
                    <a:gd name="T91" fmla="*/ 2928 h 4855"/>
                    <a:gd name="T92" fmla="*/ 3861 w 6170"/>
                    <a:gd name="T93" fmla="*/ 2572 h 4855"/>
                    <a:gd name="T94" fmla="*/ 4229 w 6170"/>
                    <a:gd name="T95" fmla="*/ 2372 h 4855"/>
                    <a:gd name="T96" fmla="*/ 4566 w 6170"/>
                    <a:gd name="T97" fmla="*/ 2977 h 4855"/>
                    <a:gd name="T98" fmla="*/ 4563 w 6170"/>
                    <a:gd name="T99" fmla="*/ 2890 h 4855"/>
                    <a:gd name="T100" fmla="*/ 4844 w 6170"/>
                    <a:gd name="T101" fmla="*/ 2875 h 4855"/>
                    <a:gd name="T102" fmla="*/ 4927 w 6170"/>
                    <a:gd name="T103" fmla="*/ 2381 h 4855"/>
                    <a:gd name="T104" fmla="*/ 5152 w 6170"/>
                    <a:gd name="T105" fmla="*/ 1793 h 4855"/>
                    <a:gd name="T106" fmla="*/ 5044 w 6170"/>
                    <a:gd name="T107" fmla="*/ 1482 h 4855"/>
                    <a:gd name="T108" fmla="*/ 5391 w 6170"/>
                    <a:gd name="T109" fmla="*/ 1766 h 4855"/>
                    <a:gd name="T110" fmla="*/ 5504 w 6170"/>
                    <a:gd name="T111" fmla="*/ 1270 h 4855"/>
                    <a:gd name="T112" fmla="*/ 5154 w 6170"/>
                    <a:gd name="T113" fmla="*/ 783 h 4855"/>
                    <a:gd name="T114" fmla="*/ 5687 w 6170"/>
                    <a:gd name="T115" fmla="*/ 580 h 4855"/>
                    <a:gd name="T116" fmla="*/ 5986 w 6170"/>
                    <a:gd name="T117" fmla="*/ 891 h 4855"/>
                    <a:gd name="T118" fmla="*/ 6041 w 6170"/>
                    <a:gd name="T119" fmla="*/ 589 h 4855"/>
                    <a:gd name="T120" fmla="*/ 1662 w 6170"/>
                    <a:gd name="T121" fmla="*/ 1506 h 4855"/>
                    <a:gd name="T122" fmla="*/ 1821 w 6170"/>
                    <a:gd name="T123" fmla="*/ 1261 h 4855"/>
                    <a:gd name="T124" fmla="*/ 2009 w 6170"/>
                    <a:gd name="T125" fmla="*/ 1235 h 4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70" h="4855">
                      <a:moveTo>
                        <a:pt x="6126" y="535"/>
                      </a:moveTo>
                      <a:lnTo>
                        <a:pt x="6126" y="535"/>
                      </a:lnTo>
                      <a:lnTo>
                        <a:pt x="6096" y="523"/>
                      </a:lnTo>
                      <a:lnTo>
                        <a:pt x="6062" y="506"/>
                      </a:lnTo>
                      <a:lnTo>
                        <a:pt x="6062" y="506"/>
                      </a:lnTo>
                      <a:lnTo>
                        <a:pt x="6051" y="501"/>
                      </a:lnTo>
                      <a:lnTo>
                        <a:pt x="6040" y="500"/>
                      </a:lnTo>
                      <a:lnTo>
                        <a:pt x="6030" y="499"/>
                      </a:lnTo>
                      <a:lnTo>
                        <a:pt x="6021" y="499"/>
                      </a:lnTo>
                      <a:lnTo>
                        <a:pt x="6007" y="501"/>
                      </a:lnTo>
                      <a:lnTo>
                        <a:pt x="6003" y="503"/>
                      </a:lnTo>
                      <a:lnTo>
                        <a:pt x="6003" y="503"/>
                      </a:lnTo>
                      <a:lnTo>
                        <a:pt x="5999" y="499"/>
                      </a:lnTo>
                      <a:lnTo>
                        <a:pt x="5992" y="489"/>
                      </a:lnTo>
                      <a:lnTo>
                        <a:pt x="5989" y="484"/>
                      </a:lnTo>
                      <a:lnTo>
                        <a:pt x="5988" y="479"/>
                      </a:lnTo>
                      <a:lnTo>
                        <a:pt x="5988" y="478"/>
                      </a:lnTo>
                      <a:lnTo>
                        <a:pt x="5988" y="477"/>
                      </a:lnTo>
                      <a:lnTo>
                        <a:pt x="5990" y="477"/>
                      </a:lnTo>
                      <a:lnTo>
                        <a:pt x="5993" y="477"/>
                      </a:lnTo>
                      <a:lnTo>
                        <a:pt x="5993" y="477"/>
                      </a:lnTo>
                      <a:lnTo>
                        <a:pt x="6007" y="481"/>
                      </a:lnTo>
                      <a:lnTo>
                        <a:pt x="6024" y="483"/>
                      </a:lnTo>
                      <a:lnTo>
                        <a:pt x="6032" y="484"/>
                      </a:lnTo>
                      <a:lnTo>
                        <a:pt x="6038" y="482"/>
                      </a:lnTo>
                      <a:lnTo>
                        <a:pt x="6040" y="481"/>
                      </a:lnTo>
                      <a:lnTo>
                        <a:pt x="6041" y="478"/>
                      </a:lnTo>
                      <a:lnTo>
                        <a:pt x="6043" y="476"/>
                      </a:lnTo>
                      <a:lnTo>
                        <a:pt x="6043" y="472"/>
                      </a:lnTo>
                      <a:lnTo>
                        <a:pt x="6043" y="472"/>
                      </a:lnTo>
                      <a:lnTo>
                        <a:pt x="6041" y="467"/>
                      </a:lnTo>
                      <a:lnTo>
                        <a:pt x="6039" y="464"/>
                      </a:lnTo>
                      <a:lnTo>
                        <a:pt x="6032" y="454"/>
                      </a:lnTo>
                      <a:lnTo>
                        <a:pt x="6021" y="444"/>
                      </a:lnTo>
                      <a:lnTo>
                        <a:pt x="6009" y="434"/>
                      </a:lnTo>
                      <a:lnTo>
                        <a:pt x="5982" y="419"/>
                      </a:lnTo>
                      <a:lnTo>
                        <a:pt x="5964" y="408"/>
                      </a:lnTo>
                      <a:lnTo>
                        <a:pt x="5964" y="408"/>
                      </a:lnTo>
                      <a:lnTo>
                        <a:pt x="5955" y="402"/>
                      </a:lnTo>
                      <a:lnTo>
                        <a:pt x="5944" y="393"/>
                      </a:lnTo>
                      <a:lnTo>
                        <a:pt x="5915" y="371"/>
                      </a:lnTo>
                      <a:lnTo>
                        <a:pt x="5885" y="349"/>
                      </a:lnTo>
                      <a:lnTo>
                        <a:pt x="5871" y="341"/>
                      </a:lnTo>
                      <a:lnTo>
                        <a:pt x="5859" y="335"/>
                      </a:lnTo>
                      <a:lnTo>
                        <a:pt x="5859" y="335"/>
                      </a:lnTo>
                      <a:lnTo>
                        <a:pt x="5834" y="325"/>
                      </a:lnTo>
                      <a:lnTo>
                        <a:pt x="5804" y="314"/>
                      </a:lnTo>
                      <a:lnTo>
                        <a:pt x="5756" y="300"/>
                      </a:lnTo>
                      <a:lnTo>
                        <a:pt x="5756" y="300"/>
                      </a:lnTo>
                      <a:lnTo>
                        <a:pt x="5738" y="294"/>
                      </a:lnTo>
                      <a:lnTo>
                        <a:pt x="5709" y="287"/>
                      </a:lnTo>
                      <a:lnTo>
                        <a:pt x="5677" y="281"/>
                      </a:lnTo>
                      <a:lnTo>
                        <a:pt x="5664" y="280"/>
                      </a:lnTo>
                      <a:lnTo>
                        <a:pt x="5653" y="279"/>
                      </a:lnTo>
                      <a:lnTo>
                        <a:pt x="5653" y="279"/>
                      </a:lnTo>
                      <a:lnTo>
                        <a:pt x="5630" y="281"/>
                      </a:lnTo>
                      <a:lnTo>
                        <a:pt x="5602" y="284"/>
                      </a:lnTo>
                      <a:lnTo>
                        <a:pt x="5575" y="285"/>
                      </a:lnTo>
                      <a:lnTo>
                        <a:pt x="5564" y="284"/>
                      </a:lnTo>
                      <a:lnTo>
                        <a:pt x="5557" y="281"/>
                      </a:lnTo>
                      <a:lnTo>
                        <a:pt x="5557" y="281"/>
                      </a:lnTo>
                      <a:lnTo>
                        <a:pt x="5537" y="274"/>
                      </a:lnTo>
                      <a:lnTo>
                        <a:pt x="5506" y="266"/>
                      </a:lnTo>
                      <a:lnTo>
                        <a:pt x="5494" y="263"/>
                      </a:lnTo>
                      <a:lnTo>
                        <a:pt x="5484" y="262"/>
                      </a:lnTo>
                      <a:lnTo>
                        <a:pt x="5482" y="263"/>
                      </a:lnTo>
                      <a:lnTo>
                        <a:pt x="5481" y="264"/>
                      </a:lnTo>
                      <a:lnTo>
                        <a:pt x="5482" y="267"/>
                      </a:lnTo>
                      <a:lnTo>
                        <a:pt x="5486" y="269"/>
                      </a:lnTo>
                      <a:lnTo>
                        <a:pt x="5486" y="269"/>
                      </a:lnTo>
                      <a:lnTo>
                        <a:pt x="5496" y="277"/>
                      </a:lnTo>
                      <a:lnTo>
                        <a:pt x="5509" y="281"/>
                      </a:lnTo>
                      <a:lnTo>
                        <a:pt x="5532" y="289"/>
                      </a:lnTo>
                      <a:lnTo>
                        <a:pt x="5541" y="292"/>
                      </a:lnTo>
                      <a:lnTo>
                        <a:pt x="5547" y="295"/>
                      </a:lnTo>
                      <a:lnTo>
                        <a:pt x="5549" y="297"/>
                      </a:lnTo>
                      <a:lnTo>
                        <a:pt x="5549" y="300"/>
                      </a:lnTo>
                      <a:lnTo>
                        <a:pt x="5547" y="302"/>
                      </a:lnTo>
                      <a:lnTo>
                        <a:pt x="5545" y="304"/>
                      </a:lnTo>
                      <a:lnTo>
                        <a:pt x="5545" y="304"/>
                      </a:lnTo>
                      <a:lnTo>
                        <a:pt x="5538" y="308"/>
                      </a:lnTo>
                      <a:lnTo>
                        <a:pt x="5533" y="312"/>
                      </a:lnTo>
                      <a:lnTo>
                        <a:pt x="5527" y="313"/>
                      </a:lnTo>
                      <a:lnTo>
                        <a:pt x="5522" y="313"/>
                      </a:lnTo>
                      <a:lnTo>
                        <a:pt x="5511" y="311"/>
                      </a:lnTo>
                      <a:lnTo>
                        <a:pt x="5496" y="308"/>
                      </a:lnTo>
                      <a:lnTo>
                        <a:pt x="5496" y="308"/>
                      </a:lnTo>
                      <a:lnTo>
                        <a:pt x="5477" y="307"/>
                      </a:lnTo>
                      <a:lnTo>
                        <a:pt x="5461" y="306"/>
                      </a:lnTo>
                      <a:lnTo>
                        <a:pt x="5456" y="304"/>
                      </a:lnTo>
                      <a:lnTo>
                        <a:pt x="5452" y="302"/>
                      </a:lnTo>
                      <a:lnTo>
                        <a:pt x="5450" y="301"/>
                      </a:lnTo>
                      <a:lnTo>
                        <a:pt x="5450" y="300"/>
                      </a:lnTo>
                      <a:lnTo>
                        <a:pt x="5452" y="295"/>
                      </a:lnTo>
                      <a:lnTo>
                        <a:pt x="5452" y="295"/>
                      </a:lnTo>
                      <a:lnTo>
                        <a:pt x="5453" y="287"/>
                      </a:lnTo>
                      <a:lnTo>
                        <a:pt x="5452" y="281"/>
                      </a:lnTo>
                      <a:lnTo>
                        <a:pt x="5449" y="275"/>
                      </a:lnTo>
                      <a:lnTo>
                        <a:pt x="5446" y="270"/>
                      </a:lnTo>
                      <a:lnTo>
                        <a:pt x="5441" y="268"/>
                      </a:lnTo>
                      <a:lnTo>
                        <a:pt x="5436" y="267"/>
                      </a:lnTo>
                      <a:lnTo>
                        <a:pt x="5433" y="268"/>
                      </a:lnTo>
                      <a:lnTo>
                        <a:pt x="5431" y="269"/>
                      </a:lnTo>
                      <a:lnTo>
                        <a:pt x="5429" y="272"/>
                      </a:lnTo>
                      <a:lnTo>
                        <a:pt x="5426" y="274"/>
                      </a:lnTo>
                      <a:lnTo>
                        <a:pt x="5426" y="274"/>
                      </a:lnTo>
                      <a:lnTo>
                        <a:pt x="5422" y="281"/>
                      </a:lnTo>
                      <a:lnTo>
                        <a:pt x="5419" y="286"/>
                      </a:lnTo>
                      <a:lnTo>
                        <a:pt x="5415" y="290"/>
                      </a:lnTo>
                      <a:lnTo>
                        <a:pt x="5410" y="291"/>
                      </a:lnTo>
                      <a:lnTo>
                        <a:pt x="5405" y="292"/>
                      </a:lnTo>
                      <a:lnTo>
                        <a:pt x="5399" y="294"/>
                      </a:lnTo>
                      <a:lnTo>
                        <a:pt x="5384" y="292"/>
                      </a:lnTo>
                      <a:lnTo>
                        <a:pt x="5384" y="292"/>
                      </a:lnTo>
                      <a:lnTo>
                        <a:pt x="5365" y="290"/>
                      </a:lnTo>
                      <a:lnTo>
                        <a:pt x="5348" y="287"/>
                      </a:lnTo>
                      <a:lnTo>
                        <a:pt x="5333" y="285"/>
                      </a:lnTo>
                      <a:lnTo>
                        <a:pt x="5318" y="284"/>
                      </a:lnTo>
                      <a:lnTo>
                        <a:pt x="5318" y="284"/>
                      </a:lnTo>
                      <a:lnTo>
                        <a:pt x="5302" y="283"/>
                      </a:lnTo>
                      <a:lnTo>
                        <a:pt x="5287" y="281"/>
                      </a:lnTo>
                      <a:lnTo>
                        <a:pt x="5279" y="281"/>
                      </a:lnTo>
                      <a:lnTo>
                        <a:pt x="5274" y="283"/>
                      </a:lnTo>
                      <a:lnTo>
                        <a:pt x="5271" y="285"/>
                      </a:lnTo>
                      <a:lnTo>
                        <a:pt x="5270" y="286"/>
                      </a:lnTo>
                      <a:lnTo>
                        <a:pt x="5270" y="290"/>
                      </a:lnTo>
                      <a:lnTo>
                        <a:pt x="5270" y="290"/>
                      </a:lnTo>
                      <a:lnTo>
                        <a:pt x="5271" y="301"/>
                      </a:lnTo>
                      <a:lnTo>
                        <a:pt x="5272" y="311"/>
                      </a:lnTo>
                      <a:lnTo>
                        <a:pt x="5272" y="313"/>
                      </a:lnTo>
                      <a:lnTo>
                        <a:pt x="5271" y="314"/>
                      </a:lnTo>
                      <a:lnTo>
                        <a:pt x="5268" y="313"/>
                      </a:lnTo>
                      <a:lnTo>
                        <a:pt x="5265" y="309"/>
                      </a:lnTo>
                      <a:lnTo>
                        <a:pt x="5265" y="309"/>
                      </a:lnTo>
                      <a:lnTo>
                        <a:pt x="5255" y="301"/>
                      </a:lnTo>
                      <a:lnTo>
                        <a:pt x="5248" y="297"/>
                      </a:lnTo>
                      <a:lnTo>
                        <a:pt x="5237" y="295"/>
                      </a:lnTo>
                      <a:lnTo>
                        <a:pt x="5220" y="290"/>
                      </a:lnTo>
                      <a:lnTo>
                        <a:pt x="5220" y="290"/>
                      </a:lnTo>
                      <a:lnTo>
                        <a:pt x="5209" y="285"/>
                      </a:lnTo>
                      <a:lnTo>
                        <a:pt x="5198" y="279"/>
                      </a:lnTo>
                      <a:lnTo>
                        <a:pt x="5176" y="267"/>
                      </a:lnTo>
                      <a:lnTo>
                        <a:pt x="5157" y="256"/>
                      </a:lnTo>
                      <a:lnTo>
                        <a:pt x="5148" y="251"/>
                      </a:lnTo>
                      <a:lnTo>
                        <a:pt x="5141" y="249"/>
                      </a:lnTo>
                      <a:lnTo>
                        <a:pt x="5141" y="249"/>
                      </a:lnTo>
                      <a:lnTo>
                        <a:pt x="5125" y="245"/>
                      </a:lnTo>
                      <a:lnTo>
                        <a:pt x="5107" y="240"/>
                      </a:lnTo>
                      <a:lnTo>
                        <a:pt x="5089" y="235"/>
                      </a:lnTo>
                      <a:lnTo>
                        <a:pt x="5073" y="232"/>
                      </a:lnTo>
                      <a:lnTo>
                        <a:pt x="5073" y="232"/>
                      </a:lnTo>
                      <a:lnTo>
                        <a:pt x="5062" y="230"/>
                      </a:lnTo>
                      <a:lnTo>
                        <a:pt x="5049" y="232"/>
                      </a:lnTo>
                      <a:lnTo>
                        <a:pt x="5011" y="234"/>
                      </a:lnTo>
                      <a:lnTo>
                        <a:pt x="4971" y="238"/>
                      </a:lnTo>
                      <a:lnTo>
                        <a:pt x="4952" y="239"/>
                      </a:lnTo>
                      <a:lnTo>
                        <a:pt x="4933" y="239"/>
                      </a:lnTo>
                      <a:lnTo>
                        <a:pt x="4933" y="239"/>
                      </a:lnTo>
                      <a:lnTo>
                        <a:pt x="4904" y="236"/>
                      </a:lnTo>
                      <a:lnTo>
                        <a:pt x="4880" y="235"/>
                      </a:lnTo>
                      <a:lnTo>
                        <a:pt x="4869" y="233"/>
                      </a:lnTo>
                      <a:lnTo>
                        <a:pt x="4858" y="230"/>
                      </a:lnTo>
                      <a:lnTo>
                        <a:pt x="4847" y="225"/>
                      </a:lnTo>
                      <a:lnTo>
                        <a:pt x="4836" y="221"/>
                      </a:lnTo>
                      <a:lnTo>
                        <a:pt x="4836" y="221"/>
                      </a:lnTo>
                      <a:lnTo>
                        <a:pt x="4824" y="213"/>
                      </a:lnTo>
                      <a:lnTo>
                        <a:pt x="4812" y="208"/>
                      </a:lnTo>
                      <a:lnTo>
                        <a:pt x="4799" y="204"/>
                      </a:lnTo>
                      <a:lnTo>
                        <a:pt x="4785" y="199"/>
                      </a:lnTo>
                      <a:lnTo>
                        <a:pt x="4772" y="195"/>
                      </a:lnTo>
                      <a:lnTo>
                        <a:pt x="4759" y="193"/>
                      </a:lnTo>
                      <a:lnTo>
                        <a:pt x="4745" y="191"/>
                      </a:lnTo>
                      <a:lnTo>
                        <a:pt x="4732" y="190"/>
                      </a:lnTo>
                      <a:lnTo>
                        <a:pt x="4732" y="190"/>
                      </a:lnTo>
                      <a:lnTo>
                        <a:pt x="4705" y="189"/>
                      </a:lnTo>
                      <a:lnTo>
                        <a:pt x="4677" y="187"/>
                      </a:lnTo>
                      <a:lnTo>
                        <a:pt x="4649" y="183"/>
                      </a:lnTo>
                      <a:lnTo>
                        <a:pt x="4624" y="179"/>
                      </a:lnTo>
                      <a:lnTo>
                        <a:pt x="4624" y="179"/>
                      </a:lnTo>
                      <a:lnTo>
                        <a:pt x="4562" y="173"/>
                      </a:lnTo>
                      <a:lnTo>
                        <a:pt x="4547" y="172"/>
                      </a:lnTo>
                      <a:lnTo>
                        <a:pt x="4534" y="172"/>
                      </a:lnTo>
                      <a:lnTo>
                        <a:pt x="4526" y="173"/>
                      </a:lnTo>
                      <a:lnTo>
                        <a:pt x="4522" y="174"/>
                      </a:lnTo>
                      <a:lnTo>
                        <a:pt x="4521" y="176"/>
                      </a:lnTo>
                      <a:lnTo>
                        <a:pt x="4521" y="176"/>
                      </a:lnTo>
                      <a:lnTo>
                        <a:pt x="4517" y="182"/>
                      </a:lnTo>
                      <a:lnTo>
                        <a:pt x="4516" y="184"/>
                      </a:lnTo>
                      <a:lnTo>
                        <a:pt x="4515" y="187"/>
                      </a:lnTo>
                      <a:lnTo>
                        <a:pt x="4516" y="189"/>
                      </a:lnTo>
                      <a:lnTo>
                        <a:pt x="4518" y="194"/>
                      </a:lnTo>
                      <a:lnTo>
                        <a:pt x="4530" y="206"/>
                      </a:lnTo>
                      <a:lnTo>
                        <a:pt x="4530" y="206"/>
                      </a:lnTo>
                      <a:lnTo>
                        <a:pt x="4545" y="219"/>
                      </a:lnTo>
                      <a:lnTo>
                        <a:pt x="4552" y="229"/>
                      </a:lnTo>
                      <a:lnTo>
                        <a:pt x="4554" y="233"/>
                      </a:lnTo>
                      <a:lnTo>
                        <a:pt x="4554" y="234"/>
                      </a:lnTo>
                      <a:lnTo>
                        <a:pt x="4551" y="234"/>
                      </a:lnTo>
                      <a:lnTo>
                        <a:pt x="4547" y="233"/>
                      </a:lnTo>
                      <a:lnTo>
                        <a:pt x="4547" y="233"/>
                      </a:lnTo>
                      <a:lnTo>
                        <a:pt x="4544" y="229"/>
                      </a:lnTo>
                      <a:lnTo>
                        <a:pt x="4540" y="227"/>
                      </a:lnTo>
                      <a:lnTo>
                        <a:pt x="4533" y="219"/>
                      </a:lnTo>
                      <a:lnTo>
                        <a:pt x="4529" y="217"/>
                      </a:lnTo>
                      <a:lnTo>
                        <a:pt x="4523" y="215"/>
                      </a:lnTo>
                      <a:lnTo>
                        <a:pt x="4516" y="215"/>
                      </a:lnTo>
                      <a:lnTo>
                        <a:pt x="4506" y="216"/>
                      </a:lnTo>
                      <a:lnTo>
                        <a:pt x="4506" y="216"/>
                      </a:lnTo>
                      <a:lnTo>
                        <a:pt x="4490" y="219"/>
                      </a:lnTo>
                      <a:lnTo>
                        <a:pt x="4483" y="222"/>
                      </a:lnTo>
                      <a:lnTo>
                        <a:pt x="4481" y="222"/>
                      </a:lnTo>
                      <a:lnTo>
                        <a:pt x="4477" y="222"/>
                      </a:lnTo>
                      <a:lnTo>
                        <a:pt x="4461" y="221"/>
                      </a:lnTo>
                      <a:lnTo>
                        <a:pt x="4461" y="221"/>
                      </a:lnTo>
                      <a:lnTo>
                        <a:pt x="4446" y="217"/>
                      </a:lnTo>
                      <a:lnTo>
                        <a:pt x="4437" y="216"/>
                      </a:lnTo>
                      <a:lnTo>
                        <a:pt x="4427" y="215"/>
                      </a:lnTo>
                      <a:lnTo>
                        <a:pt x="4408" y="216"/>
                      </a:lnTo>
                      <a:lnTo>
                        <a:pt x="4408" y="216"/>
                      </a:lnTo>
                      <a:lnTo>
                        <a:pt x="4382" y="216"/>
                      </a:lnTo>
                      <a:lnTo>
                        <a:pt x="4363" y="216"/>
                      </a:lnTo>
                      <a:lnTo>
                        <a:pt x="4348" y="213"/>
                      </a:lnTo>
                      <a:lnTo>
                        <a:pt x="4339" y="211"/>
                      </a:lnTo>
                      <a:lnTo>
                        <a:pt x="4339" y="211"/>
                      </a:lnTo>
                      <a:lnTo>
                        <a:pt x="4335" y="210"/>
                      </a:lnTo>
                      <a:lnTo>
                        <a:pt x="4333" y="210"/>
                      </a:lnTo>
                      <a:lnTo>
                        <a:pt x="4331" y="211"/>
                      </a:lnTo>
                      <a:lnTo>
                        <a:pt x="4330" y="213"/>
                      </a:lnTo>
                      <a:lnTo>
                        <a:pt x="4330" y="221"/>
                      </a:lnTo>
                      <a:lnTo>
                        <a:pt x="4334" y="233"/>
                      </a:lnTo>
                      <a:lnTo>
                        <a:pt x="4334" y="233"/>
                      </a:lnTo>
                      <a:lnTo>
                        <a:pt x="4336" y="239"/>
                      </a:lnTo>
                      <a:lnTo>
                        <a:pt x="4340" y="244"/>
                      </a:lnTo>
                      <a:lnTo>
                        <a:pt x="4347" y="251"/>
                      </a:lnTo>
                      <a:lnTo>
                        <a:pt x="4350" y="252"/>
                      </a:lnTo>
                      <a:lnTo>
                        <a:pt x="4350" y="253"/>
                      </a:lnTo>
                      <a:lnTo>
                        <a:pt x="4350" y="253"/>
                      </a:lnTo>
                      <a:lnTo>
                        <a:pt x="4339" y="250"/>
                      </a:lnTo>
                      <a:lnTo>
                        <a:pt x="4339" y="250"/>
                      </a:lnTo>
                      <a:lnTo>
                        <a:pt x="4308" y="241"/>
                      </a:lnTo>
                      <a:lnTo>
                        <a:pt x="4279" y="230"/>
                      </a:lnTo>
                      <a:lnTo>
                        <a:pt x="4279" y="230"/>
                      </a:lnTo>
                      <a:lnTo>
                        <a:pt x="4263" y="223"/>
                      </a:lnTo>
                      <a:lnTo>
                        <a:pt x="4253" y="216"/>
                      </a:lnTo>
                      <a:lnTo>
                        <a:pt x="4243" y="206"/>
                      </a:lnTo>
                      <a:lnTo>
                        <a:pt x="4234" y="195"/>
                      </a:lnTo>
                      <a:lnTo>
                        <a:pt x="4234" y="195"/>
                      </a:lnTo>
                      <a:lnTo>
                        <a:pt x="4228" y="187"/>
                      </a:lnTo>
                      <a:lnTo>
                        <a:pt x="4222" y="181"/>
                      </a:lnTo>
                      <a:lnTo>
                        <a:pt x="4213" y="177"/>
                      </a:lnTo>
                      <a:lnTo>
                        <a:pt x="4196" y="171"/>
                      </a:lnTo>
                      <a:lnTo>
                        <a:pt x="4196" y="171"/>
                      </a:lnTo>
                      <a:lnTo>
                        <a:pt x="4165" y="162"/>
                      </a:lnTo>
                      <a:lnTo>
                        <a:pt x="4146" y="156"/>
                      </a:lnTo>
                      <a:lnTo>
                        <a:pt x="4146" y="156"/>
                      </a:lnTo>
                      <a:lnTo>
                        <a:pt x="4140" y="155"/>
                      </a:lnTo>
                      <a:lnTo>
                        <a:pt x="4132" y="154"/>
                      </a:lnTo>
                      <a:lnTo>
                        <a:pt x="4113" y="153"/>
                      </a:lnTo>
                      <a:lnTo>
                        <a:pt x="4095" y="150"/>
                      </a:lnTo>
                      <a:lnTo>
                        <a:pt x="4085" y="149"/>
                      </a:lnTo>
                      <a:lnTo>
                        <a:pt x="4078" y="147"/>
                      </a:lnTo>
                      <a:lnTo>
                        <a:pt x="4078" y="147"/>
                      </a:lnTo>
                      <a:lnTo>
                        <a:pt x="4057" y="138"/>
                      </a:lnTo>
                      <a:lnTo>
                        <a:pt x="4034" y="131"/>
                      </a:lnTo>
                      <a:lnTo>
                        <a:pt x="4024" y="128"/>
                      </a:lnTo>
                      <a:lnTo>
                        <a:pt x="4016" y="128"/>
                      </a:lnTo>
                      <a:lnTo>
                        <a:pt x="4013" y="130"/>
                      </a:lnTo>
                      <a:lnTo>
                        <a:pt x="4012" y="131"/>
                      </a:lnTo>
                      <a:lnTo>
                        <a:pt x="4012" y="133"/>
                      </a:lnTo>
                      <a:lnTo>
                        <a:pt x="4013" y="137"/>
                      </a:lnTo>
                      <a:lnTo>
                        <a:pt x="4013" y="137"/>
                      </a:lnTo>
                      <a:lnTo>
                        <a:pt x="4022" y="150"/>
                      </a:lnTo>
                      <a:lnTo>
                        <a:pt x="4030" y="162"/>
                      </a:lnTo>
                      <a:lnTo>
                        <a:pt x="4033" y="167"/>
                      </a:lnTo>
                      <a:lnTo>
                        <a:pt x="4033" y="171"/>
                      </a:lnTo>
                      <a:lnTo>
                        <a:pt x="4033" y="172"/>
                      </a:lnTo>
                      <a:lnTo>
                        <a:pt x="4032" y="173"/>
                      </a:lnTo>
                      <a:lnTo>
                        <a:pt x="4027" y="173"/>
                      </a:lnTo>
                      <a:lnTo>
                        <a:pt x="4027" y="173"/>
                      </a:lnTo>
                      <a:lnTo>
                        <a:pt x="4018" y="172"/>
                      </a:lnTo>
                      <a:lnTo>
                        <a:pt x="4011" y="170"/>
                      </a:lnTo>
                      <a:lnTo>
                        <a:pt x="4003" y="167"/>
                      </a:lnTo>
                      <a:lnTo>
                        <a:pt x="3989" y="166"/>
                      </a:lnTo>
                      <a:lnTo>
                        <a:pt x="3989" y="166"/>
                      </a:lnTo>
                      <a:lnTo>
                        <a:pt x="3971" y="165"/>
                      </a:lnTo>
                      <a:lnTo>
                        <a:pt x="3956" y="162"/>
                      </a:lnTo>
                      <a:lnTo>
                        <a:pt x="3943" y="160"/>
                      </a:lnTo>
                      <a:lnTo>
                        <a:pt x="3936" y="160"/>
                      </a:lnTo>
                      <a:lnTo>
                        <a:pt x="3930" y="161"/>
                      </a:lnTo>
                      <a:lnTo>
                        <a:pt x="3930" y="161"/>
                      </a:lnTo>
                      <a:lnTo>
                        <a:pt x="3924" y="162"/>
                      </a:lnTo>
                      <a:lnTo>
                        <a:pt x="3918" y="162"/>
                      </a:lnTo>
                      <a:lnTo>
                        <a:pt x="3907" y="160"/>
                      </a:lnTo>
                      <a:lnTo>
                        <a:pt x="3895" y="155"/>
                      </a:lnTo>
                      <a:lnTo>
                        <a:pt x="3875" y="151"/>
                      </a:lnTo>
                      <a:lnTo>
                        <a:pt x="3875" y="151"/>
                      </a:lnTo>
                      <a:lnTo>
                        <a:pt x="3859" y="149"/>
                      </a:lnTo>
                      <a:lnTo>
                        <a:pt x="3850" y="149"/>
                      </a:lnTo>
                      <a:lnTo>
                        <a:pt x="3841" y="149"/>
                      </a:lnTo>
                      <a:lnTo>
                        <a:pt x="3827" y="147"/>
                      </a:lnTo>
                      <a:lnTo>
                        <a:pt x="3827" y="147"/>
                      </a:lnTo>
                      <a:lnTo>
                        <a:pt x="3816" y="145"/>
                      </a:lnTo>
                      <a:lnTo>
                        <a:pt x="3806" y="145"/>
                      </a:lnTo>
                      <a:lnTo>
                        <a:pt x="3787" y="149"/>
                      </a:lnTo>
                      <a:lnTo>
                        <a:pt x="3768" y="151"/>
                      </a:lnTo>
                      <a:lnTo>
                        <a:pt x="3760" y="153"/>
                      </a:lnTo>
                      <a:lnTo>
                        <a:pt x="3753" y="151"/>
                      </a:lnTo>
                      <a:lnTo>
                        <a:pt x="3753" y="151"/>
                      </a:lnTo>
                      <a:lnTo>
                        <a:pt x="3740" y="148"/>
                      </a:lnTo>
                      <a:lnTo>
                        <a:pt x="3733" y="144"/>
                      </a:lnTo>
                      <a:lnTo>
                        <a:pt x="3720" y="138"/>
                      </a:lnTo>
                      <a:lnTo>
                        <a:pt x="3720" y="138"/>
                      </a:lnTo>
                      <a:lnTo>
                        <a:pt x="3715" y="138"/>
                      </a:lnTo>
                      <a:lnTo>
                        <a:pt x="3710" y="139"/>
                      </a:lnTo>
                      <a:lnTo>
                        <a:pt x="3699" y="144"/>
                      </a:lnTo>
                      <a:lnTo>
                        <a:pt x="3693" y="147"/>
                      </a:lnTo>
                      <a:lnTo>
                        <a:pt x="3687" y="149"/>
                      </a:lnTo>
                      <a:lnTo>
                        <a:pt x="3682" y="149"/>
                      </a:lnTo>
                      <a:lnTo>
                        <a:pt x="3681" y="148"/>
                      </a:lnTo>
                      <a:lnTo>
                        <a:pt x="3679" y="147"/>
                      </a:lnTo>
                      <a:lnTo>
                        <a:pt x="3679" y="147"/>
                      </a:lnTo>
                      <a:lnTo>
                        <a:pt x="3676" y="142"/>
                      </a:lnTo>
                      <a:lnTo>
                        <a:pt x="3674" y="137"/>
                      </a:lnTo>
                      <a:lnTo>
                        <a:pt x="3672" y="131"/>
                      </a:lnTo>
                      <a:lnTo>
                        <a:pt x="3670" y="126"/>
                      </a:lnTo>
                      <a:lnTo>
                        <a:pt x="3666" y="122"/>
                      </a:lnTo>
                      <a:lnTo>
                        <a:pt x="3664" y="122"/>
                      </a:lnTo>
                      <a:lnTo>
                        <a:pt x="3662" y="122"/>
                      </a:lnTo>
                      <a:lnTo>
                        <a:pt x="3653" y="125"/>
                      </a:lnTo>
                      <a:lnTo>
                        <a:pt x="3642" y="132"/>
                      </a:lnTo>
                      <a:lnTo>
                        <a:pt x="3642" y="132"/>
                      </a:lnTo>
                      <a:lnTo>
                        <a:pt x="3623" y="145"/>
                      </a:lnTo>
                      <a:lnTo>
                        <a:pt x="3617" y="150"/>
                      </a:lnTo>
                      <a:lnTo>
                        <a:pt x="3611" y="153"/>
                      </a:lnTo>
                      <a:lnTo>
                        <a:pt x="3606" y="154"/>
                      </a:lnTo>
                      <a:lnTo>
                        <a:pt x="3600" y="154"/>
                      </a:lnTo>
                      <a:lnTo>
                        <a:pt x="3585" y="151"/>
                      </a:lnTo>
                      <a:lnTo>
                        <a:pt x="3585" y="151"/>
                      </a:lnTo>
                      <a:lnTo>
                        <a:pt x="3578" y="149"/>
                      </a:lnTo>
                      <a:lnTo>
                        <a:pt x="3574" y="148"/>
                      </a:lnTo>
                      <a:lnTo>
                        <a:pt x="3574" y="147"/>
                      </a:lnTo>
                      <a:lnTo>
                        <a:pt x="3574" y="145"/>
                      </a:lnTo>
                      <a:lnTo>
                        <a:pt x="3577" y="143"/>
                      </a:lnTo>
                      <a:lnTo>
                        <a:pt x="3588" y="136"/>
                      </a:lnTo>
                      <a:lnTo>
                        <a:pt x="3605" y="127"/>
                      </a:lnTo>
                      <a:lnTo>
                        <a:pt x="3605" y="127"/>
                      </a:lnTo>
                      <a:lnTo>
                        <a:pt x="3614" y="122"/>
                      </a:lnTo>
                      <a:lnTo>
                        <a:pt x="3623" y="120"/>
                      </a:lnTo>
                      <a:lnTo>
                        <a:pt x="3641" y="117"/>
                      </a:lnTo>
                      <a:lnTo>
                        <a:pt x="3648" y="115"/>
                      </a:lnTo>
                      <a:lnTo>
                        <a:pt x="3653" y="111"/>
                      </a:lnTo>
                      <a:lnTo>
                        <a:pt x="3655" y="109"/>
                      </a:lnTo>
                      <a:lnTo>
                        <a:pt x="3657" y="106"/>
                      </a:lnTo>
                      <a:lnTo>
                        <a:pt x="3658" y="102"/>
                      </a:lnTo>
                      <a:lnTo>
                        <a:pt x="3659" y="97"/>
                      </a:lnTo>
                      <a:lnTo>
                        <a:pt x="3659" y="97"/>
                      </a:lnTo>
                      <a:lnTo>
                        <a:pt x="3660" y="88"/>
                      </a:lnTo>
                      <a:lnTo>
                        <a:pt x="3662" y="81"/>
                      </a:lnTo>
                      <a:lnTo>
                        <a:pt x="3663" y="75"/>
                      </a:lnTo>
                      <a:lnTo>
                        <a:pt x="3663" y="71"/>
                      </a:lnTo>
                      <a:lnTo>
                        <a:pt x="3662" y="68"/>
                      </a:lnTo>
                      <a:lnTo>
                        <a:pt x="3658" y="64"/>
                      </a:lnTo>
                      <a:lnTo>
                        <a:pt x="3651" y="60"/>
                      </a:lnTo>
                      <a:lnTo>
                        <a:pt x="3640" y="55"/>
                      </a:lnTo>
                      <a:lnTo>
                        <a:pt x="3640" y="55"/>
                      </a:lnTo>
                      <a:lnTo>
                        <a:pt x="3619" y="47"/>
                      </a:lnTo>
                      <a:lnTo>
                        <a:pt x="3602" y="41"/>
                      </a:lnTo>
                      <a:lnTo>
                        <a:pt x="3586" y="38"/>
                      </a:lnTo>
                      <a:lnTo>
                        <a:pt x="3566" y="38"/>
                      </a:lnTo>
                      <a:lnTo>
                        <a:pt x="3566" y="38"/>
                      </a:lnTo>
                      <a:lnTo>
                        <a:pt x="3488" y="38"/>
                      </a:lnTo>
                      <a:lnTo>
                        <a:pt x="3488" y="38"/>
                      </a:lnTo>
                      <a:lnTo>
                        <a:pt x="3480" y="38"/>
                      </a:lnTo>
                      <a:lnTo>
                        <a:pt x="3472" y="41"/>
                      </a:lnTo>
                      <a:lnTo>
                        <a:pt x="3460" y="46"/>
                      </a:lnTo>
                      <a:lnTo>
                        <a:pt x="3455" y="48"/>
                      </a:lnTo>
                      <a:lnTo>
                        <a:pt x="3449" y="48"/>
                      </a:lnTo>
                      <a:lnTo>
                        <a:pt x="3444" y="47"/>
                      </a:lnTo>
                      <a:lnTo>
                        <a:pt x="3437" y="43"/>
                      </a:lnTo>
                      <a:lnTo>
                        <a:pt x="3437" y="43"/>
                      </a:lnTo>
                      <a:lnTo>
                        <a:pt x="3431" y="38"/>
                      </a:lnTo>
                      <a:lnTo>
                        <a:pt x="3425" y="36"/>
                      </a:lnTo>
                      <a:lnTo>
                        <a:pt x="3420" y="35"/>
                      </a:lnTo>
                      <a:lnTo>
                        <a:pt x="3415" y="34"/>
                      </a:lnTo>
                      <a:lnTo>
                        <a:pt x="3408" y="32"/>
                      </a:lnTo>
                      <a:lnTo>
                        <a:pt x="3403" y="31"/>
                      </a:lnTo>
                      <a:lnTo>
                        <a:pt x="3398" y="27"/>
                      </a:lnTo>
                      <a:lnTo>
                        <a:pt x="3398" y="27"/>
                      </a:lnTo>
                      <a:lnTo>
                        <a:pt x="3393" y="24"/>
                      </a:lnTo>
                      <a:lnTo>
                        <a:pt x="3391" y="20"/>
                      </a:lnTo>
                      <a:lnTo>
                        <a:pt x="3386" y="14"/>
                      </a:lnTo>
                      <a:lnTo>
                        <a:pt x="3384" y="12"/>
                      </a:lnTo>
                      <a:lnTo>
                        <a:pt x="3379" y="10"/>
                      </a:lnTo>
                      <a:lnTo>
                        <a:pt x="3373" y="9"/>
                      </a:lnTo>
                      <a:lnTo>
                        <a:pt x="3363" y="8"/>
                      </a:lnTo>
                      <a:lnTo>
                        <a:pt x="3363" y="8"/>
                      </a:lnTo>
                      <a:lnTo>
                        <a:pt x="3353" y="8"/>
                      </a:lnTo>
                      <a:lnTo>
                        <a:pt x="3344" y="6"/>
                      </a:lnTo>
                      <a:lnTo>
                        <a:pt x="3327" y="1"/>
                      </a:lnTo>
                      <a:lnTo>
                        <a:pt x="3319" y="0"/>
                      </a:lnTo>
                      <a:lnTo>
                        <a:pt x="3311" y="0"/>
                      </a:lnTo>
                      <a:lnTo>
                        <a:pt x="3304" y="3"/>
                      </a:lnTo>
                      <a:lnTo>
                        <a:pt x="3294" y="8"/>
                      </a:lnTo>
                      <a:lnTo>
                        <a:pt x="3294" y="8"/>
                      </a:lnTo>
                      <a:lnTo>
                        <a:pt x="3283" y="19"/>
                      </a:lnTo>
                      <a:lnTo>
                        <a:pt x="3278" y="25"/>
                      </a:lnTo>
                      <a:lnTo>
                        <a:pt x="3273" y="30"/>
                      </a:lnTo>
                      <a:lnTo>
                        <a:pt x="3261" y="38"/>
                      </a:lnTo>
                      <a:lnTo>
                        <a:pt x="3261" y="38"/>
                      </a:lnTo>
                      <a:lnTo>
                        <a:pt x="3245" y="47"/>
                      </a:lnTo>
                      <a:lnTo>
                        <a:pt x="3236" y="52"/>
                      </a:lnTo>
                      <a:lnTo>
                        <a:pt x="3226" y="54"/>
                      </a:lnTo>
                      <a:lnTo>
                        <a:pt x="3210" y="58"/>
                      </a:lnTo>
                      <a:lnTo>
                        <a:pt x="3210" y="58"/>
                      </a:lnTo>
                      <a:lnTo>
                        <a:pt x="3203" y="59"/>
                      </a:lnTo>
                      <a:lnTo>
                        <a:pt x="3197" y="59"/>
                      </a:lnTo>
                      <a:lnTo>
                        <a:pt x="3187" y="57"/>
                      </a:lnTo>
                      <a:lnTo>
                        <a:pt x="3182" y="55"/>
                      </a:lnTo>
                      <a:lnTo>
                        <a:pt x="3175" y="55"/>
                      </a:lnTo>
                      <a:lnTo>
                        <a:pt x="3165" y="55"/>
                      </a:lnTo>
                      <a:lnTo>
                        <a:pt x="3152" y="58"/>
                      </a:lnTo>
                      <a:lnTo>
                        <a:pt x="3152" y="58"/>
                      </a:lnTo>
                      <a:lnTo>
                        <a:pt x="3137" y="59"/>
                      </a:lnTo>
                      <a:lnTo>
                        <a:pt x="3124" y="59"/>
                      </a:lnTo>
                      <a:lnTo>
                        <a:pt x="3101" y="57"/>
                      </a:lnTo>
                      <a:lnTo>
                        <a:pt x="3090" y="57"/>
                      </a:lnTo>
                      <a:lnTo>
                        <a:pt x="3079" y="57"/>
                      </a:lnTo>
                      <a:lnTo>
                        <a:pt x="3069" y="58"/>
                      </a:lnTo>
                      <a:lnTo>
                        <a:pt x="3058" y="63"/>
                      </a:lnTo>
                      <a:lnTo>
                        <a:pt x="3058" y="63"/>
                      </a:lnTo>
                      <a:lnTo>
                        <a:pt x="3046" y="68"/>
                      </a:lnTo>
                      <a:lnTo>
                        <a:pt x="3035" y="71"/>
                      </a:lnTo>
                      <a:lnTo>
                        <a:pt x="3015" y="76"/>
                      </a:lnTo>
                      <a:lnTo>
                        <a:pt x="3005" y="80"/>
                      </a:lnTo>
                      <a:lnTo>
                        <a:pt x="2998" y="83"/>
                      </a:lnTo>
                      <a:lnTo>
                        <a:pt x="2995" y="86"/>
                      </a:lnTo>
                      <a:lnTo>
                        <a:pt x="2993" y="89"/>
                      </a:lnTo>
                      <a:lnTo>
                        <a:pt x="2990" y="93"/>
                      </a:lnTo>
                      <a:lnTo>
                        <a:pt x="2989" y="97"/>
                      </a:lnTo>
                      <a:lnTo>
                        <a:pt x="2989" y="97"/>
                      </a:lnTo>
                      <a:lnTo>
                        <a:pt x="2989" y="102"/>
                      </a:lnTo>
                      <a:lnTo>
                        <a:pt x="2989" y="105"/>
                      </a:lnTo>
                      <a:lnTo>
                        <a:pt x="2990" y="110"/>
                      </a:lnTo>
                      <a:lnTo>
                        <a:pt x="2993" y="114"/>
                      </a:lnTo>
                      <a:lnTo>
                        <a:pt x="2998" y="120"/>
                      </a:lnTo>
                      <a:lnTo>
                        <a:pt x="3004" y="125"/>
                      </a:lnTo>
                      <a:lnTo>
                        <a:pt x="3007" y="130"/>
                      </a:lnTo>
                      <a:lnTo>
                        <a:pt x="3009" y="131"/>
                      </a:lnTo>
                      <a:lnTo>
                        <a:pt x="3009" y="133"/>
                      </a:lnTo>
                      <a:lnTo>
                        <a:pt x="3007" y="134"/>
                      </a:lnTo>
                      <a:lnTo>
                        <a:pt x="3005" y="136"/>
                      </a:lnTo>
                      <a:lnTo>
                        <a:pt x="2995" y="137"/>
                      </a:lnTo>
                      <a:lnTo>
                        <a:pt x="2995" y="137"/>
                      </a:lnTo>
                      <a:lnTo>
                        <a:pt x="2975" y="138"/>
                      </a:lnTo>
                      <a:lnTo>
                        <a:pt x="2961" y="138"/>
                      </a:lnTo>
                      <a:lnTo>
                        <a:pt x="2950" y="138"/>
                      </a:lnTo>
                      <a:lnTo>
                        <a:pt x="2935" y="139"/>
                      </a:lnTo>
                      <a:lnTo>
                        <a:pt x="2935" y="139"/>
                      </a:lnTo>
                      <a:lnTo>
                        <a:pt x="2922" y="140"/>
                      </a:lnTo>
                      <a:lnTo>
                        <a:pt x="2916" y="140"/>
                      </a:lnTo>
                      <a:lnTo>
                        <a:pt x="2909" y="142"/>
                      </a:lnTo>
                      <a:lnTo>
                        <a:pt x="2891" y="147"/>
                      </a:lnTo>
                      <a:lnTo>
                        <a:pt x="2891" y="147"/>
                      </a:lnTo>
                      <a:lnTo>
                        <a:pt x="2879" y="149"/>
                      </a:lnTo>
                      <a:lnTo>
                        <a:pt x="2868" y="151"/>
                      </a:lnTo>
                      <a:lnTo>
                        <a:pt x="2853" y="154"/>
                      </a:lnTo>
                      <a:lnTo>
                        <a:pt x="2848" y="155"/>
                      </a:lnTo>
                      <a:lnTo>
                        <a:pt x="2848" y="156"/>
                      </a:lnTo>
                      <a:lnTo>
                        <a:pt x="2851" y="159"/>
                      </a:lnTo>
                      <a:lnTo>
                        <a:pt x="2856" y="161"/>
                      </a:lnTo>
                      <a:lnTo>
                        <a:pt x="2856" y="161"/>
                      </a:lnTo>
                      <a:lnTo>
                        <a:pt x="2864" y="165"/>
                      </a:lnTo>
                      <a:lnTo>
                        <a:pt x="2873" y="171"/>
                      </a:lnTo>
                      <a:lnTo>
                        <a:pt x="2892" y="183"/>
                      </a:lnTo>
                      <a:lnTo>
                        <a:pt x="2910" y="195"/>
                      </a:lnTo>
                      <a:lnTo>
                        <a:pt x="2920" y="199"/>
                      </a:lnTo>
                      <a:lnTo>
                        <a:pt x="2927" y="200"/>
                      </a:lnTo>
                      <a:lnTo>
                        <a:pt x="2927" y="200"/>
                      </a:lnTo>
                      <a:lnTo>
                        <a:pt x="2943" y="201"/>
                      </a:lnTo>
                      <a:lnTo>
                        <a:pt x="2960" y="201"/>
                      </a:lnTo>
                      <a:lnTo>
                        <a:pt x="2967" y="202"/>
                      </a:lnTo>
                      <a:lnTo>
                        <a:pt x="2973" y="205"/>
                      </a:lnTo>
                      <a:lnTo>
                        <a:pt x="2980" y="210"/>
                      </a:lnTo>
                      <a:lnTo>
                        <a:pt x="2984" y="216"/>
                      </a:lnTo>
                      <a:lnTo>
                        <a:pt x="2984" y="216"/>
                      </a:lnTo>
                      <a:lnTo>
                        <a:pt x="2989" y="223"/>
                      </a:lnTo>
                      <a:lnTo>
                        <a:pt x="2998" y="230"/>
                      </a:lnTo>
                      <a:lnTo>
                        <a:pt x="3015" y="244"/>
                      </a:lnTo>
                      <a:lnTo>
                        <a:pt x="3021" y="250"/>
                      </a:lnTo>
                      <a:lnTo>
                        <a:pt x="3026" y="253"/>
                      </a:lnTo>
                      <a:lnTo>
                        <a:pt x="3026" y="255"/>
                      </a:lnTo>
                      <a:lnTo>
                        <a:pt x="3024" y="256"/>
                      </a:lnTo>
                      <a:lnTo>
                        <a:pt x="3018" y="255"/>
                      </a:lnTo>
                      <a:lnTo>
                        <a:pt x="3018" y="255"/>
                      </a:lnTo>
                      <a:lnTo>
                        <a:pt x="3011" y="252"/>
                      </a:lnTo>
                      <a:lnTo>
                        <a:pt x="3005" y="249"/>
                      </a:lnTo>
                      <a:lnTo>
                        <a:pt x="3000" y="244"/>
                      </a:lnTo>
                      <a:lnTo>
                        <a:pt x="2997" y="239"/>
                      </a:lnTo>
                      <a:lnTo>
                        <a:pt x="2993" y="234"/>
                      </a:lnTo>
                      <a:lnTo>
                        <a:pt x="2987" y="229"/>
                      </a:lnTo>
                      <a:lnTo>
                        <a:pt x="2980" y="224"/>
                      </a:lnTo>
                      <a:lnTo>
                        <a:pt x="2970" y="221"/>
                      </a:lnTo>
                      <a:lnTo>
                        <a:pt x="2970" y="221"/>
                      </a:lnTo>
                      <a:lnTo>
                        <a:pt x="2936" y="211"/>
                      </a:lnTo>
                      <a:lnTo>
                        <a:pt x="2901" y="202"/>
                      </a:lnTo>
                      <a:lnTo>
                        <a:pt x="2901" y="202"/>
                      </a:lnTo>
                      <a:lnTo>
                        <a:pt x="2890" y="200"/>
                      </a:lnTo>
                      <a:lnTo>
                        <a:pt x="2881" y="198"/>
                      </a:lnTo>
                      <a:lnTo>
                        <a:pt x="2869" y="193"/>
                      </a:lnTo>
                      <a:lnTo>
                        <a:pt x="2863" y="190"/>
                      </a:lnTo>
                      <a:lnTo>
                        <a:pt x="2856" y="189"/>
                      </a:lnTo>
                      <a:lnTo>
                        <a:pt x="2847" y="189"/>
                      </a:lnTo>
                      <a:lnTo>
                        <a:pt x="2836" y="190"/>
                      </a:lnTo>
                      <a:lnTo>
                        <a:pt x="2836" y="190"/>
                      </a:lnTo>
                      <a:lnTo>
                        <a:pt x="2822" y="193"/>
                      </a:lnTo>
                      <a:lnTo>
                        <a:pt x="2806" y="193"/>
                      </a:lnTo>
                      <a:lnTo>
                        <a:pt x="2777" y="194"/>
                      </a:lnTo>
                      <a:lnTo>
                        <a:pt x="2766" y="194"/>
                      </a:lnTo>
                      <a:lnTo>
                        <a:pt x="2761" y="195"/>
                      </a:lnTo>
                      <a:lnTo>
                        <a:pt x="2761" y="196"/>
                      </a:lnTo>
                      <a:lnTo>
                        <a:pt x="2762" y="198"/>
                      </a:lnTo>
                      <a:lnTo>
                        <a:pt x="2772" y="200"/>
                      </a:lnTo>
                      <a:lnTo>
                        <a:pt x="2772" y="200"/>
                      </a:lnTo>
                      <a:lnTo>
                        <a:pt x="2799" y="208"/>
                      </a:lnTo>
                      <a:lnTo>
                        <a:pt x="2818" y="215"/>
                      </a:lnTo>
                      <a:lnTo>
                        <a:pt x="2823" y="218"/>
                      </a:lnTo>
                      <a:lnTo>
                        <a:pt x="2824" y="219"/>
                      </a:lnTo>
                      <a:lnTo>
                        <a:pt x="2825" y="221"/>
                      </a:lnTo>
                      <a:lnTo>
                        <a:pt x="2824" y="222"/>
                      </a:lnTo>
                      <a:lnTo>
                        <a:pt x="2823" y="223"/>
                      </a:lnTo>
                      <a:lnTo>
                        <a:pt x="2817" y="225"/>
                      </a:lnTo>
                      <a:lnTo>
                        <a:pt x="2817" y="225"/>
                      </a:lnTo>
                      <a:lnTo>
                        <a:pt x="2804" y="229"/>
                      </a:lnTo>
                      <a:lnTo>
                        <a:pt x="2796" y="232"/>
                      </a:lnTo>
                      <a:lnTo>
                        <a:pt x="2793" y="232"/>
                      </a:lnTo>
                      <a:lnTo>
                        <a:pt x="2789" y="232"/>
                      </a:lnTo>
                      <a:lnTo>
                        <a:pt x="2777" y="228"/>
                      </a:lnTo>
                      <a:lnTo>
                        <a:pt x="2777" y="228"/>
                      </a:lnTo>
                      <a:lnTo>
                        <a:pt x="2771" y="225"/>
                      </a:lnTo>
                      <a:lnTo>
                        <a:pt x="2767" y="225"/>
                      </a:lnTo>
                      <a:lnTo>
                        <a:pt x="2762" y="225"/>
                      </a:lnTo>
                      <a:lnTo>
                        <a:pt x="2761" y="223"/>
                      </a:lnTo>
                      <a:lnTo>
                        <a:pt x="2757" y="221"/>
                      </a:lnTo>
                      <a:lnTo>
                        <a:pt x="2748" y="206"/>
                      </a:lnTo>
                      <a:lnTo>
                        <a:pt x="2748" y="206"/>
                      </a:lnTo>
                      <a:lnTo>
                        <a:pt x="2736" y="185"/>
                      </a:lnTo>
                      <a:lnTo>
                        <a:pt x="2728" y="172"/>
                      </a:lnTo>
                      <a:lnTo>
                        <a:pt x="2726" y="168"/>
                      </a:lnTo>
                      <a:lnTo>
                        <a:pt x="2728" y="176"/>
                      </a:lnTo>
                      <a:lnTo>
                        <a:pt x="2728" y="176"/>
                      </a:lnTo>
                      <a:lnTo>
                        <a:pt x="2730" y="183"/>
                      </a:lnTo>
                      <a:lnTo>
                        <a:pt x="2730" y="188"/>
                      </a:lnTo>
                      <a:lnTo>
                        <a:pt x="2728" y="193"/>
                      </a:lnTo>
                      <a:lnTo>
                        <a:pt x="2726" y="196"/>
                      </a:lnTo>
                      <a:lnTo>
                        <a:pt x="2723" y="199"/>
                      </a:lnTo>
                      <a:lnTo>
                        <a:pt x="2719" y="201"/>
                      </a:lnTo>
                      <a:lnTo>
                        <a:pt x="2709" y="206"/>
                      </a:lnTo>
                      <a:lnTo>
                        <a:pt x="2709" y="206"/>
                      </a:lnTo>
                      <a:lnTo>
                        <a:pt x="2699" y="210"/>
                      </a:lnTo>
                      <a:lnTo>
                        <a:pt x="2698" y="211"/>
                      </a:lnTo>
                      <a:lnTo>
                        <a:pt x="2697" y="213"/>
                      </a:lnTo>
                      <a:lnTo>
                        <a:pt x="2698" y="216"/>
                      </a:lnTo>
                      <a:lnTo>
                        <a:pt x="2700" y="218"/>
                      </a:lnTo>
                      <a:lnTo>
                        <a:pt x="2709" y="225"/>
                      </a:lnTo>
                      <a:lnTo>
                        <a:pt x="2709" y="225"/>
                      </a:lnTo>
                      <a:lnTo>
                        <a:pt x="2715" y="228"/>
                      </a:lnTo>
                      <a:lnTo>
                        <a:pt x="2721" y="230"/>
                      </a:lnTo>
                      <a:lnTo>
                        <a:pt x="2733" y="234"/>
                      </a:lnTo>
                      <a:lnTo>
                        <a:pt x="2739" y="236"/>
                      </a:lnTo>
                      <a:lnTo>
                        <a:pt x="2744" y="239"/>
                      </a:lnTo>
                      <a:lnTo>
                        <a:pt x="2747" y="244"/>
                      </a:lnTo>
                      <a:lnTo>
                        <a:pt x="2748" y="250"/>
                      </a:lnTo>
                      <a:lnTo>
                        <a:pt x="2748" y="250"/>
                      </a:lnTo>
                      <a:lnTo>
                        <a:pt x="2748" y="257"/>
                      </a:lnTo>
                      <a:lnTo>
                        <a:pt x="2747" y="262"/>
                      </a:lnTo>
                      <a:lnTo>
                        <a:pt x="2745" y="270"/>
                      </a:lnTo>
                      <a:lnTo>
                        <a:pt x="2745" y="274"/>
                      </a:lnTo>
                      <a:lnTo>
                        <a:pt x="2745" y="278"/>
                      </a:lnTo>
                      <a:lnTo>
                        <a:pt x="2748" y="281"/>
                      </a:lnTo>
                      <a:lnTo>
                        <a:pt x="2753" y="284"/>
                      </a:lnTo>
                      <a:lnTo>
                        <a:pt x="2753" y="284"/>
                      </a:lnTo>
                      <a:lnTo>
                        <a:pt x="2757" y="289"/>
                      </a:lnTo>
                      <a:lnTo>
                        <a:pt x="2762" y="292"/>
                      </a:lnTo>
                      <a:lnTo>
                        <a:pt x="2770" y="301"/>
                      </a:lnTo>
                      <a:lnTo>
                        <a:pt x="2773" y="303"/>
                      </a:lnTo>
                      <a:lnTo>
                        <a:pt x="2777" y="307"/>
                      </a:lnTo>
                      <a:lnTo>
                        <a:pt x="2782" y="308"/>
                      </a:lnTo>
                      <a:lnTo>
                        <a:pt x="2788" y="309"/>
                      </a:lnTo>
                      <a:lnTo>
                        <a:pt x="2788" y="309"/>
                      </a:lnTo>
                      <a:lnTo>
                        <a:pt x="2793" y="308"/>
                      </a:lnTo>
                      <a:lnTo>
                        <a:pt x="2796" y="308"/>
                      </a:lnTo>
                      <a:lnTo>
                        <a:pt x="2802" y="306"/>
                      </a:lnTo>
                      <a:lnTo>
                        <a:pt x="2806" y="304"/>
                      </a:lnTo>
                      <a:lnTo>
                        <a:pt x="2811" y="304"/>
                      </a:lnTo>
                      <a:lnTo>
                        <a:pt x="2819" y="304"/>
                      </a:lnTo>
                      <a:lnTo>
                        <a:pt x="2829" y="304"/>
                      </a:lnTo>
                      <a:lnTo>
                        <a:pt x="2829" y="304"/>
                      </a:lnTo>
                      <a:lnTo>
                        <a:pt x="2851" y="308"/>
                      </a:lnTo>
                      <a:lnTo>
                        <a:pt x="2868" y="312"/>
                      </a:lnTo>
                      <a:lnTo>
                        <a:pt x="2881" y="315"/>
                      </a:lnTo>
                      <a:lnTo>
                        <a:pt x="2891" y="319"/>
                      </a:lnTo>
                      <a:lnTo>
                        <a:pt x="2891" y="319"/>
                      </a:lnTo>
                      <a:lnTo>
                        <a:pt x="2893" y="321"/>
                      </a:lnTo>
                      <a:lnTo>
                        <a:pt x="2896" y="324"/>
                      </a:lnTo>
                      <a:lnTo>
                        <a:pt x="2899" y="330"/>
                      </a:lnTo>
                      <a:lnTo>
                        <a:pt x="2903" y="337"/>
                      </a:lnTo>
                      <a:lnTo>
                        <a:pt x="2907" y="341"/>
                      </a:lnTo>
                      <a:lnTo>
                        <a:pt x="2910" y="343"/>
                      </a:lnTo>
                      <a:lnTo>
                        <a:pt x="2910" y="343"/>
                      </a:lnTo>
                      <a:lnTo>
                        <a:pt x="2924" y="349"/>
                      </a:lnTo>
                      <a:lnTo>
                        <a:pt x="2939" y="354"/>
                      </a:lnTo>
                      <a:lnTo>
                        <a:pt x="2946" y="357"/>
                      </a:lnTo>
                      <a:lnTo>
                        <a:pt x="2949" y="359"/>
                      </a:lnTo>
                      <a:lnTo>
                        <a:pt x="2950" y="360"/>
                      </a:lnTo>
                      <a:lnTo>
                        <a:pt x="2949" y="362"/>
                      </a:lnTo>
                      <a:lnTo>
                        <a:pt x="2944" y="363"/>
                      </a:lnTo>
                      <a:lnTo>
                        <a:pt x="2944" y="363"/>
                      </a:lnTo>
                      <a:lnTo>
                        <a:pt x="2938" y="365"/>
                      </a:lnTo>
                      <a:lnTo>
                        <a:pt x="2933" y="369"/>
                      </a:lnTo>
                      <a:lnTo>
                        <a:pt x="2927" y="375"/>
                      </a:lnTo>
                      <a:lnTo>
                        <a:pt x="2925" y="375"/>
                      </a:lnTo>
                      <a:lnTo>
                        <a:pt x="2921" y="375"/>
                      </a:lnTo>
                      <a:lnTo>
                        <a:pt x="2916" y="370"/>
                      </a:lnTo>
                      <a:lnTo>
                        <a:pt x="2910" y="363"/>
                      </a:lnTo>
                      <a:lnTo>
                        <a:pt x="2910" y="363"/>
                      </a:lnTo>
                      <a:lnTo>
                        <a:pt x="2903" y="354"/>
                      </a:lnTo>
                      <a:lnTo>
                        <a:pt x="2898" y="346"/>
                      </a:lnTo>
                      <a:lnTo>
                        <a:pt x="2887" y="330"/>
                      </a:lnTo>
                      <a:lnTo>
                        <a:pt x="2882" y="323"/>
                      </a:lnTo>
                      <a:lnTo>
                        <a:pt x="2876" y="318"/>
                      </a:lnTo>
                      <a:lnTo>
                        <a:pt x="2869" y="315"/>
                      </a:lnTo>
                      <a:lnTo>
                        <a:pt x="2861" y="314"/>
                      </a:lnTo>
                      <a:lnTo>
                        <a:pt x="2861" y="314"/>
                      </a:lnTo>
                      <a:lnTo>
                        <a:pt x="2841" y="313"/>
                      </a:lnTo>
                      <a:lnTo>
                        <a:pt x="2823" y="311"/>
                      </a:lnTo>
                      <a:lnTo>
                        <a:pt x="2817" y="311"/>
                      </a:lnTo>
                      <a:lnTo>
                        <a:pt x="2812" y="312"/>
                      </a:lnTo>
                      <a:lnTo>
                        <a:pt x="2811" y="313"/>
                      </a:lnTo>
                      <a:lnTo>
                        <a:pt x="2810" y="314"/>
                      </a:lnTo>
                      <a:lnTo>
                        <a:pt x="2812" y="319"/>
                      </a:lnTo>
                      <a:lnTo>
                        <a:pt x="2812" y="319"/>
                      </a:lnTo>
                      <a:lnTo>
                        <a:pt x="2819" y="330"/>
                      </a:lnTo>
                      <a:lnTo>
                        <a:pt x="2825" y="341"/>
                      </a:lnTo>
                      <a:lnTo>
                        <a:pt x="2828" y="346"/>
                      </a:lnTo>
                      <a:lnTo>
                        <a:pt x="2829" y="352"/>
                      </a:lnTo>
                      <a:lnTo>
                        <a:pt x="2829" y="357"/>
                      </a:lnTo>
                      <a:lnTo>
                        <a:pt x="2829" y="363"/>
                      </a:lnTo>
                      <a:lnTo>
                        <a:pt x="2829" y="363"/>
                      </a:lnTo>
                      <a:lnTo>
                        <a:pt x="2828" y="374"/>
                      </a:lnTo>
                      <a:lnTo>
                        <a:pt x="2827" y="383"/>
                      </a:lnTo>
                      <a:lnTo>
                        <a:pt x="2825" y="387"/>
                      </a:lnTo>
                      <a:lnTo>
                        <a:pt x="2823" y="392"/>
                      </a:lnTo>
                      <a:lnTo>
                        <a:pt x="2818" y="397"/>
                      </a:lnTo>
                      <a:lnTo>
                        <a:pt x="2812" y="403"/>
                      </a:lnTo>
                      <a:lnTo>
                        <a:pt x="2812" y="403"/>
                      </a:lnTo>
                      <a:lnTo>
                        <a:pt x="2806" y="408"/>
                      </a:lnTo>
                      <a:lnTo>
                        <a:pt x="2804" y="410"/>
                      </a:lnTo>
                      <a:lnTo>
                        <a:pt x="2802" y="413"/>
                      </a:lnTo>
                      <a:lnTo>
                        <a:pt x="2801" y="413"/>
                      </a:lnTo>
                      <a:lnTo>
                        <a:pt x="2795" y="413"/>
                      </a:lnTo>
                      <a:lnTo>
                        <a:pt x="2772" y="413"/>
                      </a:lnTo>
                      <a:lnTo>
                        <a:pt x="2772" y="413"/>
                      </a:lnTo>
                      <a:lnTo>
                        <a:pt x="2747" y="413"/>
                      </a:lnTo>
                      <a:lnTo>
                        <a:pt x="2731" y="414"/>
                      </a:lnTo>
                      <a:lnTo>
                        <a:pt x="2726" y="414"/>
                      </a:lnTo>
                      <a:lnTo>
                        <a:pt x="2722" y="413"/>
                      </a:lnTo>
                      <a:lnTo>
                        <a:pt x="2720" y="410"/>
                      </a:lnTo>
                      <a:lnTo>
                        <a:pt x="2719" y="408"/>
                      </a:lnTo>
                      <a:lnTo>
                        <a:pt x="2719" y="408"/>
                      </a:lnTo>
                      <a:lnTo>
                        <a:pt x="2717" y="407"/>
                      </a:lnTo>
                      <a:lnTo>
                        <a:pt x="2717" y="407"/>
                      </a:lnTo>
                      <a:lnTo>
                        <a:pt x="2725" y="407"/>
                      </a:lnTo>
                      <a:lnTo>
                        <a:pt x="2731" y="405"/>
                      </a:lnTo>
                      <a:lnTo>
                        <a:pt x="2738" y="403"/>
                      </a:lnTo>
                      <a:lnTo>
                        <a:pt x="2738" y="403"/>
                      </a:lnTo>
                      <a:lnTo>
                        <a:pt x="2756" y="396"/>
                      </a:lnTo>
                      <a:lnTo>
                        <a:pt x="2762" y="393"/>
                      </a:lnTo>
                      <a:lnTo>
                        <a:pt x="2767" y="390"/>
                      </a:lnTo>
                      <a:lnTo>
                        <a:pt x="2771" y="385"/>
                      </a:lnTo>
                      <a:lnTo>
                        <a:pt x="2773" y="381"/>
                      </a:lnTo>
                      <a:lnTo>
                        <a:pt x="2777" y="368"/>
                      </a:lnTo>
                      <a:lnTo>
                        <a:pt x="2777" y="368"/>
                      </a:lnTo>
                      <a:lnTo>
                        <a:pt x="2782" y="354"/>
                      </a:lnTo>
                      <a:lnTo>
                        <a:pt x="2784" y="348"/>
                      </a:lnTo>
                      <a:lnTo>
                        <a:pt x="2787" y="343"/>
                      </a:lnTo>
                      <a:lnTo>
                        <a:pt x="2787" y="337"/>
                      </a:lnTo>
                      <a:lnTo>
                        <a:pt x="2784" y="334"/>
                      </a:lnTo>
                      <a:lnTo>
                        <a:pt x="2780" y="329"/>
                      </a:lnTo>
                      <a:lnTo>
                        <a:pt x="2773" y="325"/>
                      </a:lnTo>
                      <a:lnTo>
                        <a:pt x="2773" y="325"/>
                      </a:lnTo>
                      <a:lnTo>
                        <a:pt x="2757" y="319"/>
                      </a:lnTo>
                      <a:lnTo>
                        <a:pt x="2751" y="315"/>
                      </a:lnTo>
                      <a:lnTo>
                        <a:pt x="2747" y="311"/>
                      </a:lnTo>
                      <a:lnTo>
                        <a:pt x="2742" y="306"/>
                      </a:lnTo>
                      <a:lnTo>
                        <a:pt x="2738" y="300"/>
                      </a:lnTo>
                      <a:lnTo>
                        <a:pt x="2728" y="284"/>
                      </a:lnTo>
                      <a:lnTo>
                        <a:pt x="2728" y="284"/>
                      </a:lnTo>
                      <a:lnTo>
                        <a:pt x="2719" y="268"/>
                      </a:lnTo>
                      <a:lnTo>
                        <a:pt x="2711" y="257"/>
                      </a:lnTo>
                      <a:lnTo>
                        <a:pt x="2703" y="247"/>
                      </a:lnTo>
                      <a:lnTo>
                        <a:pt x="2693" y="240"/>
                      </a:lnTo>
                      <a:lnTo>
                        <a:pt x="2693" y="240"/>
                      </a:lnTo>
                      <a:lnTo>
                        <a:pt x="2688" y="238"/>
                      </a:lnTo>
                      <a:lnTo>
                        <a:pt x="2683" y="236"/>
                      </a:lnTo>
                      <a:lnTo>
                        <a:pt x="2674" y="235"/>
                      </a:lnTo>
                      <a:lnTo>
                        <a:pt x="2670" y="235"/>
                      </a:lnTo>
                      <a:lnTo>
                        <a:pt x="2668" y="233"/>
                      </a:lnTo>
                      <a:lnTo>
                        <a:pt x="2665" y="228"/>
                      </a:lnTo>
                      <a:lnTo>
                        <a:pt x="2664" y="221"/>
                      </a:lnTo>
                      <a:lnTo>
                        <a:pt x="2664" y="221"/>
                      </a:lnTo>
                      <a:lnTo>
                        <a:pt x="2664" y="202"/>
                      </a:lnTo>
                      <a:lnTo>
                        <a:pt x="2663" y="187"/>
                      </a:lnTo>
                      <a:lnTo>
                        <a:pt x="2662" y="181"/>
                      </a:lnTo>
                      <a:lnTo>
                        <a:pt x="2659" y="176"/>
                      </a:lnTo>
                      <a:lnTo>
                        <a:pt x="2655" y="172"/>
                      </a:lnTo>
                      <a:lnTo>
                        <a:pt x="2651" y="171"/>
                      </a:lnTo>
                      <a:lnTo>
                        <a:pt x="2651" y="171"/>
                      </a:lnTo>
                      <a:lnTo>
                        <a:pt x="2619" y="173"/>
                      </a:lnTo>
                      <a:lnTo>
                        <a:pt x="2602" y="173"/>
                      </a:lnTo>
                      <a:lnTo>
                        <a:pt x="2595" y="172"/>
                      </a:lnTo>
                      <a:lnTo>
                        <a:pt x="2588" y="171"/>
                      </a:lnTo>
                      <a:lnTo>
                        <a:pt x="2588" y="171"/>
                      </a:lnTo>
                      <a:lnTo>
                        <a:pt x="2574" y="167"/>
                      </a:lnTo>
                      <a:lnTo>
                        <a:pt x="2563" y="165"/>
                      </a:lnTo>
                      <a:lnTo>
                        <a:pt x="2558" y="165"/>
                      </a:lnTo>
                      <a:lnTo>
                        <a:pt x="2556" y="166"/>
                      </a:lnTo>
                      <a:lnTo>
                        <a:pt x="2555" y="167"/>
                      </a:lnTo>
                      <a:lnTo>
                        <a:pt x="2556" y="171"/>
                      </a:lnTo>
                      <a:lnTo>
                        <a:pt x="2556" y="171"/>
                      </a:lnTo>
                      <a:lnTo>
                        <a:pt x="2560" y="183"/>
                      </a:lnTo>
                      <a:lnTo>
                        <a:pt x="2562" y="190"/>
                      </a:lnTo>
                      <a:lnTo>
                        <a:pt x="2563" y="198"/>
                      </a:lnTo>
                      <a:lnTo>
                        <a:pt x="2562" y="206"/>
                      </a:lnTo>
                      <a:lnTo>
                        <a:pt x="2561" y="212"/>
                      </a:lnTo>
                      <a:lnTo>
                        <a:pt x="2557" y="217"/>
                      </a:lnTo>
                      <a:lnTo>
                        <a:pt x="2555" y="219"/>
                      </a:lnTo>
                      <a:lnTo>
                        <a:pt x="2551" y="221"/>
                      </a:lnTo>
                      <a:lnTo>
                        <a:pt x="2551" y="221"/>
                      </a:lnTo>
                      <a:lnTo>
                        <a:pt x="2537" y="224"/>
                      </a:lnTo>
                      <a:lnTo>
                        <a:pt x="2529" y="225"/>
                      </a:lnTo>
                      <a:lnTo>
                        <a:pt x="2524" y="228"/>
                      </a:lnTo>
                      <a:lnTo>
                        <a:pt x="2521" y="230"/>
                      </a:lnTo>
                      <a:lnTo>
                        <a:pt x="2521" y="232"/>
                      </a:lnTo>
                      <a:lnTo>
                        <a:pt x="2521" y="233"/>
                      </a:lnTo>
                      <a:lnTo>
                        <a:pt x="2524" y="236"/>
                      </a:lnTo>
                      <a:lnTo>
                        <a:pt x="2532" y="240"/>
                      </a:lnTo>
                      <a:lnTo>
                        <a:pt x="2532" y="240"/>
                      </a:lnTo>
                      <a:lnTo>
                        <a:pt x="2544" y="246"/>
                      </a:lnTo>
                      <a:lnTo>
                        <a:pt x="2546" y="249"/>
                      </a:lnTo>
                      <a:lnTo>
                        <a:pt x="2549" y="251"/>
                      </a:lnTo>
                      <a:lnTo>
                        <a:pt x="2554" y="258"/>
                      </a:lnTo>
                      <a:lnTo>
                        <a:pt x="2558" y="263"/>
                      </a:lnTo>
                      <a:lnTo>
                        <a:pt x="2566" y="269"/>
                      </a:lnTo>
                      <a:lnTo>
                        <a:pt x="2566" y="269"/>
                      </a:lnTo>
                      <a:lnTo>
                        <a:pt x="2588" y="287"/>
                      </a:lnTo>
                      <a:lnTo>
                        <a:pt x="2595" y="291"/>
                      </a:lnTo>
                      <a:lnTo>
                        <a:pt x="2605" y="295"/>
                      </a:lnTo>
                      <a:lnTo>
                        <a:pt x="2605" y="295"/>
                      </a:lnTo>
                      <a:lnTo>
                        <a:pt x="2620" y="297"/>
                      </a:lnTo>
                      <a:lnTo>
                        <a:pt x="2636" y="301"/>
                      </a:lnTo>
                      <a:lnTo>
                        <a:pt x="2642" y="303"/>
                      </a:lnTo>
                      <a:lnTo>
                        <a:pt x="2647" y="307"/>
                      </a:lnTo>
                      <a:lnTo>
                        <a:pt x="2648" y="309"/>
                      </a:lnTo>
                      <a:lnTo>
                        <a:pt x="2649" y="312"/>
                      </a:lnTo>
                      <a:lnTo>
                        <a:pt x="2649" y="315"/>
                      </a:lnTo>
                      <a:lnTo>
                        <a:pt x="2649" y="319"/>
                      </a:lnTo>
                      <a:lnTo>
                        <a:pt x="2649" y="319"/>
                      </a:lnTo>
                      <a:lnTo>
                        <a:pt x="2649" y="326"/>
                      </a:lnTo>
                      <a:lnTo>
                        <a:pt x="2651" y="334"/>
                      </a:lnTo>
                      <a:lnTo>
                        <a:pt x="2654" y="346"/>
                      </a:lnTo>
                      <a:lnTo>
                        <a:pt x="2655" y="349"/>
                      </a:lnTo>
                      <a:lnTo>
                        <a:pt x="2654" y="351"/>
                      </a:lnTo>
                      <a:lnTo>
                        <a:pt x="2653" y="351"/>
                      </a:lnTo>
                      <a:lnTo>
                        <a:pt x="2646" y="349"/>
                      </a:lnTo>
                      <a:lnTo>
                        <a:pt x="2635" y="343"/>
                      </a:lnTo>
                      <a:lnTo>
                        <a:pt x="2635" y="343"/>
                      </a:lnTo>
                      <a:lnTo>
                        <a:pt x="2609" y="330"/>
                      </a:lnTo>
                      <a:lnTo>
                        <a:pt x="2589" y="320"/>
                      </a:lnTo>
                      <a:lnTo>
                        <a:pt x="2571" y="314"/>
                      </a:lnTo>
                      <a:lnTo>
                        <a:pt x="2561" y="311"/>
                      </a:lnTo>
                      <a:lnTo>
                        <a:pt x="2551" y="309"/>
                      </a:lnTo>
                      <a:lnTo>
                        <a:pt x="2551" y="309"/>
                      </a:lnTo>
                      <a:lnTo>
                        <a:pt x="2534" y="306"/>
                      </a:lnTo>
                      <a:lnTo>
                        <a:pt x="2523" y="303"/>
                      </a:lnTo>
                      <a:lnTo>
                        <a:pt x="2492" y="295"/>
                      </a:lnTo>
                      <a:lnTo>
                        <a:pt x="2492" y="295"/>
                      </a:lnTo>
                      <a:lnTo>
                        <a:pt x="2475" y="289"/>
                      </a:lnTo>
                      <a:lnTo>
                        <a:pt x="2467" y="285"/>
                      </a:lnTo>
                      <a:lnTo>
                        <a:pt x="2458" y="285"/>
                      </a:lnTo>
                      <a:lnTo>
                        <a:pt x="2435" y="284"/>
                      </a:lnTo>
                      <a:lnTo>
                        <a:pt x="2435" y="284"/>
                      </a:lnTo>
                      <a:lnTo>
                        <a:pt x="2426" y="284"/>
                      </a:lnTo>
                      <a:lnTo>
                        <a:pt x="2416" y="283"/>
                      </a:lnTo>
                      <a:lnTo>
                        <a:pt x="2397" y="278"/>
                      </a:lnTo>
                      <a:lnTo>
                        <a:pt x="2379" y="272"/>
                      </a:lnTo>
                      <a:lnTo>
                        <a:pt x="2361" y="264"/>
                      </a:lnTo>
                      <a:lnTo>
                        <a:pt x="2346" y="258"/>
                      </a:lnTo>
                      <a:lnTo>
                        <a:pt x="2335" y="256"/>
                      </a:lnTo>
                      <a:lnTo>
                        <a:pt x="2331" y="255"/>
                      </a:lnTo>
                      <a:lnTo>
                        <a:pt x="2329" y="255"/>
                      </a:lnTo>
                      <a:lnTo>
                        <a:pt x="2328" y="257"/>
                      </a:lnTo>
                      <a:lnTo>
                        <a:pt x="2329" y="260"/>
                      </a:lnTo>
                      <a:lnTo>
                        <a:pt x="2329" y="260"/>
                      </a:lnTo>
                      <a:lnTo>
                        <a:pt x="2334" y="266"/>
                      </a:lnTo>
                      <a:lnTo>
                        <a:pt x="2339" y="269"/>
                      </a:lnTo>
                      <a:lnTo>
                        <a:pt x="2344" y="272"/>
                      </a:lnTo>
                      <a:lnTo>
                        <a:pt x="2350" y="273"/>
                      </a:lnTo>
                      <a:lnTo>
                        <a:pt x="2356" y="275"/>
                      </a:lnTo>
                      <a:lnTo>
                        <a:pt x="2362" y="278"/>
                      </a:lnTo>
                      <a:lnTo>
                        <a:pt x="2368" y="283"/>
                      </a:lnTo>
                      <a:lnTo>
                        <a:pt x="2374" y="290"/>
                      </a:lnTo>
                      <a:lnTo>
                        <a:pt x="2374" y="290"/>
                      </a:lnTo>
                      <a:lnTo>
                        <a:pt x="2379" y="296"/>
                      </a:lnTo>
                      <a:lnTo>
                        <a:pt x="2384" y="300"/>
                      </a:lnTo>
                      <a:lnTo>
                        <a:pt x="2390" y="302"/>
                      </a:lnTo>
                      <a:lnTo>
                        <a:pt x="2393" y="302"/>
                      </a:lnTo>
                      <a:lnTo>
                        <a:pt x="2397" y="302"/>
                      </a:lnTo>
                      <a:lnTo>
                        <a:pt x="2401" y="303"/>
                      </a:lnTo>
                      <a:lnTo>
                        <a:pt x="2402" y="304"/>
                      </a:lnTo>
                      <a:lnTo>
                        <a:pt x="2403" y="309"/>
                      </a:lnTo>
                      <a:lnTo>
                        <a:pt x="2403" y="309"/>
                      </a:lnTo>
                      <a:lnTo>
                        <a:pt x="2404" y="315"/>
                      </a:lnTo>
                      <a:lnTo>
                        <a:pt x="2405" y="321"/>
                      </a:lnTo>
                      <a:lnTo>
                        <a:pt x="2407" y="326"/>
                      </a:lnTo>
                      <a:lnTo>
                        <a:pt x="2408" y="331"/>
                      </a:lnTo>
                      <a:lnTo>
                        <a:pt x="2407" y="335"/>
                      </a:lnTo>
                      <a:lnTo>
                        <a:pt x="2405" y="336"/>
                      </a:lnTo>
                      <a:lnTo>
                        <a:pt x="2403" y="336"/>
                      </a:lnTo>
                      <a:lnTo>
                        <a:pt x="2396" y="335"/>
                      </a:lnTo>
                      <a:lnTo>
                        <a:pt x="2384" y="331"/>
                      </a:lnTo>
                      <a:lnTo>
                        <a:pt x="2384" y="331"/>
                      </a:lnTo>
                      <a:lnTo>
                        <a:pt x="2361" y="321"/>
                      </a:lnTo>
                      <a:lnTo>
                        <a:pt x="2353" y="320"/>
                      </a:lnTo>
                      <a:lnTo>
                        <a:pt x="2347" y="319"/>
                      </a:lnTo>
                      <a:lnTo>
                        <a:pt x="2342" y="319"/>
                      </a:lnTo>
                      <a:lnTo>
                        <a:pt x="2336" y="320"/>
                      </a:lnTo>
                      <a:lnTo>
                        <a:pt x="2319" y="324"/>
                      </a:lnTo>
                      <a:lnTo>
                        <a:pt x="2319" y="324"/>
                      </a:lnTo>
                      <a:lnTo>
                        <a:pt x="2300" y="326"/>
                      </a:lnTo>
                      <a:lnTo>
                        <a:pt x="2283" y="326"/>
                      </a:lnTo>
                      <a:lnTo>
                        <a:pt x="2267" y="329"/>
                      </a:lnTo>
                      <a:lnTo>
                        <a:pt x="2260" y="331"/>
                      </a:lnTo>
                      <a:lnTo>
                        <a:pt x="2250" y="334"/>
                      </a:lnTo>
                      <a:lnTo>
                        <a:pt x="2250" y="334"/>
                      </a:lnTo>
                      <a:lnTo>
                        <a:pt x="2242" y="337"/>
                      </a:lnTo>
                      <a:lnTo>
                        <a:pt x="2234" y="338"/>
                      </a:lnTo>
                      <a:lnTo>
                        <a:pt x="2227" y="340"/>
                      </a:lnTo>
                      <a:lnTo>
                        <a:pt x="2221" y="338"/>
                      </a:lnTo>
                      <a:lnTo>
                        <a:pt x="2217" y="337"/>
                      </a:lnTo>
                      <a:lnTo>
                        <a:pt x="2214" y="334"/>
                      </a:lnTo>
                      <a:lnTo>
                        <a:pt x="2211" y="330"/>
                      </a:lnTo>
                      <a:lnTo>
                        <a:pt x="2211" y="324"/>
                      </a:lnTo>
                      <a:lnTo>
                        <a:pt x="2211" y="324"/>
                      </a:lnTo>
                      <a:lnTo>
                        <a:pt x="2211" y="314"/>
                      </a:lnTo>
                      <a:lnTo>
                        <a:pt x="2211" y="312"/>
                      </a:lnTo>
                      <a:lnTo>
                        <a:pt x="2209" y="312"/>
                      </a:lnTo>
                      <a:lnTo>
                        <a:pt x="2199" y="315"/>
                      </a:lnTo>
                      <a:lnTo>
                        <a:pt x="2176" y="324"/>
                      </a:lnTo>
                      <a:lnTo>
                        <a:pt x="2176" y="324"/>
                      </a:lnTo>
                      <a:lnTo>
                        <a:pt x="2164" y="329"/>
                      </a:lnTo>
                      <a:lnTo>
                        <a:pt x="2154" y="331"/>
                      </a:lnTo>
                      <a:lnTo>
                        <a:pt x="2140" y="334"/>
                      </a:lnTo>
                      <a:lnTo>
                        <a:pt x="2132" y="336"/>
                      </a:lnTo>
                      <a:lnTo>
                        <a:pt x="2125" y="338"/>
                      </a:lnTo>
                      <a:lnTo>
                        <a:pt x="2115" y="343"/>
                      </a:lnTo>
                      <a:lnTo>
                        <a:pt x="2103" y="351"/>
                      </a:lnTo>
                      <a:lnTo>
                        <a:pt x="2103" y="351"/>
                      </a:lnTo>
                      <a:lnTo>
                        <a:pt x="2091" y="359"/>
                      </a:lnTo>
                      <a:lnTo>
                        <a:pt x="2083" y="366"/>
                      </a:lnTo>
                      <a:lnTo>
                        <a:pt x="2079" y="374"/>
                      </a:lnTo>
                      <a:lnTo>
                        <a:pt x="2075" y="380"/>
                      </a:lnTo>
                      <a:lnTo>
                        <a:pt x="2073" y="386"/>
                      </a:lnTo>
                      <a:lnTo>
                        <a:pt x="2068" y="390"/>
                      </a:lnTo>
                      <a:lnTo>
                        <a:pt x="2061" y="392"/>
                      </a:lnTo>
                      <a:lnTo>
                        <a:pt x="2049" y="393"/>
                      </a:lnTo>
                      <a:lnTo>
                        <a:pt x="2049" y="393"/>
                      </a:lnTo>
                      <a:lnTo>
                        <a:pt x="2021" y="394"/>
                      </a:lnTo>
                      <a:lnTo>
                        <a:pt x="1999" y="394"/>
                      </a:lnTo>
                      <a:lnTo>
                        <a:pt x="1990" y="394"/>
                      </a:lnTo>
                      <a:lnTo>
                        <a:pt x="1988" y="393"/>
                      </a:lnTo>
                      <a:lnTo>
                        <a:pt x="1986" y="392"/>
                      </a:lnTo>
                      <a:lnTo>
                        <a:pt x="1984" y="390"/>
                      </a:lnTo>
                      <a:lnTo>
                        <a:pt x="1984" y="387"/>
                      </a:lnTo>
                      <a:lnTo>
                        <a:pt x="1986" y="385"/>
                      </a:lnTo>
                      <a:lnTo>
                        <a:pt x="1987" y="381"/>
                      </a:lnTo>
                      <a:lnTo>
                        <a:pt x="1987" y="381"/>
                      </a:lnTo>
                      <a:lnTo>
                        <a:pt x="1992" y="374"/>
                      </a:lnTo>
                      <a:lnTo>
                        <a:pt x="1997" y="370"/>
                      </a:lnTo>
                      <a:lnTo>
                        <a:pt x="2001" y="368"/>
                      </a:lnTo>
                      <a:lnTo>
                        <a:pt x="2006" y="366"/>
                      </a:lnTo>
                      <a:lnTo>
                        <a:pt x="2015" y="364"/>
                      </a:lnTo>
                      <a:lnTo>
                        <a:pt x="2017" y="362"/>
                      </a:lnTo>
                      <a:lnTo>
                        <a:pt x="2020" y="358"/>
                      </a:lnTo>
                      <a:lnTo>
                        <a:pt x="2020" y="358"/>
                      </a:lnTo>
                      <a:lnTo>
                        <a:pt x="2022" y="349"/>
                      </a:lnTo>
                      <a:lnTo>
                        <a:pt x="2022" y="346"/>
                      </a:lnTo>
                      <a:lnTo>
                        <a:pt x="2022" y="343"/>
                      </a:lnTo>
                      <a:lnTo>
                        <a:pt x="2020" y="340"/>
                      </a:lnTo>
                      <a:lnTo>
                        <a:pt x="2015" y="337"/>
                      </a:lnTo>
                      <a:lnTo>
                        <a:pt x="2006" y="336"/>
                      </a:lnTo>
                      <a:lnTo>
                        <a:pt x="1994" y="334"/>
                      </a:lnTo>
                      <a:lnTo>
                        <a:pt x="1994" y="334"/>
                      </a:lnTo>
                      <a:lnTo>
                        <a:pt x="1982" y="331"/>
                      </a:lnTo>
                      <a:lnTo>
                        <a:pt x="1971" y="326"/>
                      </a:lnTo>
                      <a:lnTo>
                        <a:pt x="1961" y="323"/>
                      </a:lnTo>
                      <a:lnTo>
                        <a:pt x="1954" y="318"/>
                      </a:lnTo>
                      <a:lnTo>
                        <a:pt x="1948" y="314"/>
                      </a:lnTo>
                      <a:lnTo>
                        <a:pt x="1943" y="313"/>
                      </a:lnTo>
                      <a:lnTo>
                        <a:pt x="1941" y="313"/>
                      </a:lnTo>
                      <a:lnTo>
                        <a:pt x="1938" y="314"/>
                      </a:lnTo>
                      <a:lnTo>
                        <a:pt x="1936" y="319"/>
                      </a:lnTo>
                      <a:lnTo>
                        <a:pt x="1936" y="319"/>
                      </a:lnTo>
                      <a:lnTo>
                        <a:pt x="1935" y="321"/>
                      </a:lnTo>
                      <a:lnTo>
                        <a:pt x="1935" y="325"/>
                      </a:lnTo>
                      <a:lnTo>
                        <a:pt x="1936" y="331"/>
                      </a:lnTo>
                      <a:lnTo>
                        <a:pt x="1941" y="338"/>
                      </a:lnTo>
                      <a:lnTo>
                        <a:pt x="1946" y="345"/>
                      </a:lnTo>
                      <a:lnTo>
                        <a:pt x="1952" y="352"/>
                      </a:lnTo>
                      <a:lnTo>
                        <a:pt x="1956" y="358"/>
                      </a:lnTo>
                      <a:lnTo>
                        <a:pt x="1958" y="364"/>
                      </a:lnTo>
                      <a:lnTo>
                        <a:pt x="1959" y="366"/>
                      </a:lnTo>
                      <a:lnTo>
                        <a:pt x="1958" y="369"/>
                      </a:lnTo>
                      <a:lnTo>
                        <a:pt x="1958" y="369"/>
                      </a:lnTo>
                      <a:lnTo>
                        <a:pt x="1956" y="375"/>
                      </a:lnTo>
                      <a:lnTo>
                        <a:pt x="1956" y="380"/>
                      </a:lnTo>
                      <a:lnTo>
                        <a:pt x="1958" y="385"/>
                      </a:lnTo>
                      <a:lnTo>
                        <a:pt x="1961" y="390"/>
                      </a:lnTo>
                      <a:lnTo>
                        <a:pt x="1967" y="399"/>
                      </a:lnTo>
                      <a:lnTo>
                        <a:pt x="1969" y="404"/>
                      </a:lnTo>
                      <a:lnTo>
                        <a:pt x="1970" y="408"/>
                      </a:lnTo>
                      <a:lnTo>
                        <a:pt x="1970" y="408"/>
                      </a:lnTo>
                      <a:lnTo>
                        <a:pt x="1970" y="416"/>
                      </a:lnTo>
                      <a:lnTo>
                        <a:pt x="1969" y="421"/>
                      </a:lnTo>
                      <a:lnTo>
                        <a:pt x="1966" y="425"/>
                      </a:lnTo>
                      <a:lnTo>
                        <a:pt x="1964" y="427"/>
                      </a:lnTo>
                      <a:lnTo>
                        <a:pt x="1959" y="427"/>
                      </a:lnTo>
                      <a:lnTo>
                        <a:pt x="1953" y="426"/>
                      </a:lnTo>
                      <a:lnTo>
                        <a:pt x="1946" y="422"/>
                      </a:lnTo>
                      <a:lnTo>
                        <a:pt x="1946" y="422"/>
                      </a:lnTo>
                      <a:lnTo>
                        <a:pt x="1937" y="417"/>
                      </a:lnTo>
                      <a:lnTo>
                        <a:pt x="1929" y="415"/>
                      </a:lnTo>
                      <a:lnTo>
                        <a:pt x="1922" y="415"/>
                      </a:lnTo>
                      <a:lnTo>
                        <a:pt x="1916" y="415"/>
                      </a:lnTo>
                      <a:lnTo>
                        <a:pt x="1912" y="416"/>
                      </a:lnTo>
                      <a:lnTo>
                        <a:pt x="1907" y="419"/>
                      </a:lnTo>
                      <a:lnTo>
                        <a:pt x="1896" y="422"/>
                      </a:lnTo>
                      <a:lnTo>
                        <a:pt x="1896" y="422"/>
                      </a:lnTo>
                      <a:lnTo>
                        <a:pt x="1891" y="424"/>
                      </a:lnTo>
                      <a:lnTo>
                        <a:pt x="1886" y="424"/>
                      </a:lnTo>
                      <a:lnTo>
                        <a:pt x="1876" y="421"/>
                      </a:lnTo>
                      <a:lnTo>
                        <a:pt x="1873" y="421"/>
                      </a:lnTo>
                      <a:lnTo>
                        <a:pt x="1868" y="422"/>
                      </a:lnTo>
                      <a:lnTo>
                        <a:pt x="1863" y="425"/>
                      </a:lnTo>
                      <a:lnTo>
                        <a:pt x="1859" y="430"/>
                      </a:lnTo>
                      <a:lnTo>
                        <a:pt x="1859" y="430"/>
                      </a:lnTo>
                      <a:lnTo>
                        <a:pt x="1857" y="433"/>
                      </a:lnTo>
                      <a:lnTo>
                        <a:pt x="1857" y="436"/>
                      </a:lnTo>
                      <a:lnTo>
                        <a:pt x="1858" y="439"/>
                      </a:lnTo>
                      <a:lnTo>
                        <a:pt x="1859" y="442"/>
                      </a:lnTo>
                      <a:lnTo>
                        <a:pt x="1865" y="448"/>
                      </a:lnTo>
                      <a:lnTo>
                        <a:pt x="1872" y="454"/>
                      </a:lnTo>
                      <a:lnTo>
                        <a:pt x="1879" y="459"/>
                      </a:lnTo>
                      <a:lnTo>
                        <a:pt x="1882" y="464"/>
                      </a:lnTo>
                      <a:lnTo>
                        <a:pt x="1882" y="466"/>
                      </a:lnTo>
                      <a:lnTo>
                        <a:pt x="1882" y="468"/>
                      </a:lnTo>
                      <a:lnTo>
                        <a:pt x="1880" y="470"/>
                      </a:lnTo>
                      <a:lnTo>
                        <a:pt x="1876" y="472"/>
                      </a:lnTo>
                      <a:lnTo>
                        <a:pt x="1876" y="472"/>
                      </a:lnTo>
                      <a:lnTo>
                        <a:pt x="1869" y="475"/>
                      </a:lnTo>
                      <a:lnTo>
                        <a:pt x="1867" y="477"/>
                      </a:lnTo>
                      <a:lnTo>
                        <a:pt x="1867" y="479"/>
                      </a:lnTo>
                      <a:lnTo>
                        <a:pt x="1867" y="479"/>
                      </a:lnTo>
                      <a:lnTo>
                        <a:pt x="1861" y="479"/>
                      </a:lnTo>
                      <a:lnTo>
                        <a:pt x="1838" y="475"/>
                      </a:lnTo>
                      <a:lnTo>
                        <a:pt x="1838" y="475"/>
                      </a:lnTo>
                      <a:lnTo>
                        <a:pt x="1822" y="470"/>
                      </a:lnTo>
                      <a:lnTo>
                        <a:pt x="1807" y="465"/>
                      </a:lnTo>
                      <a:lnTo>
                        <a:pt x="1797" y="460"/>
                      </a:lnTo>
                      <a:lnTo>
                        <a:pt x="1789" y="455"/>
                      </a:lnTo>
                      <a:lnTo>
                        <a:pt x="1783" y="451"/>
                      </a:lnTo>
                      <a:lnTo>
                        <a:pt x="1778" y="450"/>
                      </a:lnTo>
                      <a:lnTo>
                        <a:pt x="1777" y="450"/>
                      </a:lnTo>
                      <a:lnTo>
                        <a:pt x="1774" y="451"/>
                      </a:lnTo>
                      <a:lnTo>
                        <a:pt x="1773" y="458"/>
                      </a:lnTo>
                      <a:lnTo>
                        <a:pt x="1773" y="458"/>
                      </a:lnTo>
                      <a:lnTo>
                        <a:pt x="1772" y="465"/>
                      </a:lnTo>
                      <a:lnTo>
                        <a:pt x="1772" y="471"/>
                      </a:lnTo>
                      <a:lnTo>
                        <a:pt x="1774" y="478"/>
                      </a:lnTo>
                      <a:lnTo>
                        <a:pt x="1777" y="483"/>
                      </a:lnTo>
                      <a:lnTo>
                        <a:pt x="1780" y="488"/>
                      </a:lnTo>
                      <a:lnTo>
                        <a:pt x="1784" y="490"/>
                      </a:lnTo>
                      <a:lnTo>
                        <a:pt x="1789" y="493"/>
                      </a:lnTo>
                      <a:lnTo>
                        <a:pt x="1793" y="492"/>
                      </a:lnTo>
                      <a:lnTo>
                        <a:pt x="1793" y="492"/>
                      </a:lnTo>
                      <a:lnTo>
                        <a:pt x="1797" y="490"/>
                      </a:lnTo>
                      <a:lnTo>
                        <a:pt x="1802" y="492"/>
                      </a:lnTo>
                      <a:lnTo>
                        <a:pt x="1808" y="493"/>
                      </a:lnTo>
                      <a:lnTo>
                        <a:pt x="1814" y="495"/>
                      </a:lnTo>
                      <a:lnTo>
                        <a:pt x="1818" y="498"/>
                      </a:lnTo>
                      <a:lnTo>
                        <a:pt x="1821" y="501"/>
                      </a:lnTo>
                      <a:lnTo>
                        <a:pt x="1822" y="503"/>
                      </a:lnTo>
                      <a:lnTo>
                        <a:pt x="1821" y="504"/>
                      </a:lnTo>
                      <a:lnTo>
                        <a:pt x="1817" y="506"/>
                      </a:lnTo>
                      <a:lnTo>
                        <a:pt x="1817" y="506"/>
                      </a:lnTo>
                      <a:lnTo>
                        <a:pt x="1806" y="511"/>
                      </a:lnTo>
                      <a:lnTo>
                        <a:pt x="1800" y="512"/>
                      </a:lnTo>
                      <a:lnTo>
                        <a:pt x="1794" y="513"/>
                      </a:lnTo>
                      <a:lnTo>
                        <a:pt x="1787" y="515"/>
                      </a:lnTo>
                      <a:lnTo>
                        <a:pt x="1779" y="513"/>
                      </a:lnTo>
                      <a:lnTo>
                        <a:pt x="1772" y="511"/>
                      </a:lnTo>
                      <a:lnTo>
                        <a:pt x="1764" y="506"/>
                      </a:lnTo>
                      <a:lnTo>
                        <a:pt x="1764" y="506"/>
                      </a:lnTo>
                      <a:lnTo>
                        <a:pt x="1755" y="503"/>
                      </a:lnTo>
                      <a:lnTo>
                        <a:pt x="1750" y="501"/>
                      </a:lnTo>
                      <a:lnTo>
                        <a:pt x="1748" y="501"/>
                      </a:lnTo>
                      <a:lnTo>
                        <a:pt x="1745" y="503"/>
                      </a:lnTo>
                      <a:lnTo>
                        <a:pt x="1744" y="503"/>
                      </a:lnTo>
                      <a:lnTo>
                        <a:pt x="1740" y="503"/>
                      </a:lnTo>
                      <a:lnTo>
                        <a:pt x="1736" y="499"/>
                      </a:lnTo>
                      <a:lnTo>
                        <a:pt x="1728" y="492"/>
                      </a:lnTo>
                      <a:lnTo>
                        <a:pt x="1728" y="492"/>
                      </a:lnTo>
                      <a:lnTo>
                        <a:pt x="1714" y="478"/>
                      </a:lnTo>
                      <a:lnTo>
                        <a:pt x="1706" y="472"/>
                      </a:lnTo>
                      <a:lnTo>
                        <a:pt x="1704" y="470"/>
                      </a:lnTo>
                      <a:lnTo>
                        <a:pt x="1702" y="467"/>
                      </a:lnTo>
                      <a:lnTo>
                        <a:pt x="1699" y="458"/>
                      </a:lnTo>
                      <a:lnTo>
                        <a:pt x="1699" y="458"/>
                      </a:lnTo>
                      <a:lnTo>
                        <a:pt x="1698" y="450"/>
                      </a:lnTo>
                      <a:lnTo>
                        <a:pt x="1699" y="444"/>
                      </a:lnTo>
                      <a:lnTo>
                        <a:pt x="1700" y="436"/>
                      </a:lnTo>
                      <a:lnTo>
                        <a:pt x="1700" y="432"/>
                      </a:lnTo>
                      <a:lnTo>
                        <a:pt x="1698" y="430"/>
                      </a:lnTo>
                      <a:lnTo>
                        <a:pt x="1693" y="426"/>
                      </a:lnTo>
                      <a:lnTo>
                        <a:pt x="1685" y="422"/>
                      </a:lnTo>
                      <a:lnTo>
                        <a:pt x="1685" y="422"/>
                      </a:lnTo>
                      <a:lnTo>
                        <a:pt x="1675" y="420"/>
                      </a:lnTo>
                      <a:lnTo>
                        <a:pt x="1668" y="417"/>
                      </a:lnTo>
                      <a:lnTo>
                        <a:pt x="1658" y="417"/>
                      </a:lnTo>
                      <a:lnTo>
                        <a:pt x="1654" y="416"/>
                      </a:lnTo>
                      <a:lnTo>
                        <a:pt x="1651" y="415"/>
                      </a:lnTo>
                      <a:lnTo>
                        <a:pt x="1640" y="408"/>
                      </a:lnTo>
                      <a:lnTo>
                        <a:pt x="1640" y="408"/>
                      </a:lnTo>
                      <a:lnTo>
                        <a:pt x="1632" y="403"/>
                      </a:lnTo>
                      <a:lnTo>
                        <a:pt x="1626" y="400"/>
                      </a:lnTo>
                      <a:lnTo>
                        <a:pt x="1617" y="398"/>
                      </a:lnTo>
                      <a:lnTo>
                        <a:pt x="1613" y="397"/>
                      </a:lnTo>
                      <a:lnTo>
                        <a:pt x="1612" y="394"/>
                      </a:lnTo>
                      <a:lnTo>
                        <a:pt x="1611" y="390"/>
                      </a:lnTo>
                      <a:lnTo>
                        <a:pt x="1611" y="383"/>
                      </a:lnTo>
                      <a:lnTo>
                        <a:pt x="1611" y="383"/>
                      </a:lnTo>
                      <a:lnTo>
                        <a:pt x="1645" y="390"/>
                      </a:lnTo>
                      <a:lnTo>
                        <a:pt x="1672" y="396"/>
                      </a:lnTo>
                      <a:lnTo>
                        <a:pt x="1685" y="399"/>
                      </a:lnTo>
                      <a:lnTo>
                        <a:pt x="1694" y="403"/>
                      </a:lnTo>
                      <a:lnTo>
                        <a:pt x="1694" y="403"/>
                      </a:lnTo>
                      <a:lnTo>
                        <a:pt x="1705" y="407"/>
                      </a:lnTo>
                      <a:lnTo>
                        <a:pt x="1725" y="411"/>
                      </a:lnTo>
                      <a:lnTo>
                        <a:pt x="1749" y="416"/>
                      </a:lnTo>
                      <a:lnTo>
                        <a:pt x="1776" y="421"/>
                      </a:lnTo>
                      <a:lnTo>
                        <a:pt x="1801" y="422"/>
                      </a:lnTo>
                      <a:lnTo>
                        <a:pt x="1825" y="422"/>
                      </a:lnTo>
                      <a:lnTo>
                        <a:pt x="1836" y="421"/>
                      </a:lnTo>
                      <a:lnTo>
                        <a:pt x="1845" y="420"/>
                      </a:lnTo>
                      <a:lnTo>
                        <a:pt x="1852" y="416"/>
                      </a:lnTo>
                      <a:lnTo>
                        <a:pt x="1857" y="413"/>
                      </a:lnTo>
                      <a:lnTo>
                        <a:pt x="1857" y="413"/>
                      </a:lnTo>
                      <a:lnTo>
                        <a:pt x="1863" y="404"/>
                      </a:lnTo>
                      <a:lnTo>
                        <a:pt x="1868" y="397"/>
                      </a:lnTo>
                      <a:lnTo>
                        <a:pt x="1872" y="390"/>
                      </a:lnTo>
                      <a:lnTo>
                        <a:pt x="1873" y="385"/>
                      </a:lnTo>
                      <a:lnTo>
                        <a:pt x="1872" y="379"/>
                      </a:lnTo>
                      <a:lnTo>
                        <a:pt x="1868" y="374"/>
                      </a:lnTo>
                      <a:lnTo>
                        <a:pt x="1861" y="369"/>
                      </a:lnTo>
                      <a:lnTo>
                        <a:pt x="1852" y="363"/>
                      </a:lnTo>
                      <a:lnTo>
                        <a:pt x="1852" y="363"/>
                      </a:lnTo>
                      <a:lnTo>
                        <a:pt x="1839" y="358"/>
                      </a:lnTo>
                      <a:lnTo>
                        <a:pt x="1824" y="352"/>
                      </a:lnTo>
                      <a:lnTo>
                        <a:pt x="1793" y="342"/>
                      </a:lnTo>
                      <a:lnTo>
                        <a:pt x="1764" y="332"/>
                      </a:lnTo>
                      <a:lnTo>
                        <a:pt x="1750" y="328"/>
                      </a:lnTo>
                      <a:lnTo>
                        <a:pt x="1742" y="324"/>
                      </a:lnTo>
                      <a:lnTo>
                        <a:pt x="1742" y="324"/>
                      </a:lnTo>
                      <a:lnTo>
                        <a:pt x="1731" y="320"/>
                      </a:lnTo>
                      <a:lnTo>
                        <a:pt x="1715" y="318"/>
                      </a:lnTo>
                      <a:lnTo>
                        <a:pt x="1676" y="313"/>
                      </a:lnTo>
                      <a:lnTo>
                        <a:pt x="1636" y="309"/>
                      </a:lnTo>
                      <a:lnTo>
                        <a:pt x="1620" y="306"/>
                      </a:lnTo>
                      <a:lnTo>
                        <a:pt x="1614" y="303"/>
                      </a:lnTo>
                      <a:lnTo>
                        <a:pt x="1611" y="302"/>
                      </a:lnTo>
                      <a:lnTo>
                        <a:pt x="1611" y="302"/>
                      </a:lnTo>
                      <a:lnTo>
                        <a:pt x="1605" y="297"/>
                      </a:lnTo>
                      <a:lnTo>
                        <a:pt x="1600" y="292"/>
                      </a:lnTo>
                      <a:lnTo>
                        <a:pt x="1596" y="284"/>
                      </a:lnTo>
                      <a:lnTo>
                        <a:pt x="1594" y="280"/>
                      </a:lnTo>
                      <a:lnTo>
                        <a:pt x="1592" y="278"/>
                      </a:lnTo>
                      <a:lnTo>
                        <a:pt x="1589" y="277"/>
                      </a:lnTo>
                      <a:lnTo>
                        <a:pt x="1583" y="277"/>
                      </a:lnTo>
                      <a:lnTo>
                        <a:pt x="1583" y="277"/>
                      </a:lnTo>
                      <a:lnTo>
                        <a:pt x="1578" y="279"/>
                      </a:lnTo>
                      <a:lnTo>
                        <a:pt x="1574" y="280"/>
                      </a:lnTo>
                      <a:lnTo>
                        <a:pt x="1571" y="286"/>
                      </a:lnTo>
                      <a:lnTo>
                        <a:pt x="1569" y="289"/>
                      </a:lnTo>
                      <a:lnTo>
                        <a:pt x="1566" y="290"/>
                      </a:lnTo>
                      <a:lnTo>
                        <a:pt x="1562" y="290"/>
                      </a:lnTo>
                      <a:lnTo>
                        <a:pt x="1556" y="290"/>
                      </a:lnTo>
                      <a:lnTo>
                        <a:pt x="1556" y="290"/>
                      </a:lnTo>
                      <a:lnTo>
                        <a:pt x="1547" y="289"/>
                      </a:lnTo>
                      <a:lnTo>
                        <a:pt x="1538" y="289"/>
                      </a:lnTo>
                      <a:lnTo>
                        <a:pt x="1517" y="292"/>
                      </a:lnTo>
                      <a:lnTo>
                        <a:pt x="1509" y="294"/>
                      </a:lnTo>
                      <a:lnTo>
                        <a:pt x="1504" y="292"/>
                      </a:lnTo>
                      <a:lnTo>
                        <a:pt x="1503" y="292"/>
                      </a:lnTo>
                      <a:lnTo>
                        <a:pt x="1503" y="290"/>
                      </a:lnTo>
                      <a:lnTo>
                        <a:pt x="1507" y="284"/>
                      </a:lnTo>
                      <a:lnTo>
                        <a:pt x="1507" y="284"/>
                      </a:lnTo>
                      <a:lnTo>
                        <a:pt x="1520" y="272"/>
                      </a:lnTo>
                      <a:lnTo>
                        <a:pt x="1528" y="264"/>
                      </a:lnTo>
                      <a:lnTo>
                        <a:pt x="1529" y="261"/>
                      </a:lnTo>
                      <a:lnTo>
                        <a:pt x="1531" y="258"/>
                      </a:lnTo>
                      <a:lnTo>
                        <a:pt x="1529" y="257"/>
                      </a:lnTo>
                      <a:lnTo>
                        <a:pt x="1527" y="255"/>
                      </a:lnTo>
                      <a:lnTo>
                        <a:pt x="1527" y="255"/>
                      </a:lnTo>
                      <a:lnTo>
                        <a:pt x="1520" y="251"/>
                      </a:lnTo>
                      <a:lnTo>
                        <a:pt x="1512" y="246"/>
                      </a:lnTo>
                      <a:lnTo>
                        <a:pt x="1506" y="245"/>
                      </a:lnTo>
                      <a:lnTo>
                        <a:pt x="1500" y="244"/>
                      </a:lnTo>
                      <a:lnTo>
                        <a:pt x="1492" y="244"/>
                      </a:lnTo>
                      <a:lnTo>
                        <a:pt x="1482" y="245"/>
                      </a:lnTo>
                      <a:lnTo>
                        <a:pt x="1482" y="245"/>
                      </a:lnTo>
                      <a:lnTo>
                        <a:pt x="1473" y="246"/>
                      </a:lnTo>
                      <a:lnTo>
                        <a:pt x="1467" y="246"/>
                      </a:lnTo>
                      <a:lnTo>
                        <a:pt x="1465" y="246"/>
                      </a:lnTo>
                      <a:lnTo>
                        <a:pt x="1464" y="245"/>
                      </a:lnTo>
                      <a:lnTo>
                        <a:pt x="1463" y="243"/>
                      </a:lnTo>
                      <a:lnTo>
                        <a:pt x="1461" y="241"/>
                      </a:lnTo>
                      <a:lnTo>
                        <a:pt x="1459" y="240"/>
                      </a:lnTo>
                      <a:lnTo>
                        <a:pt x="1453" y="240"/>
                      </a:lnTo>
                      <a:lnTo>
                        <a:pt x="1453" y="240"/>
                      </a:lnTo>
                      <a:lnTo>
                        <a:pt x="1447" y="240"/>
                      </a:lnTo>
                      <a:lnTo>
                        <a:pt x="1441" y="243"/>
                      </a:lnTo>
                      <a:lnTo>
                        <a:pt x="1433" y="246"/>
                      </a:lnTo>
                      <a:lnTo>
                        <a:pt x="1430" y="247"/>
                      </a:lnTo>
                      <a:lnTo>
                        <a:pt x="1425" y="249"/>
                      </a:lnTo>
                      <a:lnTo>
                        <a:pt x="1420" y="247"/>
                      </a:lnTo>
                      <a:lnTo>
                        <a:pt x="1413" y="245"/>
                      </a:lnTo>
                      <a:lnTo>
                        <a:pt x="1413" y="245"/>
                      </a:lnTo>
                      <a:lnTo>
                        <a:pt x="1410" y="243"/>
                      </a:lnTo>
                      <a:lnTo>
                        <a:pt x="1409" y="241"/>
                      </a:lnTo>
                      <a:lnTo>
                        <a:pt x="1409" y="240"/>
                      </a:lnTo>
                      <a:lnTo>
                        <a:pt x="1410" y="238"/>
                      </a:lnTo>
                      <a:lnTo>
                        <a:pt x="1414" y="235"/>
                      </a:lnTo>
                      <a:lnTo>
                        <a:pt x="1418" y="233"/>
                      </a:lnTo>
                      <a:lnTo>
                        <a:pt x="1420" y="232"/>
                      </a:lnTo>
                      <a:lnTo>
                        <a:pt x="1416" y="232"/>
                      </a:lnTo>
                      <a:lnTo>
                        <a:pt x="1389" y="235"/>
                      </a:lnTo>
                      <a:lnTo>
                        <a:pt x="1389" y="235"/>
                      </a:lnTo>
                      <a:lnTo>
                        <a:pt x="1355" y="240"/>
                      </a:lnTo>
                      <a:lnTo>
                        <a:pt x="1339" y="243"/>
                      </a:lnTo>
                      <a:lnTo>
                        <a:pt x="1328" y="247"/>
                      </a:lnTo>
                      <a:lnTo>
                        <a:pt x="1310" y="255"/>
                      </a:lnTo>
                      <a:lnTo>
                        <a:pt x="1310" y="255"/>
                      </a:lnTo>
                      <a:lnTo>
                        <a:pt x="1288" y="263"/>
                      </a:lnTo>
                      <a:lnTo>
                        <a:pt x="1270" y="269"/>
                      </a:lnTo>
                      <a:lnTo>
                        <a:pt x="1253" y="274"/>
                      </a:lnTo>
                      <a:lnTo>
                        <a:pt x="1236" y="279"/>
                      </a:lnTo>
                      <a:lnTo>
                        <a:pt x="1236" y="279"/>
                      </a:lnTo>
                      <a:lnTo>
                        <a:pt x="1221" y="285"/>
                      </a:lnTo>
                      <a:lnTo>
                        <a:pt x="1209" y="289"/>
                      </a:lnTo>
                      <a:lnTo>
                        <a:pt x="1203" y="290"/>
                      </a:lnTo>
                      <a:lnTo>
                        <a:pt x="1197" y="294"/>
                      </a:lnTo>
                      <a:lnTo>
                        <a:pt x="1191" y="298"/>
                      </a:lnTo>
                      <a:lnTo>
                        <a:pt x="1182" y="304"/>
                      </a:lnTo>
                      <a:lnTo>
                        <a:pt x="1182" y="304"/>
                      </a:lnTo>
                      <a:lnTo>
                        <a:pt x="1170" y="314"/>
                      </a:lnTo>
                      <a:lnTo>
                        <a:pt x="1165" y="319"/>
                      </a:lnTo>
                      <a:lnTo>
                        <a:pt x="1158" y="325"/>
                      </a:lnTo>
                      <a:lnTo>
                        <a:pt x="1137" y="338"/>
                      </a:lnTo>
                      <a:lnTo>
                        <a:pt x="1137" y="338"/>
                      </a:lnTo>
                      <a:lnTo>
                        <a:pt x="1118" y="351"/>
                      </a:lnTo>
                      <a:lnTo>
                        <a:pt x="1109" y="357"/>
                      </a:lnTo>
                      <a:lnTo>
                        <a:pt x="1105" y="363"/>
                      </a:lnTo>
                      <a:lnTo>
                        <a:pt x="1094" y="379"/>
                      </a:lnTo>
                      <a:lnTo>
                        <a:pt x="1094" y="379"/>
                      </a:lnTo>
                      <a:lnTo>
                        <a:pt x="1079" y="397"/>
                      </a:lnTo>
                      <a:lnTo>
                        <a:pt x="1069" y="410"/>
                      </a:lnTo>
                      <a:lnTo>
                        <a:pt x="1063" y="422"/>
                      </a:lnTo>
                      <a:lnTo>
                        <a:pt x="1054" y="432"/>
                      </a:lnTo>
                      <a:lnTo>
                        <a:pt x="1054" y="432"/>
                      </a:lnTo>
                      <a:lnTo>
                        <a:pt x="1045" y="442"/>
                      </a:lnTo>
                      <a:lnTo>
                        <a:pt x="1039" y="449"/>
                      </a:lnTo>
                      <a:lnTo>
                        <a:pt x="1033" y="458"/>
                      </a:lnTo>
                      <a:lnTo>
                        <a:pt x="1024" y="467"/>
                      </a:lnTo>
                      <a:lnTo>
                        <a:pt x="1024" y="467"/>
                      </a:lnTo>
                      <a:lnTo>
                        <a:pt x="1021" y="472"/>
                      </a:lnTo>
                      <a:lnTo>
                        <a:pt x="1020" y="476"/>
                      </a:lnTo>
                      <a:lnTo>
                        <a:pt x="1020" y="479"/>
                      </a:lnTo>
                      <a:lnTo>
                        <a:pt x="1021" y="483"/>
                      </a:lnTo>
                      <a:lnTo>
                        <a:pt x="1021" y="486"/>
                      </a:lnTo>
                      <a:lnTo>
                        <a:pt x="1020" y="488"/>
                      </a:lnTo>
                      <a:lnTo>
                        <a:pt x="1017" y="489"/>
                      </a:lnTo>
                      <a:lnTo>
                        <a:pt x="1010" y="492"/>
                      </a:lnTo>
                      <a:lnTo>
                        <a:pt x="1010" y="492"/>
                      </a:lnTo>
                      <a:lnTo>
                        <a:pt x="1001" y="494"/>
                      </a:lnTo>
                      <a:lnTo>
                        <a:pt x="997" y="496"/>
                      </a:lnTo>
                      <a:lnTo>
                        <a:pt x="994" y="500"/>
                      </a:lnTo>
                      <a:lnTo>
                        <a:pt x="992" y="504"/>
                      </a:lnTo>
                      <a:lnTo>
                        <a:pt x="988" y="507"/>
                      </a:lnTo>
                      <a:lnTo>
                        <a:pt x="983" y="511"/>
                      </a:lnTo>
                      <a:lnTo>
                        <a:pt x="976" y="513"/>
                      </a:lnTo>
                      <a:lnTo>
                        <a:pt x="965" y="516"/>
                      </a:lnTo>
                      <a:lnTo>
                        <a:pt x="965" y="516"/>
                      </a:lnTo>
                      <a:lnTo>
                        <a:pt x="955" y="518"/>
                      </a:lnTo>
                      <a:lnTo>
                        <a:pt x="949" y="522"/>
                      </a:lnTo>
                      <a:lnTo>
                        <a:pt x="946" y="527"/>
                      </a:lnTo>
                      <a:lnTo>
                        <a:pt x="943" y="530"/>
                      </a:lnTo>
                      <a:lnTo>
                        <a:pt x="941" y="535"/>
                      </a:lnTo>
                      <a:lnTo>
                        <a:pt x="937" y="540"/>
                      </a:lnTo>
                      <a:lnTo>
                        <a:pt x="931" y="544"/>
                      </a:lnTo>
                      <a:lnTo>
                        <a:pt x="921" y="546"/>
                      </a:lnTo>
                      <a:lnTo>
                        <a:pt x="921" y="546"/>
                      </a:lnTo>
                      <a:lnTo>
                        <a:pt x="899" y="549"/>
                      </a:lnTo>
                      <a:lnTo>
                        <a:pt x="892" y="549"/>
                      </a:lnTo>
                      <a:lnTo>
                        <a:pt x="886" y="551"/>
                      </a:lnTo>
                      <a:lnTo>
                        <a:pt x="880" y="554"/>
                      </a:lnTo>
                      <a:lnTo>
                        <a:pt x="874" y="557"/>
                      </a:lnTo>
                      <a:lnTo>
                        <a:pt x="869" y="562"/>
                      </a:lnTo>
                      <a:lnTo>
                        <a:pt x="862" y="571"/>
                      </a:lnTo>
                      <a:lnTo>
                        <a:pt x="862" y="571"/>
                      </a:lnTo>
                      <a:lnTo>
                        <a:pt x="855" y="579"/>
                      </a:lnTo>
                      <a:lnTo>
                        <a:pt x="846" y="586"/>
                      </a:lnTo>
                      <a:lnTo>
                        <a:pt x="831" y="598"/>
                      </a:lnTo>
                      <a:lnTo>
                        <a:pt x="827" y="603"/>
                      </a:lnTo>
                      <a:lnTo>
                        <a:pt x="824" y="608"/>
                      </a:lnTo>
                      <a:lnTo>
                        <a:pt x="824" y="609"/>
                      </a:lnTo>
                      <a:lnTo>
                        <a:pt x="824" y="612"/>
                      </a:lnTo>
                      <a:lnTo>
                        <a:pt x="828" y="614"/>
                      </a:lnTo>
                      <a:lnTo>
                        <a:pt x="828" y="614"/>
                      </a:lnTo>
                      <a:lnTo>
                        <a:pt x="831" y="618"/>
                      </a:lnTo>
                      <a:lnTo>
                        <a:pt x="833" y="623"/>
                      </a:lnTo>
                      <a:lnTo>
                        <a:pt x="834" y="629"/>
                      </a:lnTo>
                      <a:lnTo>
                        <a:pt x="834" y="635"/>
                      </a:lnTo>
                      <a:lnTo>
                        <a:pt x="834" y="647"/>
                      </a:lnTo>
                      <a:lnTo>
                        <a:pt x="834" y="653"/>
                      </a:lnTo>
                      <a:lnTo>
                        <a:pt x="838" y="659"/>
                      </a:lnTo>
                      <a:lnTo>
                        <a:pt x="838" y="659"/>
                      </a:lnTo>
                      <a:lnTo>
                        <a:pt x="840" y="663"/>
                      </a:lnTo>
                      <a:lnTo>
                        <a:pt x="842" y="664"/>
                      </a:lnTo>
                      <a:lnTo>
                        <a:pt x="845" y="664"/>
                      </a:lnTo>
                      <a:lnTo>
                        <a:pt x="846" y="662"/>
                      </a:lnTo>
                      <a:lnTo>
                        <a:pt x="847" y="662"/>
                      </a:lnTo>
                      <a:lnTo>
                        <a:pt x="848" y="662"/>
                      </a:lnTo>
                      <a:lnTo>
                        <a:pt x="851" y="663"/>
                      </a:lnTo>
                      <a:lnTo>
                        <a:pt x="852" y="669"/>
                      </a:lnTo>
                      <a:lnTo>
                        <a:pt x="852" y="669"/>
                      </a:lnTo>
                      <a:lnTo>
                        <a:pt x="853" y="675"/>
                      </a:lnTo>
                      <a:lnTo>
                        <a:pt x="853" y="680"/>
                      </a:lnTo>
                      <a:lnTo>
                        <a:pt x="852" y="684"/>
                      </a:lnTo>
                      <a:lnTo>
                        <a:pt x="851" y="686"/>
                      </a:lnTo>
                      <a:lnTo>
                        <a:pt x="848" y="691"/>
                      </a:lnTo>
                      <a:lnTo>
                        <a:pt x="847" y="693"/>
                      </a:lnTo>
                      <a:lnTo>
                        <a:pt x="847" y="698"/>
                      </a:lnTo>
                      <a:lnTo>
                        <a:pt x="847" y="698"/>
                      </a:lnTo>
                      <a:lnTo>
                        <a:pt x="847" y="702"/>
                      </a:lnTo>
                      <a:lnTo>
                        <a:pt x="846" y="704"/>
                      </a:lnTo>
                      <a:lnTo>
                        <a:pt x="842" y="709"/>
                      </a:lnTo>
                      <a:lnTo>
                        <a:pt x="834" y="718"/>
                      </a:lnTo>
                      <a:lnTo>
                        <a:pt x="831" y="721"/>
                      </a:lnTo>
                      <a:lnTo>
                        <a:pt x="831" y="722"/>
                      </a:lnTo>
                      <a:lnTo>
                        <a:pt x="831" y="724"/>
                      </a:lnTo>
                      <a:lnTo>
                        <a:pt x="836" y="726"/>
                      </a:lnTo>
                      <a:lnTo>
                        <a:pt x="847" y="729"/>
                      </a:lnTo>
                      <a:lnTo>
                        <a:pt x="847" y="729"/>
                      </a:lnTo>
                      <a:lnTo>
                        <a:pt x="853" y="729"/>
                      </a:lnTo>
                      <a:lnTo>
                        <a:pt x="858" y="731"/>
                      </a:lnTo>
                      <a:lnTo>
                        <a:pt x="862" y="732"/>
                      </a:lnTo>
                      <a:lnTo>
                        <a:pt x="865" y="735"/>
                      </a:lnTo>
                      <a:lnTo>
                        <a:pt x="869" y="739"/>
                      </a:lnTo>
                      <a:lnTo>
                        <a:pt x="872" y="744"/>
                      </a:lnTo>
                      <a:lnTo>
                        <a:pt x="875" y="749"/>
                      </a:lnTo>
                      <a:lnTo>
                        <a:pt x="876" y="750"/>
                      </a:lnTo>
                      <a:lnTo>
                        <a:pt x="879" y="752"/>
                      </a:lnTo>
                      <a:lnTo>
                        <a:pt x="881" y="752"/>
                      </a:lnTo>
                      <a:lnTo>
                        <a:pt x="886" y="752"/>
                      </a:lnTo>
                      <a:lnTo>
                        <a:pt x="896" y="748"/>
                      </a:lnTo>
                      <a:lnTo>
                        <a:pt x="896" y="748"/>
                      </a:lnTo>
                      <a:lnTo>
                        <a:pt x="936" y="731"/>
                      </a:lnTo>
                      <a:lnTo>
                        <a:pt x="949" y="725"/>
                      </a:lnTo>
                      <a:lnTo>
                        <a:pt x="960" y="719"/>
                      </a:lnTo>
                      <a:lnTo>
                        <a:pt x="960" y="719"/>
                      </a:lnTo>
                      <a:lnTo>
                        <a:pt x="971" y="710"/>
                      </a:lnTo>
                      <a:lnTo>
                        <a:pt x="980" y="703"/>
                      </a:lnTo>
                      <a:lnTo>
                        <a:pt x="984" y="701"/>
                      </a:lnTo>
                      <a:lnTo>
                        <a:pt x="989" y="698"/>
                      </a:lnTo>
                      <a:lnTo>
                        <a:pt x="994" y="698"/>
                      </a:lnTo>
                      <a:lnTo>
                        <a:pt x="1000" y="698"/>
                      </a:lnTo>
                      <a:lnTo>
                        <a:pt x="1000" y="698"/>
                      </a:lnTo>
                      <a:lnTo>
                        <a:pt x="1005" y="699"/>
                      </a:lnTo>
                      <a:lnTo>
                        <a:pt x="1009" y="701"/>
                      </a:lnTo>
                      <a:lnTo>
                        <a:pt x="1014" y="701"/>
                      </a:lnTo>
                      <a:lnTo>
                        <a:pt x="1016" y="703"/>
                      </a:lnTo>
                      <a:lnTo>
                        <a:pt x="1018" y="705"/>
                      </a:lnTo>
                      <a:lnTo>
                        <a:pt x="1024" y="719"/>
                      </a:lnTo>
                      <a:lnTo>
                        <a:pt x="1024" y="719"/>
                      </a:lnTo>
                      <a:lnTo>
                        <a:pt x="1029" y="730"/>
                      </a:lnTo>
                      <a:lnTo>
                        <a:pt x="1033" y="733"/>
                      </a:lnTo>
                      <a:lnTo>
                        <a:pt x="1037" y="738"/>
                      </a:lnTo>
                      <a:lnTo>
                        <a:pt x="1044" y="753"/>
                      </a:lnTo>
                      <a:lnTo>
                        <a:pt x="1044" y="753"/>
                      </a:lnTo>
                      <a:lnTo>
                        <a:pt x="1056" y="775"/>
                      </a:lnTo>
                      <a:lnTo>
                        <a:pt x="1068" y="794"/>
                      </a:lnTo>
                      <a:lnTo>
                        <a:pt x="1073" y="804"/>
                      </a:lnTo>
                      <a:lnTo>
                        <a:pt x="1075" y="811"/>
                      </a:lnTo>
                      <a:lnTo>
                        <a:pt x="1075" y="817"/>
                      </a:lnTo>
                      <a:lnTo>
                        <a:pt x="1075" y="820"/>
                      </a:lnTo>
                      <a:lnTo>
                        <a:pt x="1073" y="822"/>
                      </a:lnTo>
                      <a:lnTo>
                        <a:pt x="1073" y="822"/>
                      </a:lnTo>
                      <a:lnTo>
                        <a:pt x="1071" y="824"/>
                      </a:lnTo>
                      <a:lnTo>
                        <a:pt x="1071" y="827"/>
                      </a:lnTo>
                      <a:lnTo>
                        <a:pt x="1072" y="829"/>
                      </a:lnTo>
                      <a:lnTo>
                        <a:pt x="1072" y="831"/>
                      </a:lnTo>
                      <a:lnTo>
                        <a:pt x="1071" y="832"/>
                      </a:lnTo>
                      <a:lnTo>
                        <a:pt x="1058" y="837"/>
                      </a:lnTo>
                      <a:lnTo>
                        <a:pt x="1058" y="837"/>
                      </a:lnTo>
                      <a:lnTo>
                        <a:pt x="1050" y="840"/>
                      </a:lnTo>
                      <a:lnTo>
                        <a:pt x="1040" y="843"/>
                      </a:lnTo>
                      <a:lnTo>
                        <a:pt x="1024" y="846"/>
                      </a:lnTo>
                      <a:lnTo>
                        <a:pt x="1018" y="848"/>
                      </a:lnTo>
                      <a:lnTo>
                        <a:pt x="1016" y="849"/>
                      </a:lnTo>
                      <a:lnTo>
                        <a:pt x="1016" y="849"/>
                      </a:lnTo>
                      <a:lnTo>
                        <a:pt x="1016" y="850"/>
                      </a:lnTo>
                      <a:lnTo>
                        <a:pt x="1020" y="851"/>
                      </a:lnTo>
                      <a:lnTo>
                        <a:pt x="1020" y="851"/>
                      </a:lnTo>
                      <a:lnTo>
                        <a:pt x="1024" y="854"/>
                      </a:lnTo>
                      <a:lnTo>
                        <a:pt x="1028" y="859"/>
                      </a:lnTo>
                      <a:lnTo>
                        <a:pt x="1032" y="867"/>
                      </a:lnTo>
                      <a:lnTo>
                        <a:pt x="1035" y="872"/>
                      </a:lnTo>
                      <a:lnTo>
                        <a:pt x="1038" y="876"/>
                      </a:lnTo>
                      <a:lnTo>
                        <a:pt x="1043" y="877"/>
                      </a:lnTo>
                      <a:lnTo>
                        <a:pt x="1049" y="876"/>
                      </a:lnTo>
                      <a:lnTo>
                        <a:pt x="1049" y="876"/>
                      </a:lnTo>
                      <a:lnTo>
                        <a:pt x="1062" y="872"/>
                      </a:lnTo>
                      <a:lnTo>
                        <a:pt x="1073" y="868"/>
                      </a:lnTo>
                      <a:lnTo>
                        <a:pt x="1077" y="866"/>
                      </a:lnTo>
                      <a:lnTo>
                        <a:pt x="1079" y="863"/>
                      </a:lnTo>
                      <a:lnTo>
                        <a:pt x="1079" y="860"/>
                      </a:lnTo>
                      <a:lnTo>
                        <a:pt x="1079" y="856"/>
                      </a:lnTo>
                      <a:lnTo>
                        <a:pt x="1079" y="856"/>
                      </a:lnTo>
                      <a:lnTo>
                        <a:pt x="1077" y="852"/>
                      </a:lnTo>
                      <a:lnTo>
                        <a:pt x="1077" y="846"/>
                      </a:lnTo>
                      <a:lnTo>
                        <a:pt x="1078" y="837"/>
                      </a:lnTo>
                      <a:lnTo>
                        <a:pt x="1078" y="833"/>
                      </a:lnTo>
                      <a:lnTo>
                        <a:pt x="1080" y="831"/>
                      </a:lnTo>
                      <a:lnTo>
                        <a:pt x="1081" y="829"/>
                      </a:lnTo>
                      <a:lnTo>
                        <a:pt x="1084" y="832"/>
                      </a:lnTo>
                      <a:lnTo>
                        <a:pt x="1084" y="832"/>
                      </a:lnTo>
                      <a:lnTo>
                        <a:pt x="1084" y="835"/>
                      </a:lnTo>
                      <a:lnTo>
                        <a:pt x="1084" y="840"/>
                      </a:lnTo>
                      <a:lnTo>
                        <a:pt x="1081" y="848"/>
                      </a:lnTo>
                      <a:lnTo>
                        <a:pt x="1080" y="851"/>
                      </a:lnTo>
                      <a:lnTo>
                        <a:pt x="1081" y="854"/>
                      </a:lnTo>
                      <a:lnTo>
                        <a:pt x="1086" y="856"/>
                      </a:lnTo>
                      <a:lnTo>
                        <a:pt x="1094" y="856"/>
                      </a:lnTo>
                      <a:lnTo>
                        <a:pt x="1094" y="856"/>
                      </a:lnTo>
                      <a:lnTo>
                        <a:pt x="1109" y="856"/>
                      </a:lnTo>
                      <a:lnTo>
                        <a:pt x="1120" y="856"/>
                      </a:lnTo>
                      <a:lnTo>
                        <a:pt x="1124" y="855"/>
                      </a:lnTo>
                      <a:lnTo>
                        <a:pt x="1128" y="854"/>
                      </a:lnTo>
                      <a:lnTo>
                        <a:pt x="1130" y="850"/>
                      </a:lnTo>
                      <a:lnTo>
                        <a:pt x="1132" y="846"/>
                      </a:lnTo>
                      <a:lnTo>
                        <a:pt x="1132" y="846"/>
                      </a:lnTo>
                      <a:lnTo>
                        <a:pt x="1134" y="843"/>
                      </a:lnTo>
                      <a:lnTo>
                        <a:pt x="1132" y="839"/>
                      </a:lnTo>
                      <a:lnTo>
                        <a:pt x="1130" y="837"/>
                      </a:lnTo>
                      <a:lnTo>
                        <a:pt x="1130" y="835"/>
                      </a:lnTo>
                      <a:lnTo>
                        <a:pt x="1131" y="834"/>
                      </a:lnTo>
                      <a:lnTo>
                        <a:pt x="1142" y="832"/>
                      </a:lnTo>
                      <a:lnTo>
                        <a:pt x="1142" y="832"/>
                      </a:lnTo>
                      <a:lnTo>
                        <a:pt x="1157" y="829"/>
                      </a:lnTo>
                      <a:lnTo>
                        <a:pt x="1164" y="829"/>
                      </a:lnTo>
                      <a:lnTo>
                        <a:pt x="1171" y="829"/>
                      </a:lnTo>
                      <a:lnTo>
                        <a:pt x="1182" y="827"/>
                      </a:lnTo>
                      <a:lnTo>
                        <a:pt x="1182" y="827"/>
                      </a:lnTo>
                      <a:lnTo>
                        <a:pt x="1193" y="824"/>
                      </a:lnTo>
                      <a:lnTo>
                        <a:pt x="1197" y="824"/>
                      </a:lnTo>
                      <a:lnTo>
                        <a:pt x="1199" y="823"/>
                      </a:lnTo>
                      <a:lnTo>
                        <a:pt x="1200" y="822"/>
                      </a:lnTo>
                      <a:lnTo>
                        <a:pt x="1202" y="817"/>
                      </a:lnTo>
                      <a:lnTo>
                        <a:pt x="1202" y="803"/>
                      </a:lnTo>
                      <a:lnTo>
                        <a:pt x="1202" y="803"/>
                      </a:lnTo>
                      <a:lnTo>
                        <a:pt x="1200" y="786"/>
                      </a:lnTo>
                      <a:lnTo>
                        <a:pt x="1199" y="776"/>
                      </a:lnTo>
                      <a:lnTo>
                        <a:pt x="1199" y="766"/>
                      </a:lnTo>
                      <a:lnTo>
                        <a:pt x="1202" y="753"/>
                      </a:lnTo>
                      <a:lnTo>
                        <a:pt x="1202" y="753"/>
                      </a:lnTo>
                      <a:lnTo>
                        <a:pt x="1203" y="744"/>
                      </a:lnTo>
                      <a:lnTo>
                        <a:pt x="1203" y="738"/>
                      </a:lnTo>
                      <a:lnTo>
                        <a:pt x="1204" y="730"/>
                      </a:lnTo>
                      <a:lnTo>
                        <a:pt x="1204" y="727"/>
                      </a:lnTo>
                      <a:lnTo>
                        <a:pt x="1206" y="725"/>
                      </a:lnTo>
                      <a:lnTo>
                        <a:pt x="1210" y="721"/>
                      </a:lnTo>
                      <a:lnTo>
                        <a:pt x="1216" y="719"/>
                      </a:lnTo>
                      <a:lnTo>
                        <a:pt x="1216" y="719"/>
                      </a:lnTo>
                      <a:lnTo>
                        <a:pt x="1233" y="710"/>
                      </a:lnTo>
                      <a:lnTo>
                        <a:pt x="1238" y="707"/>
                      </a:lnTo>
                      <a:lnTo>
                        <a:pt x="1245" y="698"/>
                      </a:lnTo>
                      <a:lnTo>
                        <a:pt x="1245" y="698"/>
                      </a:lnTo>
                      <a:lnTo>
                        <a:pt x="1251" y="694"/>
                      </a:lnTo>
                      <a:lnTo>
                        <a:pt x="1257" y="692"/>
                      </a:lnTo>
                      <a:lnTo>
                        <a:pt x="1268" y="691"/>
                      </a:lnTo>
                      <a:lnTo>
                        <a:pt x="1272" y="690"/>
                      </a:lnTo>
                      <a:lnTo>
                        <a:pt x="1273" y="690"/>
                      </a:lnTo>
                      <a:lnTo>
                        <a:pt x="1273" y="688"/>
                      </a:lnTo>
                      <a:lnTo>
                        <a:pt x="1271" y="685"/>
                      </a:lnTo>
                      <a:lnTo>
                        <a:pt x="1266" y="679"/>
                      </a:lnTo>
                      <a:lnTo>
                        <a:pt x="1266" y="679"/>
                      </a:lnTo>
                      <a:lnTo>
                        <a:pt x="1254" y="665"/>
                      </a:lnTo>
                      <a:lnTo>
                        <a:pt x="1247" y="656"/>
                      </a:lnTo>
                      <a:lnTo>
                        <a:pt x="1240" y="650"/>
                      </a:lnTo>
                      <a:lnTo>
                        <a:pt x="1236" y="646"/>
                      </a:lnTo>
                      <a:lnTo>
                        <a:pt x="1231" y="645"/>
                      </a:lnTo>
                      <a:lnTo>
                        <a:pt x="1231" y="645"/>
                      </a:lnTo>
                      <a:lnTo>
                        <a:pt x="1226" y="643"/>
                      </a:lnTo>
                      <a:lnTo>
                        <a:pt x="1222" y="643"/>
                      </a:lnTo>
                      <a:lnTo>
                        <a:pt x="1215" y="645"/>
                      </a:lnTo>
                      <a:lnTo>
                        <a:pt x="1213" y="645"/>
                      </a:lnTo>
                      <a:lnTo>
                        <a:pt x="1210" y="643"/>
                      </a:lnTo>
                      <a:lnTo>
                        <a:pt x="1209" y="640"/>
                      </a:lnTo>
                      <a:lnTo>
                        <a:pt x="1206" y="635"/>
                      </a:lnTo>
                      <a:lnTo>
                        <a:pt x="1206" y="635"/>
                      </a:lnTo>
                      <a:lnTo>
                        <a:pt x="1200" y="612"/>
                      </a:lnTo>
                      <a:lnTo>
                        <a:pt x="1199" y="602"/>
                      </a:lnTo>
                      <a:lnTo>
                        <a:pt x="1202" y="590"/>
                      </a:lnTo>
                      <a:lnTo>
                        <a:pt x="1202" y="590"/>
                      </a:lnTo>
                      <a:lnTo>
                        <a:pt x="1204" y="583"/>
                      </a:lnTo>
                      <a:lnTo>
                        <a:pt x="1208" y="574"/>
                      </a:lnTo>
                      <a:lnTo>
                        <a:pt x="1213" y="567"/>
                      </a:lnTo>
                      <a:lnTo>
                        <a:pt x="1219" y="560"/>
                      </a:lnTo>
                      <a:lnTo>
                        <a:pt x="1225" y="552"/>
                      </a:lnTo>
                      <a:lnTo>
                        <a:pt x="1231" y="546"/>
                      </a:lnTo>
                      <a:lnTo>
                        <a:pt x="1238" y="540"/>
                      </a:lnTo>
                      <a:lnTo>
                        <a:pt x="1245" y="535"/>
                      </a:lnTo>
                      <a:lnTo>
                        <a:pt x="1245" y="535"/>
                      </a:lnTo>
                      <a:lnTo>
                        <a:pt x="1254" y="533"/>
                      </a:lnTo>
                      <a:lnTo>
                        <a:pt x="1261" y="530"/>
                      </a:lnTo>
                      <a:lnTo>
                        <a:pt x="1276" y="527"/>
                      </a:lnTo>
                      <a:lnTo>
                        <a:pt x="1283" y="526"/>
                      </a:lnTo>
                      <a:lnTo>
                        <a:pt x="1288" y="523"/>
                      </a:lnTo>
                      <a:lnTo>
                        <a:pt x="1293" y="521"/>
                      </a:lnTo>
                      <a:lnTo>
                        <a:pt x="1295" y="516"/>
                      </a:lnTo>
                      <a:lnTo>
                        <a:pt x="1295" y="516"/>
                      </a:lnTo>
                      <a:lnTo>
                        <a:pt x="1297" y="512"/>
                      </a:lnTo>
                      <a:lnTo>
                        <a:pt x="1300" y="509"/>
                      </a:lnTo>
                      <a:lnTo>
                        <a:pt x="1305" y="503"/>
                      </a:lnTo>
                      <a:lnTo>
                        <a:pt x="1308" y="498"/>
                      </a:lnTo>
                      <a:lnTo>
                        <a:pt x="1310" y="495"/>
                      </a:lnTo>
                      <a:lnTo>
                        <a:pt x="1310" y="492"/>
                      </a:lnTo>
                      <a:lnTo>
                        <a:pt x="1310" y="492"/>
                      </a:lnTo>
                      <a:lnTo>
                        <a:pt x="1310" y="484"/>
                      </a:lnTo>
                      <a:lnTo>
                        <a:pt x="1308" y="477"/>
                      </a:lnTo>
                      <a:lnTo>
                        <a:pt x="1308" y="470"/>
                      </a:lnTo>
                      <a:lnTo>
                        <a:pt x="1308" y="466"/>
                      </a:lnTo>
                      <a:lnTo>
                        <a:pt x="1310" y="462"/>
                      </a:lnTo>
                      <a:lnTo>
                        <a:pt x="1310" y="462"/>
                      </a:lnTo>
                      <a:lnTo>
                        <a:pt x="1313" y="455"/>
                      </a:lnTo>
                      <a:lnTo>
                        <a:pt x="1317" y="448"/>
                      </a:lnTo>
                      <a:lnTo>
                        <a:pt x="1319" y="444"/>
                      </a:lnTo>
                      <a:lnTo>
                        <a:pt x="1323" y="442"/>
                      </a:lnTo>
                      <a:lnTo>
                        <a:pt x="1328" y="439"/>
                      </a:lnTo>
                      <a:lnTo>
                        <a:pt x="1335" y="437"/>
                      </a:lnTo>
                      <a:lnTo>
                        <a:pt x="1335" y="437"/>
                      </a:lnTo>
                      <a:lnTo>
                        <a:pt x="1345" y="433"/>
                      </a:lnTo>
                      <a:lnTo>
                        <a:pt x="1350" y="431"/>
                      </a:lnTo>
                      <a:lnTo>
                        <a:pt x="1352" y="431"/>
                      </a:lnTo>
                      <a:lnTo>
                        <a:pt x="1356" y="431"/>
                      </a:lnTo>
                      <a:lnTo>
                        <a:pt x="1369" y="432"/>
                      </a:lnTo>
                      <a:lnTo>
                        <a:pt x="1369" y="432"/>
                      </a:lnTo>
                      <a:lnTo>
                        <a:pt x="1384" y="434"/>
                      </a:lnTo>
                      <a:lnTo>
                        <a:pt x="1395" y="436"/>
                      </a:lnTo>
                      <a:lnTo>
                        <a:pt x="1402" y="437"/>
                      </a:lnTo>
                      <a:lnTo>
                        <a:pt x="1406" y="439"/>
                      </a:lnTo>
                      <a:lnTo>
                        <a:pt x="1408" y="442"/>
                      </a:lnTo>
                      <a:lnTo>
                        <a:pt x="1408" y="442"/>
                      </a:lnTo>
                      <a:lnTo>
                        <a:pt x="1412" y="445"/>
                      </a:lnTo>
                      <a:lnTo>
                        <a:pt x="1415" y="447"/>
                      </a:lnTo>
                      <a:lnTo>
                        <a:pt x="1420" y="448"/>
                      </a:lnTo>
                      <a:lnTo>
                        <a:pt x="1421" y="448"/>
                      </a:lnTo>
                      <a:lnTo>
                        <a:pt x="1421" y="450"/>
                      </a:lnTo>
                      <a:lnTo>
                        <a:pt x="1419" y="462"/>
                      </a:lnTo>
                      <a:lnTo>
                        <a:pt x="1419" y="462"/>
                      </a:lnTo>
                      <a:lnTo>
                        <a:pt x="1414" y="475"/>
                      </a:lnTo>
                      <a:lnTo>
                        <a:pt x="1413" y="482"/>
                      </a:lnTo>
                      <a:lnTo>
                        <a:pt x="1412" y="484"/>
                      </a:lnTo>
                      <a:lnTo>
                        <a:pt x="1409" y="486"/>
                      </a:lnTo>
                      <a:lnTo>
                        <a:pt x="1398" y="492"/>
                      </a:lnTo>
                      <a:lnTo>
                        <a:pt x="1398" y="492"/>
                      </a:lnTo>
                      <a:lnTo>
                        <a:pt x="1379" y="503"/>
                      </a:lnTo>
                      <a:lnTo>
                        <a:pt x="1359" y="516"/>
                      </a:lnTo>
                      <a:lnTo>
                        <a:pt x="1359" y="516"/>
                      </a:lnTo>
                      <a:lnTo>
                        <a:pt x="1352" y="521"/>
                      </a:lnTo>
                      <a:lnTo>
                        <a:pt x="1347" y="523"/>
                      </a:lnTo>
                      <a:lnTo>
                        <a:pt x="1339" y="527"/>
                      </a:lnTo>
                      <a:lnTo>
                        <a:pt x="1335" y="528"/>
                      </a:lnTo>
                      <a:lnTo>
                        <a:pt x="1331" y="530"/>
                      </a:lnTo>
                      <a:lnTo>
                        <a:pt x="1328" y="534"/>
                      </a:lnTo>
                      <a:lnTo>
                        <a:pt x="1324" y="540"/>
                      </a:lnTo>
                      <a:lnTo>
                        <a:pt x="1324" y="540"/>
                      </a:lnTo>
                      <a:lnTo>
                        <a:pt x="1322" y="547"/>
                      </a:lnTo>
                      <a:lnTo>
                        <a:pt x="1321" y="552"/>
                      </a:lnTo>
                      <a:lnTo>
                        <a:pt x="1321" y="556"/>
                      </a:lnTo>
                      <a:lnTo>
                        <a:pt x="1321" y="560"/>
                      </a:lnTo>
                      <a:lnTo>
                        <a:pt x="1323" y="567"/>
                      </a:lnTo>
                      <a:lnTo>
                        <a:pt x="1324" y="571"/>
                      </a:lnTo>
                      <a:lnTo>
                        <a:pt x="1324" y="575"/>
                      </a:lnTo>
                      <a:lnTo>
                        <a:pt x="1324" y="575"/>
                      </a:lnTo>
                      <a:lnTo>
                        <a:pt x="1325" y="580"/>
                      </a:lnTo>
                      <a:lnTo>
                        <a:pt x="1328" y="584"/>
                      </a:lnTo>
                      <a:lnTo>
                        <a:pt x="1335" y="590"/>
                      </a:lnTo>
                      <a:lnTo>
                        <a:pt x="1338" y="594"/>
                      </a:lnTo>
                      <a:lnTo>
                        <a:pt x="1339" y="598"/>
                      </a:lnTo>
                      <a:lnTo>
                        <a:pt x="1338" y="606"/>
                      </a:lnTo>
                      <a:lnTo>
                        <a:pt x="1335" y="614"/>
                      </a:lnTo>
                      <a:lnTo>
                        <a:pt x="1335" y="614"/>
                      </a:lnTo>
                      <a:lnTo>
                        <a:pt x="1330" y="624"/>
                      </a:lnTo>
                      <a:lnTo>
                        <a:pt x="1328" y="633"/>
                      </a:lnTo>
                      <a:lnTo>
                        <a:pt x="1328" y="639"/>
                      </a:lnTo>
                      <a:lnTo>
                        <a:pt x="1329" y="642"/>
                      </a:lnTo>
                      <a:lnTo>
                        <a:pt x="1331" y="646"/>
                      </a:lnTo>
                      <a:lnTo>
                        <a:pt x="1335" y="648"/>
                      </a:lnTo>
                      <a:lnTo>
                        <a:pt x="1339" y="650"/>
                      </a:lnTo>
                      <a:lnTo>
                        <a:pt x="1345" y="650"/>
                      </a:lnTo>
                      <a:lnTo>
                        <a:pt x="1345" y="650"/>
                      </a:lnTo>
                      <a:lnTo>
                        <a:pt x="1359" y="651"/>
                      </a:lnTo>
                      <a:lnTo>
                        <a:pt x="1389" y="654"/>
                      </a:lnTo>
                      <a:lnTo>
                        <a:pt x="1389" y="654"/>
                      </a:lnTo>
                      <a:lnTo>
                        <a:pt x="1399" y="656"/>
                      </a:lnTo>
                      <a:lnTo>
                        <a:pt x="1408" y="659"/>
                      </a:lnTo>
                      <a:lnTo>
                        <a:pt x="1419" y="664"/>
                      </a:lnTo>
                      <a:lnTo>
                        <a:pt x="1424" y="667"/>
                      </a:lnTo>
                      <a:lnTo>
                        <a:pt x="1429" y="668"/>
                      </a:lnTo>
                      <a:lnTo>
                        <a:pt x="1435" y="667"/>
                      </a:lnTo>
                      <a:lnTo>
                        <a:pt x="1443" y="664"/>
                      </a:lnTo>
                      <a:lnTo>
                        <a:pt x="1443" y="664"/>
                      </a:lnTo>
                      <a:lnTo>
                        <a:pt x="1453" y="660"/>
                      </a:lnTo>
                      <a:lnTo>
                        <a:pt x="1463" y="658"/>
                      </a:lnTo>
                      <a:lnTo>
                        <a:pt x="1482" y="654"/>
                      </a:lnTo>
                      <a:lnTo>
                        <a:pt x="1501" y="652"/>
                      </a:lnTo>
                      <a:lnTo>
                        <a:pt x="1518" y="650"/>
                      </a:lnTo>
                      <a:lnTo>
                        <a:pt x="1518" y="650"/>
                      </a:lnTo>
                      <a:lnTo>
                        <a:pt x="1526" y="647"/>
                      </a:lnTo>
                      <a:lnTo>
                        <a:pt x="1532" y="645"/>
                      </a:lnTo>
                      <a:lnTo>
                        <a:pt x="1539" y="640"/>
                      </a:lnTo>
                      <a:lnTo>
                        <a:pt x="1543" y="639"/>
                      </a:lnTo>
                      <a:lnTo>
                        <a:pt x="1547" y="639"/>
                      </a:lnTo>
                      <a:lnTo>
                        <a:pt x="1554" y="640"/>
                      </a:lnTo>
                      <a:lnTo>
                        <a:pt x="1561" y="645"/>
                      </a:lnTo>
                      <a:lnTo>
                        <a:pt x="1561" y="645"/>
                      </a:lnTo>
                      <a:lnTo>
                        <a:pt x="1577" y="653"/>
                      </a:lnTo>
                      <a:lnTo>
                        <a:pt x="1589" y="657"/>
                      </a:lnTo>
                      <a:lnTo>
                        <a:pt x="1596" y="659"/>
                      </a:lnTo>
                      <a:lnTo>
                        <a:pt x="1601" y="659"/>
                      </a:lnTo>
                      <a:lnTo>
                        <a:pt x="1601" y="659"/>
                      </a:lnTo>
                      <a:lnTo>
                        <a:pt x="1605" y="659"/>
                      </a:lnTo>
                      <a:lnTo>
                        <a:pt x="1609" y="662"/>
                      </a:lnTo>
                      <a:lnTo>
                        <a:pt x="1613" y="664"/>
                      </a:lnTo>
                      <a:lnTo>
                        <a:pt x="1614" y="668"/>
                      </a:lnTo>
                      <a:lnTo>
                        <a:pt x="1614" y="668"/>
                      </a:lnTo>
                      <a:lnTo>
                        <a:pt x="1614" y="670"/>
                      </a:lnTo>
                      <a:lnTo>
                        <a:pt x="1612" y="670"/>
                      </a:lnTo>
                      <a:lnTo>
                        <a:pt x="1606" y="671"/>
                      </a:lnTo>
                      <a:lnTo>
                        <a:pt x="1595" y="671"/>
                      </a:lnTo>
                      <a:lnTo>
                        <a:pt x="1580" y="674"/>
                      </a:lnTo>
                      <a:lnTo>
                        <a:pt x="1580" y="674"/>
                      </a:lnTo>
                      <a:lnTo>
                        <a:pt x="1574" y="676"/>
                      </a:lnTo>
                      <a:lnTo>
                        <a:pt x="1569" y="679"/>
                      </a:lnTo>
                      <a:lnTo>
                        <a:pt x="1562" y="684"/>
                      </a:lnTo>
                      <a:lnTo>
                        <a:pt x="1556" y="687"/>
                      </a:lnTo>
                      <a:lnTo>
                        <a:pt x="1552" y="688"/>
                      </a:lnTo>
                      <a:lnTo>
                        <a:pt x="1546" y="688"/>
                      </a:lnTo>
                      <a:lnTo>
                        <a:pt x="1546" y="688"/>
                      </a:lnTo>
                      <a:lnTo>
                        <a:pt x="1532" y="688"/>
                      </a:lnTo>
                      <a:lnTo>
                        <a:pt x="1511" y="686"/>
                      </a:lnTo>
                      <a:lnTo>
                        <a:pt x="1511" y="686"/>
                      </a:lnTo>
                      <a:lnTo>
                        <a:pt x="1503" y="685"/>
                      </a:lnTo>
                      <a:lnTo>
                        <a:pt x="1498" y="682"/>
                      </a:lnTo>
                      <a:lnTo>
                        <a:pt x="1489" y="679"/>
                      </a:lnTo>
                      <a:lnTo>
                        <a:pt x="1486" y="677"/>
                      </a:lnTo>
                      <a:lnTo>
                        <a:pt x="1482" y="676"/>
                      </a:lnTo>
                      <a:lnTo>
                        <a:pt x="1478" y="677"/>
                      </a:lnTo>
                      <a:lnTo>
                        <a:pt x="1472" y="679"/>
                      </a:lnTo>
                      <a:lnTo>
                        <a:pt x="1472" y="679"/>
                      </a:lnTo>
                      <a:lnTo>
                        <a:pt x="1463" y="682"/>
                      </a:lnTo>
                      <a:lnTo>
                        <a:pt x="1456" y="682"/>
                      </a:lnTo>
                      <a:lnTo>
                        <a:pt x="1449" y="684"/>
                      </a:lnTo>
                      <a:lnTo>
                        <a:pt x="1438" y="688"/>
                      </a:lnTo>
                      <a:lnTo>
                        <a:pt x="1438" y="688"/>
                      </a:lnTo>
                      <a:lnTo>
                        <a:pt x="1431" y="692"/>
                      </a:lnTo>
                      <a:lnTo>
                        <a:pt x="1425" y="693"/>
                      </a:lnTo>
                      <a:lnTo>
                        <a:pt x="1414" y="694"/>
                      </a:lnTo>
                      <a:lnTo>
                        <a:pt x="1412" y="696"/>
                      </a:lnTo>
                      <a:lnTo>
                        <a:pt x="1410" y="698"/>
                      </a:lnTo>
                      <a:lnTo>
                        <a:pt x="1410" y="702"/>
                      </a:lnTo>
                      <a:lnTo>
                        <a:pt x="1413" y="708"/>
                      </a:lnTo>
                      <a:lnTo>
                        <a:pt x="1413" y="708"/>
                      </a:lnTo>
                      <a:lnTo>
                        <a:pt x="1419" y="721"/>
                      </a:lnTo>
                      <a:lnTo>
                        <a:pt x="1421" y="731"/>
                      </a:lnTo>
                      <a:lnTo>
                        <a:pt x="1422" y="733"/>
                      </a:lnTo>
                      <a:lnTo>
                        <a:pt x="1425" y="736"/>
                      </a:lnTo>
                      <a:lnTo>
                        <a:pt x="1429" y="737"/>
                      </a:lnTo>
                      <a:lnTo>
                        <a:pt x="1433" y="738"/>
                      </a:lnTo>
                      <a:lnTo>
                        <a:pt x="1433" y="738"/>
                      </a:lnTo>
                      <a:lnTo>
                        <a:pt x="1442" y="739"/>
                      </a:lnTo>
                      <a:lnTo>
                        <a:pt x="1446" y="741"/>
                      </a:lnTo>
                      <a:lnTo>
                        <a:pt x="1448" y="742"/>
                      </a:lnTo>
                      <a:lnTo>
                        <a:pt x="1450" y="744"/>
                      </a:lnTo>
                      <a:lnTo>
                        <a:pt x="1452" y="747"/>
                      </a:lnTo>
                      <a:lnTo>
                        <a:pt x="1453" y="753"/>
                      </a:lnTo>
                      <a:lnTo>
                        <a:pt x="1453" y="753"/>
                      </a:lnTo>
                      <a:lnTo>
                        <a:pt x="1454" y="760"/>
                      </a:lnTo>
                      <a:lnTo>
                        <a:pt x="1456" y="769"/>
                      </a:lnTo>
                      <a:lnTo>
                        <a:pt x="1456" y="772"/>
                      </a:lnTo>
                      <a:lnTo>
                        <a:pt x="1456" y="776"/>
                      </a:lnTo>
                      <a:lnTo>
                        <a:pt x="1455" y="780"/>
                      </a:lnTo>
                      <a:lnTo>
                        <a:pt x="1453" y="782"/>
                      </a:lnTo>
                      <a:lnTo>
                        <a:pt x="1453" y="782"/>
                      </a:lnTo>
                      <a:lnTo>
                        <a:pt x="1449" y="784"/>
                      </a:lnTo>
                      <a:lnTo>
                        <a:pt x="1448" y="787"/>
                      </a:lnTo>
                      <a:lnTo>
                        <a:pt x="1444" y="792"/>
                      </a:lnTo>
                      <a:lnTo>
                        <a:pt x="1443" y="793"/>
                      </a:lnTo>
                      <a:lnTo>
                        <a:pt x="1441" y="794"/>
                      </a:lnTo>
                      <a:lnTo>
                        <a:pt x="1438" y="794"/>
                      </a:lnTo>
                      <a:lnTo>
                        <a:pt x="1433" y="792"/>
                      </a:lnTo>
                      <a:lnTo>
                        <a:pt x="1433" y="792"/>
                      </a:lnTo>
                      <a:lnTo>
                        <a:pt x="1425" y="788"/>
                      </a:lnTo>
                      <a:lnTo>
                        <a:pt x="1421" y="784"/>
                      </a:lnTo>
                      <a:lnTo>
                        <a:pt x="1419" y="781"/>
                      </a:lnTo>
                      <a:lnTo>
                        <a:pt x="1413" y="777"/>
                      </a:lnTo>
                      <a:lnTo>
                        <a:pt x="1413" y="777"/>
                      </a:lnTo>
                      <a:lnTo>
                        <a:pt x="1410" y="775"/>
                      </a:lnTo>
                      <a:lnTo>
                        <a:pt x="1407" y="772"/>
                      </a:lnTo>
                      <a:lnTo>
                        <a:pt x="1402" y="766"/>
                      </a:lnTo>
                      <a:lnTo>
                        <a:pt x="1397" y="760"/>
                      </a:lnTo>
                      <a:lnTo>
                        <a:pt x="1396" y="759"/>
                      </a:lnTo>
                      <a:lnTo>
                        <a:pt x="1393" y="758"/>
                      </a:lnTo>
                      <a:lnTo>
                        <a:pt x="1393" y="758"/>
                      </a:lnTo>
                      <a:lnTo>
                        <a:pt x="1387" y="759"/>
                      </a:lnTo>
                      <a:lnTo>
                        <a:pt x="1378" y="761"/>
                      </a:lnTo>
                      <a:lnTo>
                        <a:pt x="1368" y="764"/>
                      </a:lnTo>
                      <a:lnTo>
                        <a:pt x="1365" y="766"/>
                      </a:lnTo>
                      <a:lnTo>
                        <a:pt x="1364" y="767"/>
                      </a:lnTo>
                      <a:lnTo>
                        <a:pt x="1364" y="767"/>
                      </a:lnTo>
                      <a:lnTo>
                        <a:pt x="1364" y="773"/>
                      </a:lnTo>
                      <a:lnTo>
                        <a:pt x="1359" y="792"/>
                      </a:lnTo>
                      <a:lnTo>
                        <a:pt x="1359" y="792"/>
                      </a:lnTo>
                      <a:lnTo>
                        <a:pt x="1357" y="799"/>
                      </a:lnTo>
                      <a:lnTo>
                        <a:pt x="1353" y="803"/>
                      </a:lnTo>
                      <a:lnTo>
                        <a:pt x="1351" y="804"/>
                      </a:lnTo>
                      <a:lnTo>
                        <a:pt x="1348" y="804"/>
                      </a:lnTo>
                      <a:lnTo>
                        <a:pt x="1347" y="804"/>
                      </a:lnTo>
                      <a:lnTo>
                        <a:pt x="1347" y="805"/>
                      </a:lnTo>
                      <a:lnTo>
                        <a:pt x="1352" y="815"/>
                      </a:lnTo>
                      <a:lnTo>
                        <a:pt x="1352" y="815"/>
                      </a:lnTo>
                      <a:lnTo>
                        <a:pt x="1361" y="831"/>
                      </a:lnTo>
                      <a:lnTo>
                        <a:pt x="1362" y="835"/>
                      </a:lnTo>
                      <a:lnTo>
                        <a:pt x="1363" y="840"/>
                      </a:lnTo>
                      <a:lnTo>
                        <a:pt x="1363" y="845"/>
                      </a:lnTo>
                      <a:lnTo>
                        <a:pt x="1362" y="849"/>
                      </a:lnTo>
                      <a:lnTo>
                        <a:pt x="1359" y="856"/>
                      </a:lnTo>
                      <a:lnTo>
                        <a:pt x="1359" y="856"/>
                      </a:lnTo>
                      <a:lnTo>
                        <a:pt x="1358" y="860"/>
                      </a:lnTo>
                      <a:lnTo>
                        <a:pt x="1361" y="863"/>
                      </a:lnTo>
                      <a:lnTo>
                        <a:pt x="1367" y="869"/>
                      </a:lnTo>
                      <a:lnTo>
                        <a:pt x="1370" y="872"/>
                      </a:lnTo>
                      <a:lnTo>
                        <a:pt x="1372" y="874"/>
                      </a:lnTo>
                      <a:lnTo>
                        <a:pt x="1369" y="876"/>
                      </a:lnTo>
                      <a:lnTo>
                        <a:pt x="1364" y="876"/>
                      </a:lnTo>
                      <a:lnTo>
                        <a:pt x="1364" y="876"/>
                      </a:lnTo>
                      <a:lnTo>
                        <a:pt x="1358" y="876"/>
                      </a:lnTo>
                      <a:lnTo>
                        <a:pt x="1355" y="874"/>
                      </a:lnTo>
                      <a:lnTo>
                        <a:pt x="1350" y="872"/>
                      </a:lnTo>
                      <a:lnTo>
                        <a:pt x="1348" y="872"/>
                      </a:lnTo>
                      <a:lnTo>
                        <a:pt x="1347" y="872"/>
                      </a:lnTo>
                      <a:lnTo>
                        <a:pt x="1340" y="876"/>
                      </a:lnTo>
                      <a:lnTo>
                        <a:pt x="1340" y="876"/>
                      </a:lnTo>
                      <a:lnTo>
                        <a:pt x="1331" y="883"/>
                      </a:lnTo>
                      <a:lnTo>
                        <a:pt x="1328" y="888"/>
                      </a:lnTo>
                      <a:lnTo>
                        <a:pt x="1325" y="893"/>
                      </a:lnTo>
                      <a:lnTo>
                        <a:pt x="1319" y="896"/>
                      </a:lnTo>
                      <a:lnTo>
                        <a:pt x="1319" y="896"/>
                      </a:lnTo>
                      <a:lnTo>
                        <a:pt x="1317" y="899"/>
                      </a:lnTo>
                      <a:lnTo>
                        <a:pt x="1313" y="902"/>
                      </a:lnTo>
                      <a:lnTo>
                        <a:pt x="1308" y="911"/>
                      </a:lnTo>
                      <a:lnTo>
                        <a:pt x="1306" y="913"/>
                      </a:lnTo>
                      <a:lnTo>
                        <a:pt x="1302" y="914"/>
                      </a:lnTo>
                      <a:lnTo>
                        <a:pt x="1299" y="913"/>
                      </a:lnTo>
                      <a:lnTo>
                        <a:pt x="1293" y="908"/>
                      </a:lnTo>
                      <a:lnTo>
                        <a:pt x="1293" y="908"/>
                      </a:lnTo>
                      <a:lnTo>
                        <a:pt x="1288" y="902"/>
                      </a:lnTo>
                      <a:lnTo>
                        <a:pt x="1285" y="899"/>
                      </a:lnTo>
                      <a:lnTo>
                        <a:pt x="1285" y="895"/>
                      </a:lnTo>
                      <a:lnTo>
                        <a:pt x="1285" y="893"/>
                      </a:lnTo>
                      <a:lnTo>
                        <a:pt x="1285" y="890"/>
                      </a:lnTo>
                      <a:lnTo>
                        <a:pt x="1284" y="889"/>
                      </a:lnTo>
                      <a:lnTo>
                        <a:pt x="1282" y="888"/>
                      </a:lnTo>
                      <a:lnTo>
                        <a:pt x="1276" y="886"/>
                      </a:lnTo>
                      <a:lnTo>
                        <a:pt x="1276" y="886"/>
                      </a:lnTo>
                      <a:lnTo>
                        <a:pt x="1264" y="883"/>
                      </a:lnTo>
                      <a:lnTo>
                        <a:pt x="1256" y="883"/>
                      </a:lnTo>
                      <a:lnTo>
                        <a:pt x="1250" y="883"/>
                      </a:lnTo>
                      <a:lnTo>
                        <a:pt x="1240" y="886"/>
                      </a:lnTo>
                      <a:lnTo>
                        <a:pt x="1240" y="886"/>
                      </a:lnTo>
                      <a:lnTo>
                        <a:pt x="1230" y="889"/>
                      </a:lnTo>
                      <a:lnTo>
                        <a:pt x="1211" y="896"/>
                      </a:lnTo>
                      <a:lnTo>
                        <a:pt x="1211" y="896"/>
                      </a:lnTo>
                      <a:lnTo>
                        <a:pt x="1192" y="902"/>
                      </a:lnTo>
                      <a:lnTo>
                        <a:pt x="1172" y="907"/>
                      </a:lnTo>
                      <a:lnTo>
                        <a:pt x="1156" y="912"/>
                      </a:lnTo>
                      <a:lnTo>
                        <a:pt x="1151" y="913"/>
                      </a:lnTo>
                      <a:lnTo>
                        <a:pt x="1147" y="916"/>
                      </a:lnTo>
                      <a:lnTo>
                        <a:pt x="1147" y="916"/>
                      </a:lnTo>
                      <a:lnTo>
                        <a:pt x="1145" y="919"/>
                      </a:lnTo>
                      <a:lnTo>
                        <a:pt x="1142" y="924"/>
                      </a:lnTo>
                      <a:lnTo>
                        <a:pt x="1141" y="924"/>
                      </a:lnTo>
                      <a:lnTo>
                        <a:pt x="1139" y="924"/>
                      </a:lnTo>
                      <a:lnTo>
                        <a:pt x="1136" y="923"/>
                      </a:lnTo>
                      <a:lnTo>
                        <a:pt x="1132" y="920"/>
                      </a:lnTo>
                      <a:lnTo>
                        <a:pt x="1132" y="920"/>
                      </a:lnTo>
                      <a:lnTo>
                        <a:pt x="1126" y="914"/>
                      </a:lnTo>
                      <a:lnTo>
                        <a:pt x="1120" y="911"/>
                      </a:lnTo>
                      <a:lnTo>
                        <a:pt x="1103" y="906"/>
                      </a:lnTo>
                      <a:lnTo>
                        <a:pt x="1103" y="906"/>
                      </a:lnTo>
                      <a:lnTo>
                        <a:pt x="1094" y="903"/>
                      </a:lnTo>
                      <a:lnTo>
                        <a:pt x="1086" y="902"/>
                      </a:lnTo>
                      <a:lnTo>
                        <a:pt x="1080" y="903"/>
                      </a:lnTo>
                      <a:lnTo>
                        <a:pt x="1073" y="906"/>
                      </a:lnTo>
                      <a:lnTo>
                        <a:pt x="1073" y="906"/>
                      </a:lnTo>
                      <a:lnTo>
                        <a:pt x="1066" y="911"/>
                      </a:lnTo>
                      <a:lnTo>
                        <a:pt x="1058" y="916"/>
                      </a:lnTo>
                      <a:lnTo>
                        <a:pt x="1054" y="918"/>
                      </a:lnTo>
                      <a:lnTo>
                        <a:pt x="1050" y="919"/>
                      </a:lnTo>
                      <a:lnTo>
                        <a:pt x="1044" y="918"/>
                      </a:lnTo>
                      <a:lnTo>
                        <a:pt x="1039" y="916"/>
                      </a:lnTo>
                      <a:lnTo>
                        <a:pt x="1039" y="916"/>
                      </a:lnTo>
                      <a:lnTo>
                        <a:pt x="1034" y="913"/>
                      </a:lnTo>
                      <a:lnTo>
                        <a:pt x="1029" y="912"/>
                      </a:lnTo>
                      <a:lnTo>
                        <a:pt x="1022" y="913"/>
                      </a:lnTo>
                      <a:lnTo>
                        <a:pt x="1018" y="912"/>
                      </a:lnTo>
                      <a:lnTo>
                        <a:pt x="1015" y="910"/>
                      </a:lnTo>
                      <a:lnTo>
                        <a:pt x="1010" y="905"/>
                      </a:lnTo>
                      <a:lnTo>
                        <a:pt x="1005" y="896"/>
                      </a:lnTo>
                      <a:lnTo>
                        <a:pt x="1005" y="896"/>
                      </a:lnTo>
                      <a:lnTo>
                        <a:pt x="999" y="886"/>
                      </a:lnTo>
                      <a:lnTo>
                        <a:pt x="994" y="879"/>
                      </a:lnTo>
                      <a:lnTo>
                        <a:pt x="987" y="871"/>
                      </a:lnTo>
                      <a:lnTo>
                        <a:pt x="986" y="868"/>
                      </a:lnTo>
                      <a:lnTo>
                        <a:pt x="984" y="867"/>
                      </a:lnTo>
                      <a:lnTo>
                        <a:pt x="983" y="865"/>
                      </a:lnTo>
                      <a:lnTo>
                        <a:pt x="984" y="861"/>
                      </a:lnTo>
                      <a:lnTo>
                        <a:pt x="984" y="861"/>
                      </a:lnTo>
                      <a:lnTo>
                        <a:pt x="987" y="860"/>
                      </a:lnTo>
                      <a:lnTo>
                        <a:pt x="989" y="860"/>
                      </a:lnTo>
                      <a:lnTo>
                        <a:pt x="993" y="867"/>
                      </a:lnTo>
                      <a:lnTo>
                        <a:pt x="995" y="871"/>
                      </a:lnTo>
                      <a:lnTo>
                        <a:pt x="998" y="874"/>
                      </a:lnTo>
                      <a:lnTo>
                        <a:pt x="1001" y="877"/>
                      </a:lnTo>
                      <a:lnTo>
                        <a:pt x="1005" y="876"/>
                      </a:lnTo>
                      <a:lnTo>
                        <a:pt x="1005" y="876"/>
                      </a:lnTo>
                      <a:lnTo>
                        <a:pt x="1009" y="874"/>
                      </a:lnTo>
                      <a:lnTo>
                        <a:pt x="1012" y="874"/>
                      </a:lnTo>
                      <a:lnTo>
                        <a:pt x="1020" y="873"/>
                      </a:lnTo>
                      <a:lnTo>
                        <a:pt x="1022" y="872"/>
                      </a:lnTo>
                      <a:lnTo>
                        <a:pt x="1023" y="871"/>
                      </a:lnTo>
                      <a:lnTo>
                        <a:pt x="1022" y="869"/>
                      </a:lnTo>
                      <a:lnTo>
                        <a:pt x="1020" y="866"/>
                      </a:lnTo>
                      <a:lnTo>
                        <a:pt x="1020" y="866"/>
                      </a:lnTo>
                      <a:lnTo>
                        <a:pt x="1014" y="860"/>
                      </a:lnTo>
                      <a:lnTo>
                        <a:pt x="1010" y="855"/>
                      </a:lnTo>
                      <a:lnTo>
                        <a:pt x="1007" y="850"/>
                      </a:lnTo>
                      <a:lnTo>
                        <a:pt x="1005" y="846"/>
                      </a:lnTo>
                      <a:lnTo>
                        <a:pt x="1005" y="846"/>
                      </a:lnTo>
                      <a:lnTo>
                        <a:pt x="1001" y="843"/>
                      </a:lnTo>
                      <a:lnTo>
                        <a:pt x="1001" y="839"/>
                      </a:lnTo>
                      <a:lnTo>
                        <a:pt x="1001" y="835"/>
                      </a:lnTo>
                      <a:lnTo>
                        <a:pt x="1005" y="832"/>
                      </a:lnTo>
                      <a:lnTo>
                        <a:pt x="1005" y="832"/>
                      </a:lnTo>
                      <a:lnTo>
                        <a:pt x="1020" y="820"/>
                      </a:lnTo>
                      <a:lnTo>
                        <a:pt x="1026" y="815"/>
                      </a:lnTo>
                      <a:lnTo>
                        <a:pt x="1027" y="812"/>
                      </a:lnTo>
                      <a:lnTo>
                        <a:pt x="1024" y="812"/>
                      </a:lnTo>
                      <a:lnTo>
                        <a:pt x="1024" y="812"/>
                      </a:lnTo>
                      <a:lnTo>
                        <a:pt x="1018" y="812"/>
                      </a:lnTo>
                      <a:lnTo>
                        <a:pt x="1012" y="811"/>
                      </a:lnTo>
                      <a:lnTo>
                        <a:pt x="1009" y="807"/>
                      </a:lnTo>
                      <a:lnTo>
                        <a:pt x="1005" y="803"/>
                      </a:lnTo>
                      <a:lnTo>
                        <a:pt x="1005" y="803"/>
                      </a:lnTo>
                      <a:lnTo>
                        <a:pt x="1004" y="799"/>
                      </a:lnTo>
                      <a:lnTo>
                        <a:pt x="1004" y="798"/>
                      </a:lnTo>
                      <a:lnTo>
                        <a:pt x="1006" y="797"/>
                      </a:lnTo>
                      <a:lnTo>
                        <a:pt x="1009" y="795"/>
                      </a:lnTo>
                      <a:lnTo>
                        <a:pt x="1010" y="793"/>
                      </a:lnTo>
                      <a:lnTo>
                        <a:pt x="1010" y="789"/>
                      </a:lnTo>
                      <a:lnTo>
                        <a:pt x="1010" y="782"/>
                      </a:lnTo>
                      <a:lnTo>
                        <a:pt x="1010" y="782"/>
                      </a:lnTo>
                      <a:lnTo>
                        <a:pt x="1010" y="776"/>
                      </a:lnTo>
                      <a:lnTo>
                        <a:pt x="1011" y="770"/>
                      </a:lnTo>
                      <a:lnTo>
                        <a:pt x="1015" y="765"/>
                      </a:lnTo>
                      <a:lnTo>
                        <a:pt x="1018" y="761"/>
                      </a:lnTo>
                      <a:lnTo>
                        <a:pt x="1020" y="759"/>
                      </a:lnTo>
                      <a:lnTo>
                        <a:pt x="1020" y="758"/>
                      </a:lnTo>
                      <a:lnTo>
                        <a:pt x="1017" y="758"/>
                      </a:lnTo>
                      <a:lnTo>
                        <a:pt x="1010" y="758"/>
                      </a:lnTo>
                      <a:lnTo>
                        <a:pt x="1010" y="758"/>
                      </a:lnTo>
                      <a:lnTo>
                        <a:pt x="995" y="758"/>
                      </a:lnTo>
                      <a:lnTo>
                        <a:pt x="987" y="758"/>
                      </a:lnTo>
                      <a:lnTo>
                        <a:pt x="984" y="759"/>
                      </a:lnTo>
                      <a:lnTo>
                        <a:pt x="983" y="760"/>
                      </a:lnTo>
                      <a:lnTo>
                        <a:pt x="978" y="767"/>
                      </a:lnTo>
                      <a:lnTo>
                        <a:pt x="978" y="767"/>
                      </a:lnTo>
                      <a:lnTo>
                        <a:pt x="975" y="772"/>
                      </a:lnTo>
                      <a:lnTo>
                        <a:pt x="971" y="777"/>
                      </a:lnTo>
                      <a:lnTo>
                        <a:pt x="963" y="783"/>
                      </a:lnTo>
                      <a:lnTo>
                        <a:pt x="955" y="787"/>
                      </a:lnTo>
                      <a:lnTo>
                        <a:pt x="950" y="787"/>
                      </a:lnTo>
                      <a:lnTo>
                        <a:pt x="950" y="787"/>
                      </a:lnTo>
                      <a:lnTo>
                        <a:pt x="944" y="789"/>
                      </a:lnTo>
                      <a:lnTo>
                        <a:pt x="935" y="797"/>
                      </a:lnTo>
                      <a:lnTo>
                        <a:pt x="930" y="800"/>
                      </a:lnTo>
                      <a:lnTo>
                        <a:pt x="927" y="804"/>
                      </a:lnTo>
                      <a:lnTo>
                        <a:pt x="925" y="807"/>
                      </a:lnTo>
                      <a:lnTo>
                        <a:pt x="926" y="812"/>
                      </a:lnTo>
                      <a:lnTo>
                        <a:pt x="926" y="812"/>
                      </a:lnTo>
                      <a:lnTo>
                        <a:pt x="930" y="822"/>
                      </a:lnTo>
                      <a:lnTo>
                        <a:pt x="932" y="833"/>
                      </a:lnTo>
                      <a:lnTo>
                        <a:pt x="936" y="846"/>
                      </a:lnTo>
                      <a:lnTo>
                        <a:pt x="936" y="846"/>
                      </a:lnTo>
                      <a:lnTo>
                        <a:pt x="938" y="848"/>
                      </a:lnTo>
                      <a:lnTo>
                        <a:pt x="942" y="851"/>
                      </a:lnTo>
                      <a:lnTo>
                        <a:pt x="946" y="856"/>
                      </a:lnTo>
                      <a:lnTo>
                        <a:pt x="946" y="856"/>
                      </a:lnTo>
                      <a:lnTo>
                        <a:pt x="947" y="860"/>
                      </a:lnTo>
                      <a:lnTo>
                        <a:pt x="947" y="862"/>
                      </a:lnTo>
                      <a:lnTo>
                        <a:pt x="944" y="866"/>
                      </a:lnTo>
                      <a:lnTo>
                        <a:pt x="943" y="868"/>
                      </a:lnTo>
                      <a:lnTo>
                        <a:pt x="944" y="872"/>
                      </a:lnTo>
                      <a:lnTo>
                        <a:pt x="947" y="878"/>
                      </a:lnTo>
                      <a:lnTo>
                        <a:pt x="950" y="886"/>
                      </a:lnTo>
                      <a:lnTo>
                        <a:pt x="950" y="886"/>
                      </a:lnTo>
                      <a:lnTo>
                        <a:pt x="955" y="894"/>
                      </a:lnTo>
                      <a:lnTo>
                        <a:pt x="958" y="901"/>
                      </a:lnTo>
                      <a:lnTo>
                        <a:pt x="960" y="911"/>
                      </a:lnTo>
                      <a:lnTo>
                        <a:pt x="961" y="917"/>
                      </a:lnTo>
                      <a:lnTo>
                        <a:pt x="963" y="918"/>
                      </a:lnTo>
                      <a:lnTo>
                        <a:pt x="965" y="920"/>
                      </a:lnTo>
                      <a:lnTo>
                        <a:pt x="965" y="920"/>
                      </a:lnTo>
                      <a:lnTo>
                        <a:pt x="971" y="924"/>
                      </a:lnTo>
                      <a:lnTo>
                        <a:pt x="975" y="927"/>
                      </a:lnTo>
                      <a:lnTo>
                        <a:pt x="975" y="928"/>
                      </a:lnTo>
                      <a:lnTo>
                        <a:pt x="972" y="928"/>
                      </a:lnTo>
                      <a:lnTo>
                        <a:pt x="965" y="925"/>
                      </a:lnTo>
                      <a:lnTo>
                        <a:pt x="965" y="925"/>
                      </a:lnTo>
                      <a:lnTo>
                        <a:pt x="960" y="924"/>
                      </a:lnTo>
                      <a:lnTo>
                        <a:pt x="958" y="924"/>
                      </a:lnTo>
                      <a:lnTo>
                        <a:pt x="955" y="927"/>
                      </a:lnTo>
                      <a:lnTo>
                        <a:pt x="954" y="928"/>
                      </a:lnTo>
                      <a:lnTo>
                        <a:pt x="953" y="930"/>
                      </a:lnTo>
                      <a:lnTo>
                        <a:pt x="950" y="933"/>
                      </a:lnTo>
                      <a:lnTo>
                        <a:pt x="947" y="934"/>
                      </a:lnTo>
                      <a:lnTo>
                        <a:pt x="941" y="935"/>
                      </a:lnTo>
                      <a:lnTo>
                        <a:pt x="941" y="935"/>
                      </a:lnTo>
                      <a:lnTo>
                        <a:pt x="925" y="936"/>
                      </a:lnTo>
                      <a:lnTo>
                        <a:pt x="912" y="940"/>
                      </a:lnTo>
                      <a:lnTo>
                        <a:pt x="912" y="940"/>
                      </a:lnTo>
                      <a:lnTo>
                        <a:pt x="906" y="941"/>
                      </a:lnTo>
                      <a:lnTo>
                        <a:pt x="902" y="941"/>
                      </a:lnTo>
                      <a:lnTo>
                        <a:pt x="893" y="940"/>
                      </a:lnTo>
                      <a:lnTo>
                        <a:pt x="886" y="939"/>
                      </a:lnTo>
                      <a:lnTo>
                        <a:pt x="881" y="939"/>
                      </a:lnTo>
                      <a:lnTo>
                        <a:pt x="876" y="940"/>
                      </a:lnTo>
                      <a:lnTo>
                        <a:pt x="876" y="940"/>
                      </a:lnTo>
                      <a:lnTo>
                        <a:pt x="872" y="941"/>
                      </a:lnTo>
                      <a:lnTo>
                        <a:pt x="868" y="941"/>
                      </a:lnTo>
                      <a:lnTo>
                        <a:pt x="862" y="941"/>
                      </a:lnTo>
                      <a:lnTo>
                        <a:pt x="859" y="941"/>
                      </a:lnTo>
                      <a:lnTo>
                        <a:pt x="856" y="942"/>
                      </a:lnTo>
                      <a:lnTo>
                        <a:pt x="852" y="946"/>
                      </a:lnTo>
                      <a:lnTo>
                        <a:pt x="847" y="950"/>
                      </a:lnTo>
                      <a:lnTo>
                        <a:pt x="847" y="950"/>
                      </a:lnTo>
                      <a:lnTo>
                        <a:pt x="836" y="959"/>
                      </a:lnTo>
                      <a:lnTo>
                        <a:pt x="827" y="965"/>
                      </a:lnTo>
                      <a:lnTo>
                        <a:pt x="823" y="969"/>
                      </a:lnTo>
                      <a:lnTo>
                        <a:pt x="818" y="973"/>
                      </a:lnTo>
                      <a:lnTo>
                        <a:pt x="814" y="978"/>
                      </a:lnTo>
                      <a:lnTo>
                        <a:pt x="811" y="985"/>
                      </a:lnTo>
                      <a:lnTo>
                        <a:pt x="811" y="985"/>
                      </a:lnTo>
                      <a:lnTo>
                        <a:pt x="807" y="996"/>
                      </a:lnTo>
                      <a:lnTo>
                        <a:pt x="805" y="1003"/>
                      </a:lnTo>
                      <a:lnTo>
                        <a:pt x="802" y="1008"/>
                      </a:lnTo>
                      <a:lnTo>
                        <a:pt x="797" y="1014"/>
                      </a:lnTo>
                      <a:lnTo>
                        <a:pt x="797" y="1014"/>
                      </a:lnTo>
                      <a:lnTo>
                        <a:pt x="787" y="1025"/>
                      </a:lnTo>
                      <a:lnTo>
                        <a:pt x="782" y="1029"/>
                      </a:lnTo>
                      <a:lnTo>
                        <a:pt x="774" y="1031"/>
                      </a:lnTo>
                      <a:lnTo>
                        <a:pt x="774" y="1031"/>
                      </a:lnTo>
                      <a:lnTo>
                        <a:pt x="760" y="1037"/>
                      </a:lnTo>
                      <a:lnTo>
                        <a:pt x="738" y="1043"/>
                      </a:lnTo>
                      <a:lnTo>
                        <a:pt x="738" y="1043"/>
                      </a:lnTo>
                      <a:lnTo>
                        <a:pt x="732" y="1046"/>
                      </a:lnTo>
                      <a:lnTo>
                        <a:pt x="730" y="1048"/>
                      </a:lnTo>
                      <a:lnTo>
                        <a:pt x="728" y="1052"/>
                      </a:lnTo>
                      <a:lnTo>
                        <a:pt x="727" y="1054"/>
                      </a:lnTo>
                      <a:lnTo>
                        <a:pt x="727" y="1059"/>
                      </a:lnTo>
                      <a:lnTo>
                        <a:pt x="726" y="1063"/>
                      </a:lnTo>
                      <a:lnTo>
                        <a:pt x="723" y="1067"/>
                      </a:lnTo>
                      <a:lnTo>
                        <a:pt x="719" y="1074"/>
                      </a:lnTo>
                      <a:lnTo>
                        <a:pt x="719" y="1074"/>
                      </a:lnTo>
                      <a:lnTo>
                        <a:pt x="714" y="1078"/>
                      </a:lnTo>
                      <a:lnTo>
                        <a:pt x="709" y="1081"/>
                      </a:lnTo>
                      <a:lnTo>
                        <a:pt x="699" y="1086"/>
                      </a:lnTo>
                      <a:lnTo>
                        <a:pt x="691" y="1089"/>
                      </a:lnTo>
                      <a:lnTo>
                        <a:pt x="686" y="1093"/>
                      </a:lnTo>
                      <a:lnTo>
                        <a:pt x="681" y="1099"/>
                      </a:lnTo>
                      <a:lnTo>
                        <a:pt x="681" y="1099"/>
                      </a:lnTo>
                      <a:lnTo>
                        <a:pt x="676" y="1105"/>
                      </a:lnTo>
                      <a:lnTo>
                        <a:pt x="674" y="1110"/>
                      </a:lnTo>
                      <a:lnTo>
                        <a:pt x="673" y="1116"/>
                      </a:lnTo>
                      <a:lnTo>
                        <a:pt x="673" y="1117"/>
                      </a:lnTo>
                      <a:lnTo>
                        <a:pt x="670" y="1119"/>
                      </a:lnTo>
                      <a:lnTo>
                        <a:pt x="660" y="1117"/>
                      </a:lnTo>
                      <a:lnTo>
                        <a:pt x="660" y="1117"/>
                      </a:lnTo>
                      <a:lnTo>
                        <a:pt x="643" y="1115"/>
                      </a:lnTo>
                      <a:lnTo>
                        <a:pt x="625" y="1108"/>
                      </a:lnTo>
                      <a:lnTo>
                        <a:pt x="625" y="1108"/>
                      </a:lnTo>
                      <a:lnTo>
                        <a:pt x="612" y="1103"/>
                      </a:lnTo>
                      <a:lnTo>
                        <a:pt x="607" y="1102"/>
                      </a:lnTo>
                      <a:lnTo>
                        <a:pt x="605" y="1102"/>
                      </a:lnTo>
                      <a:lnTo>
                        <a:pt x="603" y="1102"/>
                      </a:lnTo>
                      <a:lnTo>
                        <a:pt x="603" y="1104"/>
                      </a:lnTo>
                      <a:lnTo>
                        <a:pt x="606" y="1112"/>
                      </a:lnTo>
                      <a:lnTo>
                        <a:pt x="606" y="1112"/>
                      </a:lnTo>
                      <a:lnTo>
                        <a:pt x="611" y="1125"/>
                      </a:lnTo>
                      <a:lnTo>
                        <a:pt x="615" y="1138"/>
                      </a:lnTo>
                      <a:lnTo>
                        <a:pt x="615" y="1143"/>
                      </a:lnTo>
                      <a:lnTo>
                        <a:pt x="614" y="1146"/>
                      </a:lnTo>
                      <a:lnTo>
                        <a:pt x="613" y="1148"/>
                      </a:lnTo>
                      <a:lnTo>
                        <a:pt x="612" y="1148"/>
                      </a:lnTo>
                      <a:lnTo>
                        <a:pt x="606" y="1148"/>
                      </a:lnTo>
                      <a:lnTo>
                        <a:pt x="606" y="1148"/>
                      </a:lnTo>
                      <a:lnTo>
                        <a:pt x="600" y="1146"/>
                      </a:lnTo>
                      <a:lnTo>
                        <a:pt x="596" y="1146"/>
                      </a:lnTo>
                      <a:lnTo>
                        <a:pt x="591" y="1148"/>
                      </a:lnTo>
                      <a:lnTo>
                        <a:pt x="589" y="1148"/>
                      </a:lnTo>
                      <a:lnTo>
                        <a:pt x="584" y="1149"/>
                      </a:lnTo>
                      <a:lnTo>
                        <a:pt x="577" y="1149"/>
                      </a:lnTo>
                      <a:lnTo>
                        <a:pt x="567" y="1148"/>
                      </a:lnTo>
                      <a:lnTo>
                        <a:pt x="567" y="1148"/>
                      </a:lnTo>
                      <a:lnTo>
                        <a:pt x="545" y="1145"/>
                      </a:lnTo>
                      <a:lnTo>
                        <a:pt x="531" y="1145"/>
                      </a:lnTo>
                      <a:lnTo>
                        <a:pt x="517" y="1148"/>
                      </a:lnTo>
                      <a:lnTo>
                        <a:pt x="517" y="1148"/>
                      </a:lnTo>
                      <a:lnTo>
                        <a:pt x="515" y="1148"/>
                      </a:lnTo>
                      <a:lnTo>
                        <a:pt x="510" y="1150"/>
                      </a:lnTo>
                      <a:lnTo>
                        <a:pt x="506" y="1154"/>
                      </a:lnTo>
                      <a:lnTo>
                        <a:pt x="503" y="1157"/>
                      </a:lnTo>
                      <a:lnTo>
                        <a:pt x="501" y="1163"/>
                      </a:lnTo>
                      <a:lnTo>
                        <a:pt x="501" y="1166"/>
                      </a:lnTo>
                      <a:lnTo>
                        <a:pt x="503" y="1170"/>
                      </a:lnTo>
                      <a:lnTo>
                        <a:pt x="504" y="1172"/>
                      </a:lnTo>
                      <a:lnTo>
                        <a:pt x="507" y="1176"/>
                      </a:lnTo>
                      <a:lnTo>
                        <a:pt x="511" y="1178"/>
                      </a:lnTo>
                      <a:lnTo>
                        <a:pt x="517" y="1182"/>
                      </a:lnTo>
                      <a:lnTo>
                        <a:pt x="517" y="1182"/>
                      </a:lnTo>
                      <a:lnTo>
                        <a:pt x="528" y="1187"/>
                      </a:lnTo>
                      <a:lnTo>
                        <a:pt x="537" y="1189"/>
                      </a:lnTo>
                      <a:lnTo>
                        <a:pt x="544" y="1189"/>
                      </a:lnTo>
                      <a:lnTo>
                        <a:pt x="550" y="1188"/>
                      </a:lnTo>
                      <a:lnTo>
                        <a:pt x="555" y="1187"/>
                      </a:lnTo>
                      <a:lnTo>
                        <a:pt x="560" y="1187"/>
                      </a:lnTo>
                      <a:lnTo>
                        <a:pt x="564" y="1188"/>
                      </a:lnTo>
                      <a:lnTo>
                        <a:pt x="572" y="1191"/>
                      </a:lnTo>
                      <a:lnTo>
                        <a:pt x="572" y="1191"/>
                      </a:lnTo>
                      <a:lnTo>
                        <a:pt x="592" y="1207"/>
                      </a:lnTo>
                      <a:lnTo>
                        <a:pt x="595" y="1210"/>
                      </a:lnTo>
                      <a:lnTo>
                        <a:pt x="597" y="1212"/>
                      </a:lnTo>
                      <a:lnTo>
                        <a:pt x="600" y="1217"/>
                      </a:lnTo>
                      <a:lnTo>
                        <a:pt x="601" y="1222"/>
                      </a:lnTo>
                      <a:lnTo>
                        <a:pt x="601" y="1222"/>
                      </a:lnTo>
                      <a:lnTo>
                        <a:pt x="602" y="1227"/>
                      </a:lnTo>
                      <a:lnTo>
                        <a:pt x="606" y="1232"/>
                      </a:lnTo>
                      <a:lnTo>
                        <a:pt x="617" y="1240"/>
                      </a:lnTo>
                      <a:lnTo>
                        <a:pt x="626" y="1249"/>
                      </a:lnTo>
                      <a:lnTo>
                        <a:pt x="629" y="1252"/>
                      </a:lnTo>
                      <a:lnTo>
                        <a:pt x="630" y="1256"/>
                      </a:lnTo>
                      <a:lnTo>
                        <a:pt x="630" y="1256"/>
                      </a:lnTo>
                      <a:lnTo>
                        <a:pt x="629" y="1267"/>
                      </a:lnTo>
                      <a:lnTo>
                        <a:pt x="625" y="1284"/>
                      </a:lnTo>
                      <a:lnTo>
                        <a:pt x="622" y="1303"/>
                      </a:lnTo>
                      <a:lnTo>
                        <a:pt x="620" y="1320"/>
                      </a:lnTo>
                      <a:lnTo>
                        <a:pt x="620" y="1320"/>
                      </a:lnTo>
                      <a:lnTo>
                        <a:pt x="622" y="1326"/>
                      </a:lnTo>
                      <a:lnTo>
                        <a:pt x="622" y="1332"/>
                      </a:lnTo>
                      <a:lnTo>
                        <a:pt x="624" y="1341"/>
                      </a:lnTo>
                      <a:lnTo>
                        <a:pt x="624" y="1346"/>
                      </a:lnTo>
                      <a:lnTo>
                        <a:pt x="623" y="1349"/>
                      </a:lnTo>
                      <a:lnTo>
                        <a:pt x="620" y="1354"/>
                      </a:lnTo>
                      <a:lnTo>
                        <a:pt x="615" y="1359"/>
                      </a:lnTo>
                      <a:lnTo>
                        <a:pt x="615" y="1359"/>
                      </a:lnTo>
                      <a:lnTo>
                        <a:pt x="611" y="1365"/>
                      </a:lnTo>
                      <a:lnTo>
                        <a:pt x="608" y="1369"/>
                      </a:lnTo>
                      <a:lnTo>
                        <a:pt x="605" y="1376"/>
                      </a:lnTo>
                      <a:lnTo>
                        <a:pt x="602" y="1379"/>
                      </a:lnTo>
                      <a:lnTo>
                        <a:pt x="598" y="1380"/>
                      </a:lnTo>
                      <a:lnTo>
                        <a:pt x="594" y="1380"/>
                      </a:lnTo>
                      <a:lnTo>
                        <a:pt x="586" y="1379"/>
                      </a:lnTo>
                      <a:lnTo>
                        <a:pt x="586" y="1379"/>
                      </a:lnTo>
                      <a:lnTo>
                        <a:pt x="577" y="1377"/>
                      </a:lnTo>
                      <a:lnTo>
                        <a:pt x="566" y="1377"/>
                      </a:lnTo>
                      <a:lnTo>
                        <a:pt x="544" y="1379"/>
                      </a:lnTo>
                      <a:lnTo>
                        <a:pt x="523" y="1377"/>
                      </a:lnTo>
                      <a:lnTo>
                        <a:pt x="515" y="1376"/>
                      </a:lnTo>
                      <a:lnTo>
                        <a:pt x="507" y="1374"/>
                      </a:lnTo>
                      <a:lnTo>
                        <a:pt x="507" y="1374"/>
                      </a:lnTo>
                      <a:lnTo>
                        <a:pt x="500" y="1371"/>
                      </a:lnTo>
                      <a:lnTo>
                        <a:pt x="492" y="1370"/>
                      </a:lnTo>
                      <a:lnTo>
                        <a:pt x="473" y="1369"/>
                      </a:lnTo>
                      <a:lnTo>
                        <a:pt x="456" y="1369"/>
                      </a:lnTo>
                      <a:lnTo>
                        <a:pt x="448" y="1369"/>
                      </a:lnTo>
                      <a:lnTo>
                        <a:pt x="448" y="1369"/>
                      </a:lnTo>
                      <a:lnTo>
                        <a:pt x="437" y="1369"/>
                      </a:lnTo>
                      <a:lnTo>
                        <a:pt x="426" y="1368"/>
                      </a:lnTo>
                      <a:lnTo>
                        <a:pt x="414" y="1364"/>
                      </a:lnTo>
                      <a:lnTo>
                        <a:pt x="414" y="1364"/>
                      </a:lnTo>
                      <a:lnTo>
                        <a:pt x="408" y="1363"/>
                      </a:lnTo>
                      <a:lnTo>
                        <a:pt x="406" y="1360"/>
                      </a:lnTo>
                      <a:lnTo>
                        <a:pt x="403" y="1357"/>
                      </a:lnTo>
                      <a:lnTo>
                        <a:pt x="402" y="1357"/>
                      </a:lnTo>
                      <a:lnTo>
                        <a:pt x="398" y="1358"/>
                      </a:lnTo>
                      <a:lnTo>
                        <a:pt x="384" y="1364"/>
                      </a:lnTo>
                      <a:lnTo>
                        <a:pt x="384" y="1364"/>
                      </a:lnTo>
                      <a:lnTo>
                        <a:pt x="365" y="1372"/>
                      </a:lnTo>
                      <a:lnTo>
                        <a:pt x="353" y="1376"/>
                      </a:lnTo>
                      <a:lnTo>
                        <a:pt x="345" y="1377"/>
                      </a:lnTo>
                      <a:lnTo>
                        <a:pt x="338" y="1380"/>
                      </a:lnTo>
                      <a:lnTo>
                        <a:pt x="338" y="1380"/>
                      </a:lnTo>
                      <a:lnTo>
                        <a:pt x="334" y="1383"/>
                      </a:lnTo>
                      <a:lnTo>
                        <a:pt x="334" y="1387"/>
                      </a:lnTo>
                      <a:lnTo>
                        <a:pt x="334" y="1392"/>
                      </a:lnTo>
                      <a:lnTo>
                        <a:pt x="335" y="1397"/>
                      </a:lnTo>
                      <a:lnTo>
                        <a:pt x="340" y="1406"/>
                      </a:lnTo>
                      <a:lnTo>
                        <a:pt x="345" y="1414"/>
                      </a:lnTo>
                      <a:lnTo>
                        <a:pt x="345" y="1414"/>
                      </a:lnTo>
                      <a:lnTo>
                        <a:pt x="347" y="1417"/>
                      </a:lnTo>
                      <a:lnTo>
                        <a:pt x="350" y="1425"/>
                      </a:lnTo>
                      <a:lnTo>
                        <a:pt x="353" y="1447"/>
                      </a:lnTo>
                      <a:lnTo>
                        <a:pt x="356" y="1468"/>
                      </a:lnTo>
                      <a:lnTo>
                        <a:pt x="356" y="1477"/>
                      </a:lnTo>
                      <a:lnTo>
                        <a:pt x="355" y="1483"/>
                      </a:lnTo>
                      <a:lnTo>
                        <a:pt x="355" y="1483"/>
                      </a:lnTo>
                      <a:lnTo>
                        <a:pt x="352" y="1490"/>
                      </a:lnTo>
                      <a:lnTo>
                        <a:pt x="350" y="1499"/>
                      </a:lnTo>
                      <a:lnTo>
                        <a:pt x="344" y="1523"/>
                      </a:lnTo>
                      <a:lnTo>
                        <a:pt x="344" y="1523"/>
                      </a:lnTo>
                      <a:lnTo>
                        <a:pt x="339" y="1541"/>
                      </a:lnTo>
                      <a:lnTo>
                        <a:pt x="336" y="1546"/>
                      </a:lnTo>
                      <a:lnTo>
                        <a:pt x="330" y="1551"/>
                      </a:lnTo>
                      <a:lnTo>
                        <a:pt x="330" y="1551"/>
                      </a:lnTo>
                      <a:lnTo>
                        <a:pt x="322" y="1560"/>
                      </a:lnTo>
                      <a:lnTo>
                        <a:pt x="316" y="1568"/>
                      </a:lnTo>
                      <a:lnTo>
                        <a:pt x="313" y="1572"/>
                      </a:lnTo>
                      <a:lnTo>
                        <a:pt x="313" y="1575"/>
                      </a:lnTo>
                      <a:lnTo>
                        <a:pt x="316" y="1579"/>
                      </a:lnTo>
                      <a:lnTo>
                        <a:pt x="321" y="1581"/>
                      </a:lnTo>
                      <a:lnTo>
                        <a:pt x="321" y="1581"/>
                      </a:lnTo>
                      <a:lnTo>
                        <a:pt x="331" y="1584"/>
                      </a:lnTo>
                      <a:lnTo>
                        <a:pt x="340" y="1588"/>
                      </a:lnTo>
                      <a:lnTo>
                        <a:pt x="344" y="1590"/>
                      </a:lnTo>
                      <a:lnTo>
                        <a:pt x="345" y="1592"/>
                      </a:lnTo>
                      <a:lnTo>
                        <a:pt x="346" y="1596"/>
                      </a:lnTo>
                      <a:lnTo>
                        <a:pt x="345" y="1601"/>
                      </a:lnTo>
                      <a:lnTo>
                        <a:pt x="345" y="1601"/>
                      </a:lnTo>
                      <a:lnTo>
                        <a:pt x="344" y="1606"/>
                      </a:lnTo>
                      <a:lnTo>
                        <a:pt x="344" y="1611"/>
                      </a:lnTo>
                      <a:lnTo>
                        <a:pt x="345" y="1618"/>
                      </a:lnTo>
                      <a:lnTo>
                        <a:pt x="346" y="1626"/>
                      </a:lnTo>
                      <a:lnTo>
                        <a:pt x="346" y="1630"/>
                      </a:lnTo>
                      <a:lnTo>
                        <a:pt x="345" y="1635"/>
                      </a:lnTo>
                      <a:lnTo>
                        <a:pt x="345" y="1635"/>
                      </a:lnTo>
                      <a:lnTo>
                        <a:pt x="340" y="1646"/>
                      </a:lnTo>
                      <a:lnTo>
                        <a:pt x="335" y="1656"/>
                      </a:lnTo>
                      <a:lnTo>
                        <a:pt x="334" y="1658"/>
                      </a:lnTo>
                      <a:lnTo>
                        <a:pt x="334" y="1660"/>
                      </a:lnTo>
                      <a:lnTo>
                        <a:pt x="335" y="1660"/>
                      </a:lnTo>
                      <a:lnTo>
                        <a:pt x="340" y="1660"/>
                      </a:lnTo>
                      <a:lnTo>
                        <a:pt x="340" y="1660"/>
                      </a:lnTo>
                      <a:lnTo>
                        <a:pt x="345" y="1659"/>
                      </a:lnTo>
                      <a:lnTo>
                        <a:pt x="350" y="1659"/>
                      </a:lnTo>
                      <a:lnTo>
                        <a:pt x="357" y="1662"/>
                      </a:lnTo>
                      <a:lnTo>
                        <a:pt x="361" y="1662"/>
                      </a:lnTo>
                      <a:lnTo>
                        <a:pt x="364" y="1663"/>
                      </a:lnTo>
                      <a:lnTo>
                        <a:pt x="369" y="1662"/>
                      </a:lnTo>
                      <a:lnTo>
                        <a:pt x="374" y="1660"/>
                      </a:lnTo>
                      <a:lnTo>
                        <a:pt x="374" y="1660"/>
                      </a:lnTo>
                      <a:lnTo>
                        <a:pt x="379" y="1657"/>
                      </a:lnTo>
                      <a:lnTo>
                        <a:pt x="382" y="1654"/>
                      </a:lnTo>
                      <a:lnTo>
                        <a:pt x="387" y="1648"/>
                      </a:lnTo>
                      <a:lnTo>
                        <a:pt x="390" y="1647"/>
                      </a:lnTo>
                      <a:lnTo>
                        <a:pt x="393" y="1647"/>
                      </a:lnTo>
                      <a:lnTo>
                        <a:pt x="397" y="1647"/>
                      </a:lnTo>
                      <a:lnTo>
                        <a:pt x="404" y="1651"/>
                      </a:lnTo>
                      <a:lnTo>
                        <a:pt x="404" y="1651"/>
                      </a:lnTo>
                      <a:lnTo>
                        <a:pt x="416" y="1657"/>
                      </a:lnTo>
                      <a:lnTo>
                        <a:pt x="426" y="1662"/>
                      </a:lnTo>
                      <a:lnTo>
                        <a:pt x="430" y="1665"/>
                      </a:lnTo>
                      <a:lnTo>
                        <a:pt x="432" y="1668"/>
                      </a:lnTo>
                      <a:lnTo>
                        <a:pt x="433" y="1671"/>
                      </a:lnTo>
                      <a:lnTo>
                        <a:pt x="433" y="1675"/>
                      </a:lnTo>
                      <a:lnTo>
                        <a:pt x="433" y="1675"/>
                      </a:lnTo>
                      <a:lnTo>
                        <a:pt x="433" y="1679"/>
                      </a:lnTo>
                      <a:lnTo>
                        <a:pt x="435" y="1682"/>
                      </a:lnTo>
                      <a:lnTo>
                        <a:pt x="438" y="1691"/>
                      </a:lnTo>
                      <a:lnTo>
                        <a:pt x="443" y="1698"/>
                      </a:lnTo>
                      <a:lnTo>
                        <a:pt x="450" y="1703"/>
                      </a:lnTo>
                      <a:lnTo>
                        <a:pt x="450" y="1703"/>
                      </a:lnTo>
                      <a:lnTo>
                        <a:pt x="454" y="1705"/>
                      </a:lnTo>
                      <a:lnTo>
                        <a:pt x="458" y="1704"/>
                      </a:lnTo>
                      <a:lnTo>
                        <a:pt x="458" y="1704"/>
                      </a:lnTo>
                      <a:lnTo>
                        <a:pt x="461" y="1703"/>
                      </a:lnTo>
                      <a:lnTo>
                        <a:pt x="463" y="1702"/>
                      </a:lnTo>
                      <a:lnTo>
                        <a:pt x="463" y="1698"/>
                      </a:lnTo>
                      <a:lnTo>
                        <a:pt x="464" y="1697"/>
                      </a:lnTo>
                      <a:lnTo>
                        <a:pt x="466" y="1694"/>
                      </a:lnTo>
                      <a:lnTo>
                        <a:pt x="476" y="1688"/>
                      </a:lnTo>
                      <a:lnTo>
                        <a:pt x="476" y="1688"/>
                      </a:lnTo>
                      <a:lnTo>
                        <a:pt x="490" y="1680"/>
                      </a:lnTo>
                      <a:lnTo>
                        <a:pt x="501" y="1675"/>
                      </a:lnTo>
                      <a:lnTo>
                        <a:pt x="511" y="1671"/>
                      </a:lnTo>
                      <a:lnTo>
                        <a:pt x="522" y="1670"/>
                      </a:lnTo>
                      <a:lnTo>
                        <a:pt x="522" y="1670"/>
                      </a:lnTo>
                      <a:lnTo>
                        <a:pt x="533" y="1670"/>
                      </a:lnTo>
                      <a:lnTo>
                        <a:pt x="544" y="1671"/>
                      </a:lnTo>
                      <a:lnTo>
                        <a:pt x="554" y="1673"/>
                      </a:lnTo>
                      <a:lnTo>
                        <a:pt x="557" y="1671"/>
                      </a:lnTo>
                      <a:lnTo>
                        <a:pt x="561" y="1670"/>
                      </a:lnTo>
                      <a:lnTo>
                        <a:pt x="561" y="1670"/>
                      </a:lnTo>
                      <a:lnTo>
                        <a:pt x="571" y="1666"/>
                      </a:lnTo>
                      <a:lnTo>
                        <a:pt x="580" y="1665"/>
                      </a:lnTo>
                      <a:lnTo>
                        <a:pt x="591" y="1665"/>
                      </a:lnTo>
                      <a:lnTo>
                        <a:pt x="591" y="1665"/>
                      </a:lnTo>
                      <a:lnTo>
                        <a:pt x="594" y="1662"/>
                      </a:lnTo>
                      <a:lnTo>
                        <a:pt x="598" y="1654"/>
                      </a:lnTo>
                      <a:lnTo>
                        <a:pt x="607" y="1646"/>
                      </a:lnTo>
                      <a:lnTo>
                        <a:pt x="612" y="1643"/>
                      </a:lnTo>
                      <a:lnTo>
                        <a:pt x="617" y="1640"/>
                      </a:lnTo>
                      <a:lnTo>
                        <a:pt x="617" y="1640"/>
                      </a:lnTo>
                      <a:lnTo>
                        <a:pt x="625" y="1637"/>
                      </a:lnTo>
                      <a:lnTo>
                        <a:pt x="634" y="1636"/>
                      </a:lnTo>
                      <a:lnTo>
                        <a:pt x="637" y="1634"/>
                      </a:lnTo>
                      <a:lnTo>
                        <a:pt x="641" y="1631"/>
                      </a:lnTo>
                      <a:lnTo>
                        <a:pt x="645" y="1628"/>
                      </a:lnTo>
                      <a:lnTo>
                        <a:pt x="648" y="1623"/>
                      </a:lnTo>
                      <a:lnTo>
                        <a:pt x="648" y="1623"/>
                      </a:lnTo>
                      <a:lnTo>
                        <a:pt x="651" y="1618"/>
                      </a:lnTo>
                      <a:lnTo>
                        <a:pt x="651" y="1615"/>
                      </a:lnTo>
                      <a:lnTo>
                        <a:pt x="649" y="1614"/>
                      </a:lnTo>
                      <a:lnTo>
                        <a:pt x="647" y="1614"/>
                      </a:lnTo>
                      <a:lnTo>
                        <a:pt x="646" y="1613"/>
                      </a:lnTo>
                      <a:lnTo>
                        <a:pt x="645" y="1613"/>
                      </a:lnTo>
                      <a:lnTo>
                        <a:pt x="646" y="1611"/>
                      </a:lnTo>
                      <a:lnTo>
                        <a:pt x="651" y="1606"/>
                      </a:lnTo>
                      <a:lnTo>
                        <a:pt x="651" y="1606"/>
                      </a:lnTo>
                      <a:lnTo>
                        <a:pt x="675" y="1581"/>
                      </a:lnTo>
                      <a:lnTo>
                        <a:pt x="675" y="1581"/>
                      </a:lnTo>
                      <a:lnTo>
                        <a:pt x="671" y="1577"/>
                      </a:lnTo>
                      <a:lnTo>
                        <a:pt x="664" y="1566"/>
                      </a:lnTo>
                      <a:lnTo>
                        <a:pt x="660" y="1558"/>
                      </a:lnTo>
                      <a:lnTo>
                        <a:pt x="658" y="1552"/>
                      </a:lnTo>
                      <a:lnTo>
                        <a:pt x="657" y="1546"/>
                      </a:lnTo>
                      <a:lnTo>
                        <a:pt x="658" y="1541"/>
                      </a:lnTo>
                      <a:lnTo>
                        <a:pt x="658" y="1541"/>
                      </a:lnTo>
                      <a:lnTo>
                        <a:pt x="663" y="1534"/>
                      </a:lnTo>
                      <a:lnTo>
                        <a:pt x="666" y="1526"/>
                      </a:lnTo>
                      <a:lnTo>
                        <a:pt x="673" y="1518"/>
                      </a:lnTo>
                      <a:lnTo>
                        <a:pt x="677" y="1513"/>
                      </a:lnTo>
                      <a:lnTo>
                        <a:pt x="682" y="1509"/>
                      </a:lnTo>
                      <a:lnTo>
                        <a:pt x="682" y="1509"/>
                      </a:lnTo>
                      <a:lnTo>
                        <a:pt x="688" y="1505"/>
                      </a:lnTo>
                      <a:lnTo>
                        <a:pt x="691" y="1500"/>
                      </a:lnTo>
                      <a:lnTo>
                        <a:pt x="694" y="1490"/>
                      </a:lnTo>
                      <a:lnTo>
                        <a:pt x="697" y="1487"/>
                      </a:lnTo>
                      <a:lnTo>
                        <a:pt x="699" y="1483"/>
                      </a:lnTo>
                      <a:lnTo>
                        <a:pt x="703" y="1479"/>
                      </a:lnTo>
                      <a:lnTo>
                        <a:pt x="709" y="1478"/>
                      </a:lnTo>
                      <a:lnTo>
                        <a:pt x="709" y="1478"/>
                      </a:lnTo>
                      <a:lnTo>
                        <a:pt x="726" y="1473"/>
                      </a:lnTo>
                      <a:lnTo>
                        <a:pt x="744" y="1470"/>
                      </a:lnTo>
                      <a:lnTo>
                        <a:pt x="753" y="1466"/>
                      </a:lnTo>
                      <a:lnTo>
                        <a:pt x="761" y="1464"/>
                      </a:lnTo>
                      <a:lnTo>
                        <a:pt x="767" y="1460"/>
                      </a:lnTo>
                      <a:lnTo>
                        <a:pt x="772" y="1455"/>
                      </a:lnTo>
                      <a:lnTo>
                        <a:pt x="772" y="1455"/>
                      </a:lnTo>
                      <a:lnTo>
                        <a:pt x="777" y="1453"/>
                      </a:lnTo>
                      <a:lnTo>
                        <a:pt x="779" y="1451"/>
                      </a:lnTo>
                      <a:lnTo>
                        <a:pt x="783" y="1451"/>
                      </a:lnTo>
                      <a:lnTo>
                        <a:pt x="784" y="1451"/>
                      </a:lnTo>
                      <a:lnTo>
                        <a:pt x="787" y="1453"/>
                      </a:lnTo>
                      <a:lnTo>
                        <a:pt x="788" y="1451"/>
                      </a:lnTo>
                      <a:lnTo>
                        <a:pt x="789" y="1449"/>
                      </a:lnTo>
                      <a:lnTo>
                        <a:pt x="789" y="1443"/>
                      </a:lnTo>
                      <a:lnTo>
                        <a:pt x="789" y="1443"/>
                      </a:lnTo>
                      <a:lnTo>
                        <a:pt x="787" y="1428"/>
                      </a:lnTo>
                      <a:lnTo>
                        <a:pt x="783" y="1413"/>
                      </a:lnTo>
                      <a:lnTo>
                        <a:pt x="779" y="1400"/>
                      </a:lnTo>
                      <a:lnTo>
                        <a:pt x="778" y="1394"/>
                      </a:lnTo>
                      <a:lnTo>
                        <a:pt x="778" y="1394"/>
                      </a:lnTo>
                      <a:lnTo>
                        <a:pt x="779" y="1391"/>
                      </a:lnTo>
                      <a:lnTo>
                        <a:pt x="781" y="1387"/>
                      </a:lnTo>
                      <a:lnTo>
                        <a:pt x="784" y="1382"/>
                      </a:lnTo>
                      <a:lnTo>
                        <a:pt x="788" y="1377"/>
                      </a:lnTo>
                      <a:lnTo>
                        <a:pt x="793" y="1374"/>
                      </a:lnTo>
                      <a:lnTo>
                        <a:pt x="799" y="1370"/>
                      </a:lnTo>
                      <a:lnTo>
                        <a:pt x="806" y="1369"/>
                      </a:lnTo>
                      <a:lnTo>
                        <a:pt x="812" y="1369"/>
                      </a:lnTo>
                      <a:lnTo>
                        <a:pt x="812" y="1369"/>
                      </a:lnTo>
                      <a:lnTo>
                        <a:pt x="840" y="1376"/>
                      </a:lnTo>
                      <a:lnTo>
                        <a:pt x="862" y="1383"/>
                      </a:lnTo>
                      <a:lnTo>
                        <a:pt x="862" y="1383"/>
                      </a:lnTo>
                      <a:lnTo>
                        <a:pt x="873" y="1388"/>
                      </a:lnTo>
                      <a:lnTo>
                        <a:pt x="879" y="1389"/>
                      </a:lnTo>
                      <a:lnTo>
                        <a:pt x="886" y="1389"/>
                      </a:lnTo>
                      <a:lnTo>
                        <a:pt x="892" y="1389"/>
                      </a:lnTo>
                      <a:lnTo>
                        <a:pt x="899" y="1386"/>
                      </a:lnTo>
                      <a:lnTo>
                        <a:pt x="906" y="1381"/>
                      </a:lnTo>
                      <a:lnTo>
                        <a:pt x="912" y="1374"/>
                      </a:lnTo>
                      <a:lnTo>
                        <a:pt x="912" y="1374"/>
                      </a:lnTo>
                      <a:lnTo>
                        <a:pt x="916" y="1366"/>
                      </a:lnTo>
                      <a:lnTo>
                        <a:pt x="922" y="1362"/>
                      </a:lnTo>
                      <a:lnTo>
                        <a:pt x="929" y="1358"/>
                      </a:lnTo>
                      <a:lnTo>
                        <a:pt x="935" y="1357"/>
                      </a:lnTo>
                      <a:lnTo>
                        <a:pt x="947" y="1354"/>
                      </a:lnTo>
                      <a:lnTo>
                        <a:pt x="952" y="1352"/>
                      </a:lnTo>
                      <a:lnTo>
                        <a:pt x="955" y="1349"/>
                      </a:lnTo>
                      <a:lnTo>
                        <a:pt x="955" y="1349"/>
                      </a:lnTo>
                      <a:lnTo>
                        <a:pt x="960" y="1345"/>
                      </a:lnTo>
                      <a:lnTo>
                        <a:pt x="963" y="1342"/>
                      </a:lnTo>
                      <a:lnTo>
                        <a:pt x="977" y="1340"/>
                      </a:lnTo>
                      <a:lnTo>
                        <a:pt x="977" y="1340"/>
                      </a:lnTo>
                      <a:lnTo>
                        <a:pt x="990" y="1337"/>
                      </a:lnTo>
                      <a:lnTo>
                        <a:pt x="998" y="1336"/>
                      </a:lnTo>
                      <a:lnTo>
                        <a:pt x="1004" y="1337"/>
                      </a:lnTo>
                      <a:lnTo>
                        <a:pt x="1010" y="1338"/>
                      </a:lnTo>
                      <a:lnTo>
                        <a:pt x="1016" y="1341"/>
                      </a:lnTo>
                      <a:lnTo>
                        <a:pt x="1021" y="1345"/>
                      </a:lnTo>
                      <a:lnTo>
                        <a:pt x="1024" y="1349"/>
                      </a:lnTo>
                      <a:lnTo>
                        <a:pt x="1024" y="1349"/>
                      </a:lnTo>
                      <a:lnTo>
                        <a:pt x="1038" y="1370"/>
                      </a:lnTo>
                      <a:lnTo>
                        <a:pt x="1043" y="1379"/>
                      </a:lnTo>
                      <a:lnTo>
                        <a:pt x="1044" y="1383"/>
                      </a:lnTo>
                      <a:lnTo>
                        <a:pt x="1044" y="1383"/>
                      </a:lnTo>
                      <a:lnTo>
                        <a:pt x="1045" y="1386"/>
                      </a:lnTo>
                      <a:lnTo>
                        <a:pt x="1046" y="1388"/>
                      </a:lnTo>
                      <a:lnTo>
                        <a:pt x="1052" y="1394"/>
                      </a:lnTo>
                      <a:lnTo>
                        <a:pt x="1058" y="1402"/>
                      </a:lnTo>
                      <a:lnTo>
                        <a:pt x="1063" y="1409"/>
                      </a:lnTo>
                      <a:lnTo>
                        <a:pt x="1063" y="1409"/>
                      </a:lnTo>
                      <a:lnTo>
                        <a:pt x="1068" y="1415"/>
                      </a:lnTo>
                      <a:lnTo>
                        <a:pt x="1072" y="1421"/>
                      </a:lnTo>
                      <a:lnTo>
                        <a:pt x="1079" y="1427"/>
                      </a:lnTo>
                      <a:lnTo>
                        <a:pt x="1089" y="1433"/>
                      </a:lnTo>
                      <a:lnTo>
                        <a:pt x="1089" y="1433"/>
                      </a:lnTo>
                      <a:lnTo>
                        <a:pt x="1094" y="1437"/>
                      </a:lnTo>
                      <a:lnTo>
                        <a:pt x="1098" y="1442"/>
                      </a:lnTo>
                      <a:lnTo>
                        <a:pt x="1108" y="1453"/>
                      </a:lnTo>
                      <a:lnTo>
                        <a:pt x="1114" y="1458"/>
                      </a:lnTo>
                      <a:lnTo>
                        <a:pt x="1119" y="1461"/>
                      </a:lnTo>
                      <a:lnTo>
                        <a:pt x="1125" y="1465"/>
                      </a:lnTo>
                      <a:lnTo>
                        <a:pt x="1132" y="1467"/>
                      </a:lnTo>
                      <a:lnTo>
                        <a:pt x="1132" y="1467"/>
                      </a:lnTo>
                      <a:lnTo>
                        <a:pt x="1145" y="1472"/>
                      </a:lnTo>
                      <a:lnTo>
                        <a:pt x="1154" y="1476"/>
                      </a:lnTo>
                      <a:lnTo>
                        <a:pt x="1172" y="1488"/>
                      </a:lnTo>
                      <a:lnTo>
                        <a:pt x="1172" y="1488"/>
                      </a:lnTo>
                      <a:lnTo>
                        <a:pt x="1196" y="1502"/>
                      </a:lnTo>
                      <a:lnTo>
                        <a:pt x="1208" y="1510"/>
                      </a:lnTo>
                      <a:lnTo>
                        <a:pt x="1216" y="1517"/>
                      </a:lnTo>
                      <a:lnTo>
                        <a:pt x="1216" y="1517"/>
                      </a:lnTo>
                      <a:lnTo>
                        <a:pt x="1221" y="1521"/>
                      </a:lnTo>
                      <a:lnTo>
                        <a:pt x="1226" y="1523"/>
                      </a:lnTo>
                      <a:lnTo>
                        <a:pt x="1237" y="1527"/>
                      </a:lnTo>
                      <a:lnTo>
                        <a:pt x="1242" y="1530"/>
                      </a:lnTo>
                      <a:lnTo>
                        <a:pt x="1245" y="1534"/>
                      </a:lnTo>
                      <a:lnTo>
                        <a:pt x="1247" y="1539"/>
                      </a:lnTo>
                      <a:lnTo>
                        <a:pt x="1245" y="1546"/>
                      </a:lnTo>
                      <a:lnTo>
                        <a:pt x="1245" y="1546"/>
                      </a:lnTo>
                      <a:lnTo>
                        <a:pt x="1244" y="1553"/>
                      </a:lnTo>
                      <a:lnTo>
                        <a:pt x="1245" y="1558"/>
                      </a:lnTo>
                      <a:lnTo>
                        <a:pt x="1247" y="1562"/>
                      </a:lnTo>
                      <a:lnTo>
                        <a:pt x="1248" y="1566"/>
                      </a:lnTo>
                      <a:lnTo>
                        <a:pt x="1250" y="1568"/>
                      </a:lnTo>
                      <a:lnTo>
                        <a:pt x="1251" y="1570"/>
                      </a:lnTo>
                      <a:lnTo>
                        <a:pt x="1251" y="1575"/>
                      </a:lnTo>
                      <a:lnTo>
                        <a:pt x="1251" y="1581"/>
                      </a:lnTo>
                      <a:lnTo>
                        <a:pt x="1251" y="1581"/>
                      </a:lnTo>
                      <a:lnTo>
                        <a:pt x="1248" y="1594"/>
                      </a:lnTo>
                      <a:lnTo>
                        <a:pt x="1247" y="1600"/>
                      </a:lnTo>
                      <a:lnTo>
                        <a:pt x="1244" y="1602"/>
                      </a:lnTo>
                      <a:lnTo>
                        <a:pt x="1242" y="1603"/>
                      </a:lnTo>
                      <a:lnTo>
                        <a:pt x="1231" y="1606"/>
                      </a:lnTo>
                      <a:lnTo>
                        <a:pt x="1231" y="1606"/>
                      </a:lnTo>
                      <a:lnTo>
                        <a:pt x="1226" y="1607"/>
                      </a:lnTo>
                      <a:lnTo>
                        <a:pt x="1221" y="1609"/>
                      </a:lnTo>
                      <a:lnTo>
                        <a:pt x="1216" y="1613"/>
                      </a:lnTo>
                      <a:lnTo>
                        <a:pt x="1213" y="1615"/>
                      </a:lnTo>
                      <a:lnTo>
                        <a:pt x="1208" y="1617"/>
                      </a:lnTo>
                      <a:lnTo>
                        <a:pt x="1202" y="1617"/>
                      </a:lnTo>
                      <a:lnTo>
                        <a:pt x="1192" y="1615"/>
                      </a:lnTo>
                      <a:lnTo>
                        <a:pt x="1192" y="1615"/>
                      </a:lnTo>
                      <a:lnTo>
                        <a:pt x="1182" y="1613"/>
                      </a:lnTo>
                      <a:lnTo>
                        <a:pt x="1176" y="1612"/>
                      </a:lnTo>
                      <a:lnTo>
                        <a:pt x="1169" y="1607"/>
                      </a:lnTo>
                      <a:lnTo>
                        <a:pt x="1165" y="1606"/>
                      </a:lnTo>
                      <a:lnTo>
                        <a:pt x="1163" y="1605"/>
                      </a:lnTo>
                      <a:lnTo>
                        <a:pt x="1158" y="1605"/>
                      </a:lnTo>
                      <a:lnTo>
                        <a:pt x="1152" y="1606"/>
                      </a:lnTo>
                      <a:lnTo>
                        <a:pt x="1152" y="1606"/>
                      </a:lnTo>
                      <a:lnTo>
                        <a:pt x="1137" y="1609"/>
                      </a:lnTo>
                      <a:lnTo>
                        <a:pt x="1124" y="1614"/>
                      </a:lnTo>
                      <a:lnTo>
                        <a:pt x="1120" y="1617"/>
                      </a:lnTo>
                      <a:lnTo>
                        <a:pt x="1118" y="1619"/>
                      </a:lnTo>
                      <a:lnTo>
                        <a:pt x="1118" y="1623"/>
                      </a:lnTo>
                      <a:lnTo>
                        <a:pt x="1120" y="1625"/>
                      </a:lnTo>
                      <a:lnTo>
                        <a:pt x="1120" y="1625"/>
                      </a:lnTo>
                      <a:lnTo>
                        <a:pt x="1130" y="1635"/>
                      </a:lnTo>
                      <a:lnTo>
                        <a:pt x="1141" y="1645"/>
                      </a:lnTo>
                      <a:lnTo>
                        <a:pt x="1147" y="1648"/>
                      </a:lnTo>
                      <a:lnTo>
                        <a:pt x="1153" y="1652"/>
                      </a:lnTo>
                      <a:lnTo>
                        <a:pt x="1160" y="1654"/>
                      </a:lnTo>
                      <a:lnTo>
                        <a:pt x="1168" y="1656"/>
                      </a:lnTo>
                      <a:lnTo>
                        <a:pt x="1168" y="1656"/>
                      </a:lnTo>
                      <a:lnTo>
                        <a:pt x="1174" y="1656"/>
                      </a:lnTo>
                      <a:lnTo>
                        <a:pt x="1179" y="1657"/>
                      </a:lnTo>
                      <a:lnTo>
                        <a:pt x="1181" y="1658"/>
                      </a:lnTo>
                      <a:lnTo>
                        <a:pt x="1185" y="1660"/>
                      </a:lnTo>
                      <a:lnTo>
                        <a:pt x="1191" y="1665"/>
                      </a:lnTo>
                      <a:lnTo>
                        <a:pt x="1196" y="1668"/>
                      </a:lnTo>
                      <a:lnTo>
                        <a:pt x="1202" y="1670"/>
                      </a:lnTo>
                      <a:lnTo>
                        <a:pt x="1202" y="1670"/>
                      </a:lnTo>
                      <a:lnTo>
                        <a:pt x="1208" y="1673"/>
                      </a:lnTo>
                      <a:lnTo>
                        <a:pt x="1211" y="1675"/>
                      </a:lnTo>
                      <a:lnTo>
                        <a:pt x="1214" y="1677"/>
                      </a:lnTo>
                      <a:lnTo>
                        <a:pt x="1215" y="1680"/>
                      </a:lnTo>
                      <a:lnTo>
                        <a:pt x="1216" y="1681"/>
                      </a:lnTo>
                      <a:lnTo>
                        <a:pt x="1217" y="1681"/>
                      </a:lnTo>
                      <a:lnTo>
                        <a:pt x="1221" y="1675"/>
                      </a:lnTo>
                      <a:lnTo>
                        <a:pt x="1221" y="1675"/>
                      </a:lnTo>
                      <a:lnTo>
                        <a:pt x="1226" y="1666"/>
                      </a:lnTo>
                      <a:lnTo>
                        <a:pt x="1227" y="1662"/>
                      </a:lnTo>
                      <a:lnTo>
                        <a:pt x="1227" y="1656"/>
                      </a:lnTo>
                      <a:lnTo>
                        <a:pt x="1226" y="1646"/>
                      </a:lnTo>
                      <a:lnTo>
                        <a:pt x="1226" y="1646"/>
                      </a:lnTo>
                      <a:lnTo>
                        <a:pt x="1226" y="1639"/>
                      </a:lnTo>
                      <a:lnTo>
                        <a:pt x="1225" y="1631"/>
                      </a:lnTo>
                      <a:lnTo>
                        <a:pt x="1221" y="1622"/>
                      </a:lnTo>
                      <a:lnTo>
                        <a:pt x="1221" y="1618"/>
                      </a:lnTo>
                      <a:lnTo>
                        <a:pt x="1222" y="1615"/>
                      </a:lnTo>
                      <a:lnTo>
                        <a:pt x="1226" y="1614"/>
                      </a:lnTo>
                      <a:lnTo>
                        <a:pt x="1231" y="1615"/>
                      </a:lnTo>
                      <a:lnTo>
                        <a:pt x="1231" y="1615"/>
                      </a:lnTo>
                      <a:lnTo>
                        <a:pt x="1243" y="1618"/>
                      </a:lnTo>
                      <a:lnTo>
                        <a:pt x="1251" y="1619"/>
                      </a:lnTo>
                      <a:lnTo>
                        <a:pt x="1254" y="1618"/>
                      </a:lnTo>
                      <a:lnTo>
                        <a:pt x="1256" y="1617"/>
                      </a:lnTo>
                      <a:lnTo>
                        <a:pt x="1261" y="1611"/>
                      </a:lnTo>
                      <a:lnTo>
                        <a:pt x="1261" y="1611"/>
                      </a:lnTo>
                      <a:lnTo>
                        <a:pt x="1262" y="1607"/>
                      </a:lnTo>
                      <a:lnTo>
                        <a:pt x="1262" y="1602"/>
                      </a:lnTo>
                      <a:lnTo>
                        <a:pt x="1262" y="1591"/>
                      </a:lnTo>
                      <a:lnTo>
                        <a:pt x="1264" y="1586"/>
                      </a:lnTo>
                      <a:lnTo>
                        <a:pt x="1266" y="1583"/>
                      </a:lnTo>
                      <a:lnTo>
                        <a:pt x="1270" y="1579"/>
                      </a:lnTo>
                      <a:lnTo>
                        <a:pt x="1276" y="1577"/>
                      </a:lnTo>
                      <a:lnTo>
                        <a:pt x="1276" y="1577"/>
                      </a:lnTo>
                      <a:lnTo>
                        <a:pt x="1282" y="1575"/>
                      </a:lnTo>
                      <a:lnTo>
                        <a:pt x="1288" y="1577"/>
                      </a:lnTo>
                      <a:lnTo>
                        <a:pt x="1291" y="1578"/>
                      </a:lnTo>
                      <a:lnTo>
                        <a:pt x="1295" y="1579"/>
                      </a:lnTo>
                      <a:lnTo>
                        <a:pt x="1296" y="1580"/>
                      </a:lnTo>
                      <a:lnTo>
                        <a:pt x="1297" y="1580"/>
                      </a:lnTo>
                      <a:lnTo>
                        <a:pt x="1295" y="1572"/>
                      </a:lnTo>
                      <a:lnTo>
                        <a:pt x="1295" y="1572"/>
                      </a:lnTo>
                      <a:lnTo>
                        <a:pt x="1294" y="1564"/>
                      </a:lnTo>
                      <a:lnTo>
                        <a:pt x="1295" y="1560"/>
                      </a:lnTo>
                      <a:lnTo>
                        <a:pt x="1296" y="1551"/>
                      </a:lnTo>
                      <a:lnTo>
                        <a:pt x="1297" y="1549"/>
                      </a:lnTo>
                      <a:lnTo>
                        <a:pt x="1296" y="1546"/>
                      </a:lnTo>
                      <a:lnTo>
                        <a:pt x="1293" y="1544"/>
                      </a:lnTo>
                      <a:lnTo>
                        <a:pt x="1287" y="1541"/>
                      </a:lnTo>
                      <a:lnTo>
                        <a:pt x="1287" y="1541"/>
                      </a:lnTo>
                      <a:lnTo>
                        <a:pt x="1273" y="1539"/>
                      </a:lnTo>
                      <a:lnTo>
                        <a:pt x="1266" y="1539"/>
                      </a:lnTo>
                      <a:lnTo>
                        <a:pt x="1265" y="1538"/>
                      </a:lnTo>
                      <a:lnTo>
                        <a:pt x="1264" y="1536"/>
                      </a:lnTo>
                      <a:lnTo>
                        <a:pt x="1266" y="1532"/>
                      </a:lnTo>
                      <a:lnTo>
                        <a:pt x="1266" y="1532"/>
                      </a:lnTo>
                      <a:lnTo>
                        <a:pt x="1267" y="1528"/>
                      </a:lnTo>
                      <a:lnTo>
                        <a:pt x="1267" y="1523"/>
                      </a:lnTo>
                      <a:lnTo>
                        <a:pt x="1266" y="1513"/>
                      </a:lnTo>
                      <a:lnTo>
                        <a:pt x="1267" y="1510"/>
                      </a:lnTo>
                      <a:lnTo>
                        <a:pt x="1268" y="1507"/>
                      </a:lnTo>
                      <a:lnTo>
                        <a:pt x="1273" y="1506"/>
                      </a:lnTo>
                      <a:lnTo>
                        <a:pt x="1281" y="1507"/>
                      </a:lnTo>
                      <a:lnTo>
                        <a:pt x="1281" y="1507"/>
                      </a:lnTo>
                      <a:lnTo>
                        <a:pt x="1295" y="1511"/>
                      </a:lnTo>
                      <a:lnTo>
                        <a:pt x="1305" y="1515"/>
                      </a:lnTo>
                      <a:lnTo>
                        <a:pt x="1311" y="1517"/>
                      </a:lnTo>
                      <a:lnTo>
                        <a:pt x="1314" y="1522"/>
                      </a:lnTo>
                      <a:lnTo>
                        <a:pt x="1314" y="1522"/>
                      </a:lnTo>
                      <a:lnTo>
                        <a:pt x="1321" y="1528"/>
                      </a:lnTo>
                      <a:lnTo>
                        <a:pt x="1327" y="1534"/>
                      </a:lnTo>
                      <a:lnTo>
                        <a:pt x="1330" y="1536"/>
                      </a:lnTo>
                      <a:lnTo>
                        <a:pt x="1333" y="1538"/>
                      </a:lnTo>
                      <a:lnTo>
                        <a:pt x="1334" y="1536"/>
                      </a:lnTo>
                      <a:lnTo>
                        <a:pt x="1335" y="1532"/>
                      </a:lnTo>
                      <a:lnTo>
                        <a:pt x="1335" y="1532"/>
                      </a:lnTo>
                      <a:lnTo>
                        <a:pt x="1335" y="1524"/>
                      </a:lnTo>
                      <a:lnTo>
                        <a:pt x="1335" y="1519"/>
                      </a:lnTo>
                      <a:lnTo>
                        <a:pt x="1334" y="1517"/>
                      </a:lnTo>
                      <a:lnTo>
                        <a:pt x="1329" y="1512"/>
                      </a:lnTo>
                      <a:lnTo>
                        <a:pt x="1329" y="1512"/>
                      </a:lnTo>
                      <a:lnTo>
                        <a:pt x="1325" y="1507"/>
                      </a:lnTo>
                      <a:lnTo>
                        <a:pt x="1325" y="1505"/>
                      </a:lnTo>
                      <a:lnTo>
                        <a:pt x="1323" y="1502"/>
                      </a:lnTo>
                      <a:lnTo>
                        <a:pt x="1312" y="1495"/>
                      </a:lnTo>
                      <a:lnTo>
                        <a:pt x="1312" y="1495"/>
                      </a:lnTo>
                      <a:lnTo>
                        <a:pt x="1300" y="1489"/>
                      </a:lnTo>
                      <a:lnTo>
                        <a:pt x="1294" y="1487"/>
                      </a:lnTo>
                      <a:lnTo>
                        <a:pt x="1287" y="1484"/>
                      </a:lnTo>
                      <a:lnTo>
                        <a:pt x="1276" y="1478"/>
                      </a:lnTo>
                      <a:lnTo>
                        <a:pt x="1276" y="1478"/>
                      </a:lnTo>
                      <a:lnTo>
                        <a:pt x="1268" y="1475"/>
                      </a:lnTo>
                      <a:lnTo>
                        <a:pt x="1261" y="1472"/>
                      </a:lnTo>
                      <a:lnTo>
                        <a:pt x="1251" y="1471"/>
                      </a:lnTo>
                      <a:lnTo>
                        <a:pt x="1248" y="1471"/>
                      </a:lnTo>
                      <a:lnTo>
                        <a:pt x="1245" y="1470"/>
                      </a:lnTo>
                      <a:lnTo>
                        <a:pt x="1245" y="1467"/>
                      </a:lnTo>
                      <a:lnTo>
                        <a:pt x="1245" y="1462"/>
                      </a:lnTo>
                      <a:lnTo>
                        <a:pt x="1245" y="1462"/>
                      </a:lnTo>
                      <a:lnTo>
                        <a:pt x="1249" y="1451"/>
                      </a:lnTo>
                      <a:lnTo>
                        <a:pt x="1249" y="1443"/>
                      </a:lnTo>
                      <a:lnTo>
                        <a:pt x="1249" y="1440"/>
                      </a:lnTo>
                      <a:lnTo>
                        <a:pt x="1247" y="1438"/>
                      </a:lnTo>
                      <a:lnTo>
                        <a:pt x="1244" y="1437"/>
                      </a:lnTo>
                      <a:lnTo>
                        <a:pt x="1240" y="1438"/>
                      </a:lnTo>
                      <a:lnTo>
                        <a:pt x="1240" y="1438"/>
                      </a:lnTo>
                      <a:lnTo>
                        <a:pt x="1237" y="1439"/>
                      </a:lnTo>
                      <a:lnTo>
                        <a:pt x="1231" y="1440"/>
                      </a:lnTo>
                      <a:lnTo>
                        <a:pt x="1219" y="1440"/>
                      </a:lnTo>
                      <a:lnTo>
                        <a:pt x="1206" y="1438"/>
                      </a:lnTo>
                      <a:lnTo>
                        <a:pt x="1202" y="1436"/>
                      </a:lnTo>
                      <a:lnTo>
                        <a:pt x="1197" y="1433"/>
                      </a:lnTo>
                      <a:lnTo>
                        <a:pt x="1197" y="1433"/>
                      </a:lnTo>
                      <a:lnTo>
                        <a:pt x="1185" y="1421"/>
                      </a:lnTo>
                      <a:lnTo>
                        <a:pt x="1172" y="1409"/>
                      </a:lnTo>
                      <a:lnTo>
                        <a:pt x="1172" y="1409"/>
                      </a:lnTo>
                      <a:lnTo>
                        <a:pt x="1166" y="1403"/>
                      </a:lnTo>
                      <a:lnTo>
                        <a:pt x="1163" y="1398"/>
                      </a:lnTo>
                      <a:lnTo>
                        <a:pt x="1160" y="1393"/>
                      </a:lnTo>
                      <a:lnTo>
                        <a:pt x="1157" y="1383"/>
                      </a:lnTo>
                      <a:lnTo>
                        <a:pt x="1157" y="1383"/>
                      </a:lnTo>
                      <a:lnTo>
                        <a:pt x="1156" y="1376"/>
                      </a:lnTo>
                      <a:lnTo>
                        <a:pt x="1154" y="1372"/>
                      </a:lnTo>
                      <a:lnTo>
                        <a:pt x="1151" y="1369"/>
                      </a:lnTo>
                      <a:lnTo>
                        <a:pt x="1142" y="1364"/>
                      </a:lnTo>
                      <a:lnTo>
                        <a:pt x="1142" y="1364"/>
                      </a:lnTo>
                      <a:lnTo>
                        <a:pt x="1132" y="1360"/>
                      </a:lnTo>
                      <a:lnTo>
                        <a:pt x="1126" y="1358"/>
                      </a:lnTo>
                      <a:lnTo>
                        <a:pt x="1124" y="1357"/>
                      </a:lnTo>
                      <a:lnTo>
                        <a:pt x="1120" y="1354"/>
                      </a:lnTo>
                      <a:lnTo>
                        <a:pt x="1113" y="1345"/>
                      </a:lnTo>
                      <a:lnTo>
                        <a:pt x="1113" y="1345"/>
                      </a:lnTo>
                      <a:lnTo>
                        <a:pt x="1109" y="1338"/>
                      </a:lnTo>
                      <a:lnTo>
                        <a:pt x="1107" y="1334"/>
                      </a:lnTo>
                      <a:lnTo>
                        <a:pt x="1106" y="1330"/>
                      </a:lnTo>
                      <a:lnTo>
                        <a:pt x="1106" y="1326"/>
                      </a:lnTo>
                      <a:lnTo>
                        <a:pt x="1107" y="1321"/>
                      </a:lnTo>
                      <a:lnTo>
                        <a:pt x="1108" y="1315"/>
                      </a:lnTo>
                      <a:lnTo>
                        <a:pt x="1108" y="1315"/>
                      </a:lnTo>
                      <a:lnTo>
                        <a:pt x="1107" y="1312"/>
                      </a:lnTo>
                      <a:lnTo>
                        <a:pt x="1103" y="1308"/>
                      </a:lnTo>
                      <a:lnTo>
                        <a:pt x="1094" y="1303"/>
                      </a:lnTo>
                      <a:lnTo>
                        <a:pt x="1091" y="1301"/>
                      </a:lnTo>
                      <a:lnTo>
                        <a:pt x="1090" y="1298"/>
                      </a:lnTo>
                      <a:lnTo>
                        <a:pt x="1090" y="1296"/>
                      </a:lnTo>
                      <a:lnTo>
                        <a:pt x="1091" y="1295"/>
                      </a:lnTo>
                      <a:lnTo>
                        <a:pt x="1098" y="1290"/>
                      </a:lnTo>
                      <a:lnTo>
                        <a:pt x="1098" y="1290"/>
                      </a:lnTo>
                      <a:lnTo>
                        <a:pt x="1106" y="1286"/>
                      </a:lnTo>
                      <a:lnTo>
                        <a:pt x="1111" y="1283"/>
                      </a:lnTo>
                      <a:lnTo>
                        <a:pt x="1117" y="1276"/>
                      </a:lnTo>
                      <a:lnTo>
                        <a:pt x="1118" y="1274"/>
                      </a:lnTo>
                      <a:lnTo>
                        <a:pt x="1120" y="1272"/>
                      </a:lnTo>
                      <a:lnTo>
                        <a:pt x="1123" y="1270"/>
                      </a:lnTo>
                      <a:lnTo>
                        <a:pt x="1128" y="1270"/>
                      </a:lnTo>
                      <a:lnTo>
                        <a:pt x="1128" y="1270"/>
                      </a:lnTo>
                      <a:lnTo>
                        <a:pt x="1136" y="1272"/>
                      </a:lnTo>
                      <a:lnTo>
                        <a:pt x="1140" y="1273"/>
                      </a:lnTo>
                      <a:lnTo>
                        <a:pt x="1142" y="1275"/>
                      </a:lnTo>
                      <a:lnTo>
                        <a:pt x="1145" y="1281"/>
                      </a:lnTo>
                      <a:lnTo>
                        <a:pt x="1147" y="1290"/>
                      </a:lnTo>
                      <a:lnTo>
                        <a:pt x="1147" y="1290"/>
                      </a:lnTo>
                      <a:lnTo>
                        <a:pt x="1152" y="1300"/>
                      </a:lnTo>
                      <a:lnTo>
                        <a:pt x="1157" y="1308"/>
                      </a:lnTo>
                      <a:lnTo>
                        <a:pt x="1163" y="1315"/>
                      </a:lnTo>
                      <a:lnTo>
                        <a:pt x="1163" y="1315"/>
                      </a:lnTo>
                      <a:lnTo>
                        <a:pt x="1163" y="1312"/>
                      </a:lnTo>
                      <a:lnTo>
                        <a:pt x="1164" y="1307"/>
                      </a:lnTo>
                      <a:lnTo>
                        <a:pt x="1165" y="1304"/>
                      </a:lnTo>
                      <a:lnTo>
                        <a:pt x="1169" y="1302"/>
                      </a:lnTo>
                      <a:lnTo>
                        <a:pt x="1172" y="1303"/>
                      </a:lnTo>
                      <a:lnTo>
                        <a:pt x="1177" y="1306"/>
                      </a:lnTo>
                      <a:lnTo>
                        <a:pt x="1177" y="1306"/>
                      </a:lnTo>
                      <a:lnTo>
                        <a:pt x="1182" y="1308"/>
                      </a:lnTo>
                      <a:lnTo>
                        <a:pt x="1187" y="1310"/>
                      </a:lnTo>
                      <a:lnTo>
                        <a:pt x="1194" y="1313"/>
                      </a:lnTo>
                      <a:lnTo>
                        <a:pt x="1198" y="1315"/>
                      </a:lnTo>
                      <a:lnTo>
                        <a:pt x="1202" y="1318"/>
                      </a:lnTo>
                      <a:lnTo>
                        <a:pt x="1204" y="1323"/>
                      </a:lnTo>
                      <a:lnTo>
                        <a:pt x="1206" y="1330"/>
                      </a:lnTo>
                      <a:lnTo>
                        <a:pt x="1206" y="1330"/>
                      </a:lnTo>
                      <a:lnTo>
                        <a:pt x="1211" y="1343"/>
                      </a:lnTo>
                      <a:lnTo>
                        <a:pt x="1215" y="1352"/>
                      </a:lnTo>
                      <a:lnTo>
                        <a:pt x="1217" y="1357"/>
                      </a:lnTo>
                      <a:lnTo>
                        <a:pt x="1221" y="1359"/>
                      </a:lnTo>
                      <a:lnTo>
                        <a:pt x="1221" y="1359"/>
                      </a:lnTo>
                      <a:lnTo>
                        <a:pt x="1237" y="1365"/>
                      </a:lnTo>
                      <a:lnTo>
                        <a:pt x="1261" y="1374"/>
                      </a:lnTo>
                      <a:lnTo>
                        <a:pt x="1261" y="1374"/>
                      </a:lnTo>
                      <a:lnTo>
                        <a:pt x="1271" y="1377"/>
                      </a:lnTo>
                      <a:lnTo>
                        <a:pt x="1278" y="1380"/>
                      </a:lnTo>
                      <a:lnTo>
                        <a:pt x="1282" y="1381"/>
                      </a:lnTo>
                      <a:lnTo>
                        <a:pt x="1284" y="1383"/>
                      </a:lnTo>
                      <a:lnTo>
                        <a:pt x="1285" y="1386"/>
                      </a:lnTo>
                      <a:lnTo>
                        <a:pt x="1285" y="1389"/>
                      </a:lnTo>
                      <a:lnTo>
                        <a:pt x="1285" y="1389"/>
                      </a:lnTo>
                      <a:lnTo>
                        <a:pt x="1284" y="1392"/>
                      </a:lnTo>
                      <a:lnTo>
                        <a:pt x="1283" y="1393"/>
                      </a:lnTo>
                      <a:lnTo>
                        <a:pt x="1279" y="1394"/>
                      </a:lnTo>
                      <a:lnTo>
                        <a:pt x="1283" y="1397"/>
                      </a:lnTo>
                      <a:lnTo>
                        <a:pt x="1300" y="1404"/>
                      </a:lnTo>
                      <a:lnTo>
                        <a:pt x="1300" y="1404"/>
                      </a:lnTo>
                      <a:lnTo>
                        <a:pt x="1324" y="1414"/>
                      </a:lnTo>
                      <a:lnTo>
                        <a:pt x="1344" y="1423"/>
                      </a:lnTo>
                      <a:lnTo>
                        <a:pt x="1351" y="1428"/>
                      </a:lnTo>
                      <a:lnTo>
                        <a:pt x="1357" y="1433"/>
                      </a:lnTo>
                      <a:lnTo>
                        <a:pt x="1362" y="1438"/>
                      </a:lnTo>
                      <a:lnTo>
                        <a:pt x="1364" y="1443"/>
                      </a:lnTo>
                      <a:lnTo>
                        <a:pt x="1364" y="1443"/>
                      </a:lnTo>
                      <a:lnTo>
                        <a:pt x="1368" y="1454"/>
                      </a:lnTo>
                      <a:lnTo>
                        <a:pt x="1370" y="1464"/>
                      </a:lnTo>
                      <a:lnTo>
                        <a:pt x="1372" y="1475"/>
                      </a:lnTo>
                      <a:lnTo>
                        <a:pt x="1369" y="1488"/>
                      </a:lnTo>
                      <a:lnTo>
                        <a:pt x="1369" y="1488"/>
                      </a:lnTo>
                      <a:lnTo>
                        <a:pt x="1367" y="1494"/>
                      </a:lnTo>
                      <a:lnTo>
                        <a:pt x="1365" y="1499"/>
                      </a:lnTo>
                      <a:lnTo>
                        <a:pt x="1363" y="1502"/>
                      </a:lnTo>
                      <a:lnTo>
                        <a:pt x="1363" y="1505"/>
                      </a:lnTo>
                      <a:lnTo>
                        <a:pt x="1363" y="1509"/>
                      </a:lnTo>
                      <a:lnTo>
                        <a:pt x="1367" y="1513"/>
                      </a:lnTo>
                      <a:lnTo>
                        <a:pt x="1379" y="1527"/>
                      </a:lnTo>
                      <a:lnTo>
                        <a:pt x="1379" y="1527"/>
                      </a:lnTo>
                      <a:lnTo>
                        <a:pt x="1387" y="1534"/>
                      </a:lnTo>
                      <a:lnTo>
                        <a:pt x="1395" y="1540"/>
                      </a:lnTo>
                      <a:lnTo>
                        <a:pt x="1406" y="1547"/>
                      </a:lnTo>
                      <a:lnTo>
                        <a:pt x="1409" y="1551"/>
                      </a:lnTo>
                      <a:lnTo>
                        <a:pt x="1413" y="1556"/>
                      </a:lnTo>
                      <a:lnTo>
                        <a:pt x="1415" y="1562"/>
                      </a:lnTo>
                      <a:lnTo>
                        <a:pt x="1418" y="1572"/>
                      </a:lnTo>
                      <a:lnTo>
                        <a:pt x="1418" y="1572"/>
                      </a:lnTo>
                      <a:lnTo>
                        <a:pt x="1420" y="1580"/>
                      </a:lnTo>
                      <a:lnTo>
                        <a:pt x="1425" y="1586"/>
                      </a:lnTo>
                      <a:lnTo>
                        <a:pt x="1429" y="1590"/>
                      </a:lnTo>
                      <a:lnTo>
                        <a:pt x="1433" y="1592"/>
                      </a:lnTo>
                      <a:lnTo>
                        <a:pt x="1438" y="1595"/>
                      </a:lnTo>
                      <a:lnTo>
                        <a:pt x="1442" y="1597"/>
                      </a:lnTo>
                      <a:lnTo>
                        <a:pt x="1443" y="1602"/>
                      </a:lnTo>
                      <a:lnTo>
                        <a:pt x="1443" y="1609"/>
                      </a:lnTo>
                      <a:lnTo>
                        <a:pt x="1443" y="1609"/>
                      </a:lnTo>
                      <a:lnTo>
                        <a:pt x="1443" y="1618"/>
                      </a:lnTo>
                      <a:lnTo>
                        <a:pt x="1444" y="1624"/>
                      </a:lnTo>
                      <a:lnTo>
                        <a:pt x="1447" y="1629"/>
                      </a:lnTo>
                      <a:lnTo>
                        <a:pt x="1452" y="1632"/>
                      </a:lnTo>
                      <a:lnTo>
                        <a:pt x="1459" y="1639"/>
                      </a:lnTo>
                      <a:lnTo>
                        <a:pt x="1461" y="1642"/>
                      </a:lnTo>
                      <a:lnTo>
                        <a:pt x="1463" y="1646"/>
                      </a:lnTo>
                      <a:lnTo>
                        <a:pt x="1463" y="1646"/>
                      </a:lnTo>
                      <a:lnTo>
                        <a:pt x="1463" y="1652"/>
                      </a:lnTo>
                      <a:lnTo>
                        <a:pt x="1461" y="1657"/>
                      </a:lnTo>
                      <a:lnTo>
                        <a:pt x="1461" y="1659"/>
                      </a:lnTo>
                      <a:lnTo>
                        <a:pt x="1463" y="1662"/>
                      </a:lnTo>
                      <a:lnTo>
                        <a:pt x="1465" y="1663"/>
                      </a:lnTo>
                      <a:lnTo>
                        <a:pt x="1467" y="1665"/>
                      </a:lnTo>
                      <a:lnTo>
                        <a:pt x="1467" y="1665"/>
                      </a:lnTo>
                      <a:lnTo>
                        <a:pt x="1471" y="1665"/>
                      </a:lnTo>
                      <a:lnTo>
                        <a:pt x="1472" y="1664"/>
                      </a:lnTo>
                      <a:lnTo>
                        <a:pt x="1475" y="1657"/>
                      </a:lnTo>
                      <a:lnTo>
                        <a:pt x="1476" y="1654"/>
                      </a:lnTo>
                      <a:lnTo>
                        <a:pt x="1477" y="1653"/>
                      </a:lnTo>
                      <a:lnTo>
                        <a:pt x="1480" y="1654"/>
                      </a:lnTo>
                      <a:lnTo>
                        <a:pt x="1482" y="1660"/>
                      </a:lnTo>
                      <a:lnTo>
                        <a:pt x="1482" y="1660"/>
                      </a:lnTo>
                      <a:lnTo>
                        <a:pt x="1486" y="1668"/>
                      </a:lnTo>
                      <a:lnTo>
                        <a:pt x="1487" y="1674"/>
                      </a:lnTo>
                      <a:lnTo>
                        <a:pt x="1489" y="1683"/>
                      </a:lnTo>
                      <a:lnTo>
                        <a:pt x="1489" y="1686"/>
                      </a:lnTo>
                      <a:lnTo>
                        <a:pt x="1490" y="1687"/>
                      </a:lnTo>
                      <a:lnTo>
                        <a:pt x="1493" y="1687"/>
                      </a:lnTo>
                      <a:lnTo>
                        <a:pt x="1497" y="1685"/>
                      </a:lnTo>
                      <a:lnTo>
                        <a:pt x="1497" y="1685"/>
                      </a:lnTo>
                      <a:lnTo>
                        <a:pt x="1500" y="1681"/>
                      </a:lnTo>
                      <a:lnTo>
                        <a:pt x="1501" y="1677"/>
                      </a:lnTo>
                      <a:lnTo>
                        <a:pt x="1501" y="1673"/>
                      </a:lnTo>
                      <a:lnTo>
                        <a:pt x="1500" y="1670"/>
                      </a:lnTo>
                      <a:lnTo>
                        <a:pt x="1499" y="1666"/>
                      </a:lnTo>
                      <a:lnTo>
                        <a:pt x="1501" y="1670"/>
                      </a:lnTo>
                      <a:lnTo>
                        <a:pt x="1501" y="1670"/>
                      </a:lnTo>
                      <a:lnTo>
                        <a:pt x="1506" y="1675"/>
                      </a:lnTo>
                      <a:lnTo>
                        <a:pt x="1509" y="1680"/>
                      </a:lnTo>
                      <a:lnTo>
                        <a:pt x="1515" y="1691"/>
                      </a:lnTo>
                      <a:lnTo>
                        <a:pt x="1517" y="1693"/>
                      </a:lnTo>
                      <a:lnTo>
                        <a:pt x="1518" y="1694"/>
                      </a:lnTo>
                      <a:lnTo>
                        <a:pt x="1517" y="1685"/>
                      </a:lnTo>
                      <a:lnTo>
                        <a:pt x="1517" y="1685"/>
                      </a:lnTo>
                      <a:lnTo>
                        <a:pt x="1515" y="1676"/>
                      </a:lnTo>
                      <a:lnTo>
                        <a:pt x="1511" y="1668"/>
                      </a:lnTo>
                      <a:lnTo>
                        <a:pt x="1505" y="1656"/>
                      </a:lnTo>
                      <a:lnTo>
                        <a:pt x="1503" y="1651"/>
                      </a:lnTo>
                      <a:lnTo>
                        <a:pt x="1501" y="1648"/>
                      </a:lnTo>
                      <a:lnTo>
                        <a:pt x="1503" y="1646"/>
                      </a:lnTo>
                      <a:lnTo>
                        <a:pt x="1507" y="1646"/>
                      </a:lnTo>
                      <a:lnTo>
                        <a:pt x="1507" y="1646"/>
                      </a:lnTo>
                      <a:lnTo>
                        <a:pt x="1527" y="1647"/>
                      </a:lnTo>
                      <a:lnTo>
                        <a:pt x="1529" y="1646"/>
                      </a:lnTo>
                      <a:lnTo>
                        <a:pt x="1532" y="1646"/>
                      </a:lnTo>
                      <a:lnTo>
                        <a:pt x="1533" y="1643"/>
                      </a:lnTo>
                      <a:lnTo>
                        <a:pt x="1532" y="1640"/>
                      </a:lnTo>
                      <a:lnTo>
                        <a:pt x="1532" y="1640"/>
                      </a:lnTo>
                      <a:lnTo>
                        <a:pt x="1528" y="1636"/>
                      </a:lnTo>
                      <a:lnTo>
                        <a:pt x="1524" y="1631"/>
                      </a:lnTo>
                      <a:lnTo>
                        <a:pt x="1515" y="1620"/>
                      </a:lnTo>
                      <a:lnTo>
                        <a:pt x="1511" y="1615"/>
                      </a:lnTo>
                      <a:lnTo>
                        <a:pt x="1510" y="1612"/>
                      </a:lnTo>
                      <a:lnTo>
                        <a:pt x="1510" y="1611"/>
                      </a:lnTo>
                      <a:lnTo>
                        <a:pt x="1511" y="1611"/>
                      </a:lnTo>
                      <a:lnTo>
                        <a:pt x="1517" y="1611"/>
                      </a:lnTo>
                      <a:lnTo>
                        <a:pt x="1517" y="1611"/>
                      </a:lnTo>
                      <a:lnTo>
                        <a:pt x="1523" y="1613"/>
                      </a:lnTo>
                      <a:lnTo>
                        <a:pt x="1528" y="1615"/>
                      </a:lnTo>
                      <a:lnTo>
                        <a:pt x="1532" y="1619"/>
                      </a:lnTo>
                      <a:lnTo>
                        <a:pt x="1534" y="1622"/>
                      </a:lnTo>
                      <a:lnTo>
                        <a:pt x="1538" y="1626"/>
                      </a:lnTo>
                      <a:lnTo>
                        <a:pt x="1540" y="1626"/>
                      </a:lnTo>
                      <a:lnTo>
                        <a:pt x="1541" y="1625"/>
                      </a:lnTo>
                      <a:lnTo>
                        <a:pt x="1541" y="1625"/>
                      </a:lnTo>
                      <a:lnTo>
                        <a:pt x="1543" y="1623"/>
                      </a:lnTo>
                      <a:lnTo>
                        <a:pt x="1543" y="1620"/>
                      </a:lnTo>
                      <a:lnTo>
                        <a:pt x="1540" y="1613"/>
                      </a:lnTo>
                      <a:lnTo>
                        <a:pt x="1538" y="1605"/>
                      </a:lnTo>
                      <a:lnTo>
                        <a:pt x="1537" y="1596"/>
                      </a:lnTo>
                      <a:lnTo>
                        <a:pt x="1537" y="1596"/>
                      </a:lnTo>
                      <a:lnTo>
                        <a:pt x="1537" y="1592"/>
                      </a:lnTo>
                      <a:lnTo>
                        <a:pt x="1538" y="1592"/>
                      </a:lnTo>
                      <a:lnTo>
                        <a:pt x="1543" y="1597"/>
                      </a:lnTo>
                      <a:lnTo>
                        <a:pt x="1546" y="1598"/>
                      </a:lnTo>
                      <a:lnTo>
                        <a:pt x="1551" y="1601"/>
                      </a:lnTo>
                      <a:lnTo>
                        <a:pt x="1551" y="1601"/>
                      </a:lnTo>
                      <a:lnTo>
                        <a:pt x="1556" y="1602"/>
                      </a:lnTo>
                      <a:lnTo>
                        <a:pt x="1560" y="1601"/>
                      </a:lnTo>
                      <a:lnTo>
                        <a:pt x="1563" y="1600"/>
                      </a:lnTo>
                      <a:lnTo>
                        <a:pt x="1564" y="1597"/>
                      </a:lnTo>
                      <a:lnTo>
                        <a:pt x="1563" y="1595"/>
                      </a:lnTo>
                      <a:lnTo>
                        <a:pt x="1562" y="1591"/>
                      </a:lnTo>
                      <a:lnTo>
                        <a:pt x="1557" y="1589"/>
                      </a:lnTo>
                      <a:lnTo>
                        <a:pt x="1551" y="1586"/>
                      </a:lnTo>
                      <a:lnTo>
                        <a:pt x="1551" y="1586"/>
                      </a:lnTo>
                      <a:lnTo>
                        <a:pt x="1524" y="1580"/>
                      </a:lnTo>
                      <a:lnTo>
                        <a:pt x="1520" y="1579"/>
                      </a:lnTo>
                      <a:lnTo>
                        <a:pt x="1515" y="1577"/>
                      </a:lnTo>
                      <a:lnTo>
                        <a:pt x="1512" y="1574"/>
                      </a:lnTo>
                      <a:lnTo>
                        <a:pt x="1512" y="1572"/>
                      </a:lnTo>
                      <a:lnTo>
                        <a:pt x="1512" y="1572"/>
                      </a:lnTo>
                      <a:lnTo>
                        <a:pt x="1512" y="1569"/>
                      </a:lnTo>
                      <a:lnTo>
                        <a:pt x="1514" y="1568"/>
                      </a:lnTo>
                      <a:lnTo>
                        <a:pt x="1515" y="1569"/>
                      </a:lnTo>
                      <a:lnTo>
                        <a:pt x="1507" y="1556"/>
                      </a:lnTo>
                      <a:lnTo>
                        <a:pt x="1507" y="1556"/>
                      </a:lnTo>
                      <a:lnTo>
                        <a:pt x="1500" y="1547"/>
                      </a:lnTo>
                      <a:lnTo>
                        <a:pt x="1494" y="1541"/>
                      </a:lnTo>
                      <a:lnTo>
                        <a:pt x="1481" y="1529"/>
                      </a:lnTo>
                      <a:lnTo>
                        <a:pt x="1477" y="1526"/>
                      </a:lnTo>
                      <a:lnTo>
                        <a:pt x="1475" y="1522"/>
                      </a:lnTo>
                      <a:lnTo>
                        <a:pt x="1476" y="1521"/>
                      </a:lnTo>
                      <a:lnTo>
                        <a:pt x="1477" y="1519"/>
                      </a:lnTo>
                      <a:lnTo>
                        <a:pt x="1482" y="1517"/>
                      </a:lnTo>
                      <a:lnTo>
                        <a:pt x="1482" y="1517"/>
                      </a:lnTo>
                      <a:lnTo>
                        <a:pt x="1488" y="1515"/>
                      </a:lnTo>
                      <a:lnTo>
                        <a:pt x="1492" y="1511"/>
                      </a:lnTo>
                      <a:lnTo>
                        <a:pt x="1492" y="1509"/>
                      </a:lnTo>
                      <a:lnTo>
                        <a:pt x="1492" y="1506"/>
                      </a:lnTo>
                      <a:lnTo>
                        <a:pt x="1492" y="1505"/>
                      </a:lnTo>
                      <a:lnTo>
                        <a:pt x="1493" y="1505"/>
                      </a:lnTo>
                      <a:lnTo>
                        <a:pt x="1504" y="1511"/>
                      </a:lnTo>
                      <a:lnTo>
                        <a:pt x="1504" y="1511"/>
                      </a:lnTo>
                      <a:lnTo>
                        <a:pt x="1517" y="1519"/>
                      </a:lnTo>
                      <a:lnTo>
                        <a:pt x="1526" y="1522"/>
                      </a:lnTo>
                      <a:lnTo>
                        <a:pt x="1531" y="1523"/>
                      </a:lnTo>
                      <a:lnTo>
                        <a:pt x="1532" y="1522"/>
                      </a:lnTo>
                      <a:lnTo>
                        <a:pt x="1532" y="1522"/>
                      </a:lnTo>
                      <a:lnTo>
                        <a:pt x="1532" y="1522"/>
                      </a:lnTo>
                      <a:lnTo>
                        <a:pt x="1533" y="1521"/>
                      </a:lnTo>
                      <a:lnTo>
                        <a:pt x="1534" y="1516"/>
                      </a:lnTo>
                      <a:lnTo>
                        <a:pt x="1532" y="1507"/>
                      </a:lnTo>
                      <a:lnTo>
                        <a:pt x="1532" y="1507"/>
                      </a:lnTo>
                      <a:lnTo>
                        <a:pt x="1529" y="1502"/>
                      </a:lnTo>
                      <a:lnTo>
                        <a:pt x="1527" y="1499"/>
                      </a:lnTo>
                      <a:lnTo>
                        <a:pt x="1524" y="1495"/>
                      </a:lnTo>
                      <a:lnTo>
                        <a:pt x="1524" y="1494"/>
                      </a:lnTo>
                      <a:lnTo>
                        <a:pt x="1526" y="1492"/>
                      </a:lnTo>
                      <a:lnTo>
                        <a:pt x="1529" y="1490"/>
                      </a:lnTo>
                      <a:lnTo>
                        <a:pt x="1546" y="1488"/>
                      </a:lnTo>
                      <a:lnTo>
                        <a:pt x="1546" y="1488"/>
                      </a:lnTo>
                      <a:lnTo>
                        <a:pt x="1569" y="1484"/>
                      </a:lnTo>
                      <a:lnTo>
                        <a:pt x="1574" y="1484"/>
                      </a:lnTo>
                      <a:lnTo>
                        <a:pt x="1585" y="1488"/>
                      </a:lnTo>
                      <a:lnTo>
                        <a:pt x="1585" y="1488"/>
                      </a:lnTo>
                      <a:lnTo>
                        <a:pt x="1594" y="1489"/>
                      </a:lnTo>
                      <a:lnTo>
                        <a:pt x="1600" y="1489"/>
                      </a:lnTo>
                      <a:lnTo>
                        <a:pt x="1608" y="1489"/>
                      </a:lnTo>
                      <a:lnTo>
                        <a:pt x="1612" y="1489"/>
                      </a:lnTo>
                      <a:lnTo>
                        <a:pt x="1614" y="1490"/>
                      </a:lnTo>
                      <a:lnTo>
                        <a:pt x="1617" y="1493"/>
                      </a:lnTo>
                      <a:lnTo>
                        <a:pt x="1620" y="1498"/>
                      </a:lnTo>
                      <a:lnTo>
                        <a:pt x="1620" y="1498"/>
                      </a:lnTo>
                      <a:lnTo>
                        <a:pt x="1623" y="1502"/>
                      </a:lnTo>
                      <a:lnTo>
                        <a:pt x="1624" y="1506"/>
                      </a:lnTo>
                      <a:lnTo>
                        <a:pt x="1623" y="1509"/>
                      </a:lnTo>
                      <a:lnTo>
                        <a:pt x="1622" y="1511"/>
                      </a:lnTo>
                      <a:lnTo>
                        <a:pt x="1618" y="1515"/>
                      </a:lnTo>
                      <a:lnTo>
                        <a:pt x="1615" y="1518"/>
                      </a:lnTo>
                      <a:lnTo>
                        <a:pt x="1615" y="1522"/>
                      </a:lnTo>
                      <a:lnTo>
                        <a:pt x="1615" y="1522"/>
                      </a:lnTo>
                      <a:lnTo>
                        <a:pt x="1614" y="1532"/>
                      </a:lnTo>
                      <a:lnTo>
                        <a:pt x="1612" y="1540"/>
                      </a:lnTo>
                      <a:lnTo>
                        <a:pt x="1612" y="1544"/>
                      </a:lnTo>
                      <a:lnTo>
                        <a:pt x="1613" y="1546"/>
                      </a:lnTo>
                      <a:lnTo>
                        <a:pt x="1615" y="1550"/>
                      </a:lnTo>
                      <a:lnTo>
                        <a:pt x="1620" y="1551"/>
                      </a:lnTo>
                      <a:lnTo>
                        <a:pt x="1620" y="1551"/>
                      </a:lnTo>
                      <a:lnTo>
                        <a:pt x="1631" y="1555"/>
                      </a:lnTo>
                      <a:lnTo>
                        <a:pt x="1642" y="1557"/>
                      </a:lnTo>
                      <a:lnTo>
                        <a:pt x="1646" y="1560"/>
                      </a:lnTo>
                      <a:lnTo>
                        <a:pt x="1647" y="1563"/>
                      </a:lnTo>
                      <a:lnTo>
                        <a:pt x="1647" y="1567"/>
                      </a:lnTo>
                      <a:lnTo>
                        <a:pt x="1645" y="1572"/>
                      </a:lnTo>
                      <a:lnTo>
                        <a:pt x="1645" y="1572"/>
                      </a:lnTo>
                      <a:lnTo>
                        <a:pt x="1640" y="1577"/>
                      </a:lnTo>
                      <a:lnTo>
                        <a:pt x="1634" y="1580"/>
                      </a:lnTo>
                      <a:lnTo>
                        <a:pt x="1623" y="1586"/>
                      </a:lnTo>
                      <a:lnTo>
                        <a:pt x="1619" y="1589"/>
                      </a:lnTo>
                      <a:lnTo>
                        <a:pt x="1618" y="1590"/>
                      </a:lnTo>
                      <a:lnTo>
                        <a:pt x="1618" y="1592"/>
                      </a:lnTo>
                      <a:lnTo>
                        <a:pt x="1619" y="1594"/>
                      </a:lnTo>
                      <a:lnTo>
                        <a:pt x="1622" y="1596"/>
                      </a:lnTo>
                      <a:lnTo>
                        <a:pt x="1630" y="1601"/>
                      </a:lnTo>
                      <a:lnTo>
                        <a:pt x="1630" y="1601"/>
                      </a:lnTo>
                      <a:lnTo>
                        <a:pt x="1641" y="1607"/>
                      </a:lnTo>
                      <a:lnTo>
                        <a:pt x="1651" y="1615"/>
                      </a:lnTo>
                      <a:lnTo>
                        <a:pt x="1660" y="1623"/>
                      </a:lnTo>
                      <a:lnTo>
                        <a:pt x="1668" y="1631"/>
                      </a:lnTo>
                      <a:lnTo>
                        <a:pt x="1674" y="1640"/>
                      </a:lnTo>
                      <a:lnTo>
                        <a:pt x="1677" y="1647"/>
                      </a:lnTo>
                      <a:lnTo>
                        <a:pt x="1680" y="1652"/>
                      </a:lnTo>
                      <a:lnTo>
                        <a:pt x="1680" y="1654"/>
                      </a:lnTo>
                      <a:lnTo>
                        <a:pt x="1680" y="1656"/>
                      </a:lnTo>
                      <a:lnTo>
                        <a:pt x="1680" y="1656"/>
                      </a:lnTo>
                      <a:lnTo>
                        <a:pt x="1677" y="1657"/>
                      </a:lnTo>
                      <a:lnTo>
                        <a:pt x="1677" y="1659"/>
                      </a:lnTo>
                      <a:lnTo>
                        <a:pt x="1677" y="1663"/>
                      </a:lnTo>
                      <a:lnTo>
                        <a:pt x="1681" y="1665"/>
                      </a:lnTo>
                      <a:lnTo>
                        <a:pt x="1686" y="1669"/>
                      </a:lnTo>
                      <a:lnTo>
                        <a:pt x="1693" y="1673"/>
                      </a:lnTo>
                      <a:lnTo>
                        <a:pt x="1704" y="1677"/>
                      </a:lnTo>
                      <a:lnTo>
                        <a:pt x="1719" y="1682"/>
                      </a:lnTo>
                      <a:lnTo>
                        <a:pt x="1719" y="1682"/>
                      </a:lnTo>
                      <a:lnTo>
                        <a:pt x="1734" y="1687"/>
                      </a:lnTo>
                      <a:lnTo>
                        <a:pt x="1747" y="1693"/>
                      </a:lnTo>
                      <a:lnTo>
                        <a:pt x="1765" y="1703"/>
                      </a:lnTo>
                      <a:lnTo>
                        <a:pt x="1771" y="1705"/>
                      </a:lnTo>
                      <a:lnTo>
                        <a:pt x="1774" y="1707"/>
                      </a:lnTo>
                      <a:lnTo>
                        <a:pt x="1777" y="1707"/>
                      </a:lnTo>
                      <a:lnTo>
                        <a:pt x="1778" y="1704"/>
                      </a:lnTo>
                      <a:lnTo>
                        <a:pt x="1780" y="1699"/>
                      </a:lnTo>
                      <a:lnTo>
                        <a:pt x="1780" y="1699"/>
                      </a:lnTo>
                      <a:lnTo>
                        <a:pt x="1780" y="1696"/>
                      </a:lnTo>
                      <a:lnTo>
                        <a:pt x="1780" y="1692"/>
                      </a:lnTo>
                      <a:lnTo>
                        <a:pt x="1778" y="1683"/>
                      </a:lnTo>
                      <a:lnTo>
                        <a:pt x="1771" y="1669"/>
                      </a:lnTo>
                      <a:lnTo>
                        <a:pt x="1771" y="1663"/>
                      </a:lnTo>
                      <a:lnTo>
                        <a:pt x="1771" y="1662"/>
                      </a:lnTo>
                      <a:lnTo>
                        <a:pt x="1773" y="1660"/>
                      </a:lnTo>
                      <a:lnTo>
                        <a:pt x="1777" y="1660"/>
                      </a:lnTo>
                      <a:lnTo>
                        <a:pt x="1782" y="1660"/>
                      </a:lnTo>
                      <a:lnTo>
                        <a:pt x="1797" y="1665"/>
                      </a:lnTo>
                      <a:lnTo>
                        <a:pt x="1797" y="1665"/>
                      </a:lnTo>
                      <a:lnTo>
                        <a:pt x="1814" y="1671"/>
                      </a:lnTo>
                      <a:lnTo>
                        <a:pt x="1828" y="1677"/>
                      </a:lnTo>
                      <a:lnTo>
                        <a:pt x="1839" y="1683"/>
                      </a:lnTo>
                      <a:lnTo>
                        <a:pt x="1846" y="1690"/>
                      </a:lnTo>
                      <a:lnTo>
                        <a:pt x="1857" y="1697"/>
                      </a:lnTo>
                      <a:lnTo>
                        <a:pt x="1862" y="1699"/>
                      </a:lnTo>
                      <a:lnTo>
                        <a:pt x="1867" y="1699"/>
                      </a:lnTo>
                      <a:lnTo>
                        <a:pt x="1867" y="1699"/>
                      </a:lnTo>
                      <a:lnTo>
                        <a:pt x="1880" y="1699"/>
                      </a:lnTo>
                      <a:lnTo>
                        <a:pt x="1896" y="1698"/>
                      </a:lnTo>
                      <a:lnTo>
                        <a:pt x="1903" y="1697"/>
                      </a:lnTo>
                      <a:lnTo>
                        <a:pt x="1910" y="1696"/>
                      </a:lnTo>
                      <a:lnTo>
                        <a:pt x="1916" y="1693"/>
                      </a:lnTo>
                      <a:lnTo>
                        <a:pt x="1920" y="1690"/>
                      </a:lnTo>
                      <a:lnTo>
                        <a:pt x="1920" y="1690"/>
                      </a:lnTo>
                      <a:lnTo>
                        <a:pt x="1925" y="1686"/>
                      </a:lnTo>
                      <a:lnTo>
                        <a:pt x="1929" y="1683"/>
                      </a:lnTo>
                      <a:lnTo>
                        <a:pt x="1938" y="1680"/>
                      </a:lnTo>
                      <a:lnTo>
                        <a:pt x="1963" y="1675"/>
                      </a:lnTo>
                      <a:lnTo>
                        <a:pt x="1963" y="1675"/>
                      </a:lnTo>
                      <a:lnTo>
                        <a:pt x="1969" y="1673"/>
                      </a:lnTo>
                      <a:lnTo>
                        <a:pt x="1973" y="1669"/>
                      </a:lnTo>
                      <a:lnTo>
                        <a:pt x="1983" y="1663"/>
                      </a:lnTo>
                      <a:lnTo>
                        <a:pt x="1987" y="1660"/>
                      </a:lnTo>
                      <a:lnTo>
                        <a:pt x="1989" y="1659"/>
                      </a:lnTo>
                      <a:lnTo>
                        <a:pt x="1993" y="1660"/>
                      </a:lnTo>
                      <a:lnTo>
                        <a:pt x="1994" y="1665"/>
                      </a:lnTo>
                      <a:lnTo>
                        <a:pt x="1994" y="1665"/>
                      </a:lnTo>
                      <a:lnTo>
                        <a:pt x="1998" y="1679"/>
                      </a:lnTo>
                      <a:lnTo>
                        <a:pt x="1999" y="1696"/>
                      </a:lnTo>
                      <a:lnTo>
                        <a:pt x="1999" y="1730"/>
                      </a:lnTo>
                      <a:lnTo>
                        <a:pt x="1999" y="1730"/>
                      </a:lnTo>
                      <a:lnTo>
                        <a:pt x="1999" y="1745"/>
                      </a:lnTo>
                      <a:lnTo>
                        <a:pt x="1997" y="1764"/>
                      </a:lnTo>
                      <a:lnTo>
                        <a:pt x="1993" y="1782"/>
                      </a:lnTo>
                      <a:lnTo>
                        <a:pt x="1989" y="1798"/>
                      </a:lnTo>
                      <a:lnTo>
                        <a:pt x="1989" y="1798"/>
                      </a:lnTo>
                      <a:lnTo>
                        <a:pt x="1987" y="1812"/>
                      </a:lnTo>
                      <a:lnTo>
                        <a:pt x="1984" y="1827"/>
                      </a:lnTo>
                      <a:lnTo>
                        <a:pt x="1981" y="1840"/>
                      </a:lnTo>
                      <a:lnTo>
                        <a:pt x="1978" y="1846"/>
                      </a:lnTo>
                      <a:lnTo>
                        <a:pt x="1975" y="1852"/>
                      </a:lnTo>
                      <a:lnTo>
                        <a:pt x="1975" y="1852"/>
                      </a:lnTo>
                      <a:lnTo>
                        <a:pt x="1972" y="1858"/>
                      </a:lnTo>
                      <a:lnTo>
                        <a:pt x="1971" y="1863"/>
                      </a:lnTo>
                      <a:lnTo>
                        <a:pt x="1971" y="1872"/>
                      </a:lnTo>
                      <a:lnTo>
                        <a:pt x="1971" y="1877"/>
                      </a:lnTo>
                      <a:lnTo>
                        <a:pt x="1969" y="1882"/>
                      </a:lnTo>
                      <a:lnTo>
                        <a:pt x="1966" y="1889"/>
                      </a:lnTo>
                      <a:lnTo>
                        <a:pt x="1960" y="1896"/>
                      </a:lnTo>
                      <a:lnTo>
                        <a:pt x="1960" y="1896"/>
                      </a:lnTo>
                      <a:lnTo>
                        <a:pt x="1954" y="1906"/>
                      </a:lnTo>
                      <a:lnTo>
                        <a:pt x="1949" y="1914"/>
                      </a:lnTo>
                      <a:lnTo>
                        <a:pt x="1944" y="1920"/>
                      </a:lnTo>
                      <a:lnTo>
                        <a:pt x="1941" y="1926"/>
                      </a:lnTo>
                      <a:lnTo>
                        <a:pt x="1936" y="1930"/>
                      </a:lnTo>
                      <a:lnTo>
                        <a:pt x="1930" y="1931"/>
                      </a:lnTo>
                      <a:lnTo>
                        <a:pt x="1922" y="1930"/>
                      </a:lnTo>
                      <a:lnTo>
                        <a:pt x="1910" y="1926"/>
                      </a:lnTo>
                      <a:lnTo>
                        <a:pt x="1910" y="1926"/>
                      </a:lnTo>
                      <a:lnTo>
                        <a:pt x="1899" y="1920"/>
                      </a:lnTo>
                      <a:lnTo>
                        <a:pt x="1890" y="1914"/>
                      </a:lnTo>
                      <a:lnTo>
                        <a:pt x="1876" y="1905"/>
                      </a:lnTo>
                      <a:lnTo>
                        <a:pt x="1872" y="1900"/>
                      </a:lnTo>
                      <a:lnTo>
                        <a:pt x="1867" y="1897"/>
                      </a:lnTo>
                      <a:lnTo>
                        <a:pt x="1862" y="1896"/>
                      </a:lnTo>
                      <a:lnTo>
                        <a:pt x="1856" y="1896"/>
                      </a:lnTo>
                      <a:lnTo>
                        <a:pt x="1856" y="1896"/>
                      </a:lnTo>
                      <a:lnTo>
                        <a:pt x="1848" y="1897"/>
                      </a:lnTo>
                      <a:lnTo>
                        <a:pt x="1840" y="1899"/>
                      </a:lnTo>
                      <a:lnTo>
                        <a:pt x="1824" y="1897"/>
                      </a:lnTo>
                      <a:lnTo>
                        <a:pt x="1817" y="1896"/>
                      </a:lnTo>
                      <a:lnTo>
                        <a:pt x="1810" y="1897"/>
                      </a:lnTo>
                      <a:lnTo>
                        <a:pt x="1805" y="1899"/>
                      </a:lnTo>
                      <a:lnTo>
                        <a:pt x="1802" y="1902"/>
                      </a:lnTo>
                      <a:lnTo>
                        <a:pt x="1802" y="1902"/>
                      </a:lnTo>
                      <a:lnTo>
                        <a:pt x="1800" y="1906"/>
                      </a:lnTo>
                      <a:lnTo>
                        <a:pt x="1800" y="1911"/>
                      </a:lnTo>
                      <a:lnTo>
                        <a:pt x="1799" y="1918"/>
                      </a:lnTo>
                      <a:lnTo>
                        <a:pt x="1796" y="1922"/>
                      </a:lnTo>
                      <a:lnTo>
                        <a:pt x="1793" y="1924"/>
                      </a:lnTo>
                      <a:lnTo>
                        <a:pt x="1787" y="1925"/>
                      </a:lnTo>
                      <a:lnTo>
                        <a:pt x="1778" y="1926"/>
                      </a:lnTo>
                      <a:lnTo>
                        <a:pt x="1778" y="1926"/>
                      </a:lnTo>
                      <a:lnTo>
                        <a:pt x="1768" y="1926"/>
                      </a:lnTo>
                      <a:lnTo>
                        <a:pt x="1761" y="1928"/>
                      </a:lnTo>
                      <a:lnTo>
                        <a:pt x="1753" y="1929"/>
                      </a:lnTo>
                      <a:lnTo>
                        <a:pt x="1749" y="1929"/>
                      </a:lnTo>
                      <a:lnTo>
                        <a:pt x="1744" y="1929"/>
                      </a:lnTo>
                      <a:lnTo>
                        <a:pt x="1728" y="1922"/>
                      </a:lnTo>
                      <a:lnTo>
                        <a:pt x="1728" y="1922"/>
                      </a:lnTo>
                      <a:lnTo>
                        <a:pt x="1713" y="1913"/>
                      </a:lnTo>
                      <a:lnTo>
                        <a:pt x="1703" y="1908"/>
                      </a:lnTo>
                      <a:lnTo>
                        <a:pt x="1691" y="1906"/>
                      </a:lnTo>
                      <a:lnTo>
                        <a:pt x="1669" y="1905"/>
                      </a:lnTo>
                      <a:lnTo>
                        <a:pt x="1669" y="1905"/>
                      </a:lnTo>
                      <a:lnTo>
                        <a:pt x="1657" y="1905"/>
                      </a:lnTo>
                      <a:lnTo>
                        <a:pt x="1647" y="1906"/>
                      </a:lnTo>
                      <a:lnTo>
                        <a:pt x="1634" y="1909"/>
                      </a:lnTo>
                      <a:lnTo>
                        <a:pt x="1630" y="1911"/>
                      </a:lnTo>
                      <a:lnTo>
                        <a:pt x="1625" y="1911"/>
                      </a:lnTo>
                      <a:lnTo>
                        <a:pt x="1622" y="1907"/>
                      </a:lnTo>
                      <a:lnTo>
                        <a:pt x="1615" y="1902"/>
                      </a:lnTo>
                      <a:lnTo>
                        <a:pt x="1615" y="1902"/>
                      </a:lnTo>
                      <a:lnTo>
                        <a:pt x="1611" y="1895"/>
                      </a:lnTo>
                      <a:lnTo>
                        <a:pt x="1608" y="1891"/>
                      </a:lnTo>
                      <a:lnTo>
                        <a:pt x="1607" y="1888"/>
                      </a:lnTo>
                      <a:lnTo>
                        <a:pt x="1607" y="1886"/>
                      </a:lnTo>
                      <a:lnTo>
                        <a:pt x="1605" y="1885"/>
                      </a:lnTo>
                      <a:lnTo>
                        <a:pt x="1591" y="1882"/>
                      </a:lnTo>
                      <a:lnTo>
                        <a:pt x="1591" y="1882"/>
                      </a:lnTo>
                      <a:lnTo>
                        <a:pt x="1580" y="1880"/>
                      </a:lnTo>
                      <a:lnTo>
                        <a:pt x="1572" y="1879"/>
                      </a:lnTo>
                      <a:lnTo>
                        <a:pt x="1558" y="1880"/>
                      </a:lnTo>
                      <a:lnTo>
                        <a:pt x="1554" y="1879"/>
                      </a:lnTo>
                      <a:lnTo>
                        <a:pt x="1549" y="1879"/>
                      </a:lnTo>
                      <a:lnTo>
                        <a:pt x="1545" y="1877"/>
                      </a:lnTo>
                      <a:lnTo>
                        <a:pt x="1541" y="1872"/>
                      </a:lnTo>
                      <a:lnTo>
                        <a:pt x="1541" y="1872"/>
                      </a:lnTo>
                      <a:lnTo>
                        <a:pt x="1539" y="1867"/>
                      </a:lnTo>
                      <a:lnTo>
                        <a:pt x="1538" y="1865"/>
                      </a:lnTo>
                      <a:lnTo>
                        <a:pt x="1538" y="1861"/>
                      </a:lnTo>
                      <a:lnTo>
                        <a:pt x="1537" y="1860"/>
                      </a:lnTo>
                      <a:lnTo>
                        <a:pt x="1534" y="1858"/>
                      </a:lnTo>
                      <a:lnTo>
                        <a:pt x="1522" y="1850"/>
                      </a:lnTo>
                      <a:lnTo>
                        <a:pt x="1522" y="1850"/>
                      </a:lnTo>
                      <a:lnTo>
                        <a:pt x="1512" y="1845"/>
                      </a:lnTo>
                      <a:lnTo>
                        <a:pt x="1505" y="1843"/>
                      </a:lnTo>
                      <a:lnTo>
                        <a:pt x="1498" y="1843"/>
                      </a:lnTo>
                      <a:lnTo>
                        <a:pt x="1490" y="1843"/>
                      </a:lnTo>
                      <a:lnTo>
                        <a:pt x="1478" y="1845"/>
                      </a:lnTo>
                      <a:lnTo>
                        <a:pt x="1473" y="1846"/>
                      </a:lnTo>
                      <a:lnTo>
                        <a:pt x="1467" y="1848"/>
                      </a:lnTo>
                      <a:lnTo>
                        <a:pt x="1467" y="1848"/>
                      </a:lnTo>
                      <a:lnTo>
                        <a:pt x="1455" y="1848"/>
                      </a:lnTo>
                      <a:lnTo>
                        <a:pt x="1441" y="1850"/>
                      </a:lnTo>
                      <a:lnTo>
                        <a:pt x="1435" y="1851"/>
                      </a:lnTo>
                      <a:lnTo>
                        <a:pt x="1430" y="1855"/>
                      </a:lnTo>
                      <a:lnTo>
                        <a:pt x="1425" y="1858"/>
                      </a:lnTo>
                      <a:lnTo>
                        <a:pt x="1422" y="1865"/>
                      </a:lnTo>
                      <a:lnTo>
                        <a:pt x="1422" y="1865"/>
                      </a:lnTo>
                      <a:lnTo>
                        <a:pt x="1421" y="1872"/>
                      </a:lnTo>
                      <a:lnTo>
                        <a:pt x="1421" y="1878"/>
                      </a:lnTo>
                      <a:lnTo>
                        <a:pt x="1421" y="1891"/>
                      </a:lnTo>
                      <a:lnTo>
                        <a:pt x="1422" y="1905"/>
                      </a:lnTo>
                      <a:lnTo>
                        <a:pt x="1424" y="1917"/>
                      </a:lnTo>
                      <a:lnTo>
                        <a:pt x="1424" y="1917"/>
                      </a:lnTo>
                      <a:lnTo>
                        <a:pt x="1422" y="1928"/>
                      </a:lnTo>
                      <a:lnTo>
                        <a:pt x="1421" y="1937"/>
                      </a:lnTo>
                      <a:lnTo>
                        <a:pt x="1419" y="1941"/>
                      </a:lnTo>
                      <a:lnTo>
                        <a:pt x="1416" y="1945"/>
                      </a:lnTo>
                      <a:lnTo>
                        <a:pt x="1413" y="1948"/>
                      </a:lnTo>
                      <a:lnTo>
                        <a:pt x="1408" y="1951"/>
                      </a:lnTo>
                      <a:lnTo>
                        <a:pt x="1408" y="1951"/>
                      </a:lnTo>
                      <a:lnTo>
                        <a:pt x="1404" y="1953"/>
                      </a:lnTo>
                      <a:lnTo>
                        <a:pt x="1402" y="1957"/>
                      </a:lnTo>
                      <a:lnTo>
                        <a:pt x="1398" y="1963"/>
                      </a:lnTo>
                      <a:lnTo>
                        <a:pt x="1396" y="1964"/>
                      </a:lnTo>
                      <a:lnTo>
                        <a:pt x="1392" y="1964"/>
                      </a:lnTo>
                      <a:lnTo>
                        <a:pt x="1387" y="1962"/>
                      </a:lnTo>
                      <a:lnTo>
                        <a:pt x="1379" y="1957"/>
                      </a:lnTo>
                      <a:lnTo>
                        <a:pt x="1379" y="1957"/>
                      </a:lnTo>
                      <a:lnTo>
                        <a:pt x="1370" y="1951"/>
                      </a:lnTo>
                      <a:lnTo>
                        <a:pt x="1364" y="1945"/>
                      </a:lnTo>
                      <a:lnTo>
                        <a:pt x="1353" y="1934"/>
                      </a:lnTo>
                      <a:lnTo>
                        <a:pt x="1347" y="1930"/>
                      </a:lnTo>
                      <a:lnTo>
                        <a:pt x="1340" y="1926"/>
                      </a:lnTo>
                      <a:lnTo>
                        <a:pt x="1331" y="1924"/>
                      </a:lnTo>
                      <a:lnTo>
                        <a:pt x="1319" y="1922"/>
                      </a:lnTo>
                      <a:lnTo>
                        <a:pt x="1319" y="1922"/>
                      </a:lnTo>
                      <a:lnTo>
                        <a:pt x="1307" y="1920"/>
                      </a:lnTo>
                      <a:lnTo>
                        <a:pt x="1297" y="1919"/>
                      </a:lnTo>
                      <a:lnTo>
                        <a:pt x="1282" y="1919"/>
                      </a:lnTo>
                      <a:lnTo>
                        <a:pt x="1276" y="1919"/>
                      </a:lnTo>
                      <a:lnTo>
                        <a:pt x="1270" y="1918"/>
                      </a:lnTo>
                      <a:lnTo>
                        <a:pt x="1265" y="1914"/>
                      </a:lnTo>
                      <a:lnTo>
                        <a:pt x="1261" y="1909"/>
                      </a:lnTo>
                      <a:lnTo>
                        <a:pt x="1261" y="1909"/>
                      </a:lnTo>
                      <a:lnTo>
                        <a:pt x="1257" y="1903"/>
                      </a:lnTo>
                      <a:lnTo>
                        <a:pt x="1257" y="1900"/>
                      </a:lnTo>
                      <a:lnTo>
                        <a:pt x="1257" y="1896"/>
                      </a:lnTo>
                      <a:lnTo>
                        <a:pt x="1259" y="1894"/>
                      </a:lnTo>
                      <a:lnTo>
                        <a:pt x="1260" y="1891"/>
                      </a:lnTo>
                      <a:lnTo>
                        <a:pt x="1257" y="1888"/>
                      </a:lnTo>
                      <a:lnTo>
                        <a:pt x="1254" y="1883"/>
                      </a:lnTo>
                      <a:lnTo>
                        <a:pt x="1245" y="1877"/>
                      </a:lnTo>
                      <a:lnTo>
                        <a:pt x="1245" y="1877"/>
                      </a:lnTo>
                      <a:lnTo>
                        <a:pt x="1237" y="1871"/>
                      </a:lnTo>
                      <a:lnTo>
                        <a:pt x="1231" y="1866"/>
                      </a:lnTo>
                      <a:lnTo>
                        <a:pt x="1222" y="1857"/>
                      </a:lnTo>
                      <a:lnTo>
                        <a:pt x="1219" y="1855"/>
                      </a:lnTo>
                      <a:lnTo>
                        <a:pt x="1214" y="1852"/>
                      </a:lnTo>
                      <a:lnTo>
                        <a:pt x="1208" y="1850"/>
                      </a:lnTo>
                      <a:lnTo>
                        <a:pt x="1199" y="1849"/>
                      </a:lnTo>
                      <a:lnTo>
                        <a:pt x="1199" y="1849"/>
                      </a:lnTo>
                      <a:lnTo>
                        <a:pt x="1180" y="1846"/>
                      </a:lnTo>
                      <a:lnTo>
                        <a:pt x="1157" y="1844"/>
                      </a:lnTo>
                      <a:lnTo>
                        <a:pt x="1157" y="1844"/>
                      </a:lnTo>
                      <a:lnTo>
                        <a:pt x="1146" y="1843"/>
                      </a:lnTo>
                      <a:lnTo>
                        <a:pt x="1139" y="1843"/>
                      </a:lnTo>
                      <a:lnTo>
                        <a:pt x="1129" y="1844"/>
                      </a:lnTo>
                      <a:lnTo>
                        <a:pt x="1125" y="1844"/>
                      </a:lnTo>
                      <a:lnTo>
                        <a:pt x="1122" y="1843"/>
                      </a:lnTo>
                      <a:lnTo>
                        <a:pt x="1108" y="1833"/>
                      </a:lnTo>
                      <a:lnTo>
                        <a:pt x="1108" y="1833"/>
                      </a:lnTo>
                      <a:lnTo>
                        <a:pt x="1101" y="1827"/>
                      </a:lnTo>
                      <a:lnTo>
                        <a:pt x="1098" y="1822"/>
                      </a:lnTo>
                      <a:lnTo>
                        <a:pt x="1097" y="1818"/>
                      </a:lnTo>
                      <a:lnTo>
                        <a:pt x="1097" y="1817"/>
                      </a:lnTo>
                      <a:lnTo>
                        <a:pt x="1096" y="1815"/>
                      </a:lnTo>
                      <a:lnTo>
                        <a:pt x="1094" y="1813"/>
                      </a:lnTo>
                      <a:lnTo>
                        <a:pt x="1079" y="1807"/>
                      </a:lnTo>
                      <a:lnTo>
                        <a:pt x="1079" y="1807"/>
                      </a:lnTo>
                      <a:lnTo>
                        <a:pt x="1066" y="1805"/>
                      </a:lnTo>
                      <a:lnTo>
                        <a:pt x="1055" y="1805"/>
                      </a:lnTo>
                      <a:lnTo>
                        <a:pt x="1039" y="1806"/>
                      </a:lnTo>
                      <a:lnTo>
                        <a:pt x="1034" y="1806"/>
                      </a:lnTo>
                      <a:lnTo>
                        <a:pt x="1033" y="1805"/>
                      </a:lnTo>
                      <a:lnTo>
                        <a:pt x="1033" y="1805"/>
                      </a:lnTo>
                      <a:lnTo>
                        <a:pt x="1035" y="1800"/>
                      </a:lnTo>
                      <a:lnTo>
                        <a:pt x="1041" y="1793"/>
                      </a:lnTo>
                      <a:lnTo>
                        <a:pt x="1041" y="1793"/>
                      </a:lnTo>
                      <a:lnTo>
                        <a:pt x="1049" y="1786"/>
                      </a:lnTo>
                      <a:lnTo>
                        <a:pt x="1055" y="1781"/>
                      </a:lnTo>
                      <a:lnTo>
                        <a:pt x="1064" y="1776"/>
                      </a:lnTo>
                      <a:lnTo>
                        <a:pt x="1067" y="1772"/>
                      </a:lnTo>
                      <a:lnTo>
                        <a:pt x="1069" y="1769"/>
                      </a:lnTo>
                      <a:lnTo>
                        <a:pt x="1072" y="1762"/>
                      </a:lnTo>
                      <a:lnTo>
                        <a:pt x="1073" y="1754"/>
                      </a:lnTo>
                      <a:lnTo>
                        <a:pt x="1073" y="1754"/>
                      </a:lnTo>
                      <a:lnTo>
                        <a:pt x="1075" y="1737"/>
                      </a:lnTo>
                      <a:lnTo>
                        <a:pt x="1077" y="1730"/>
                      </a:lnTo>
                      <a:lnTo>
                        <a:pt x="1075" y="1725"/>
                      </a:lnTo>
                      <a:lnTo>
                        <a:pt x="1073" y="1719"/>
                      </a:lnTo>
                      <a:lnTo>
                        <a:pt x="1073" y="1719"/>
                      </a:lnTo>
                      <a:lnTo>
                        <a:pt x="1072" y="1715"/>
                      </a:lnTo>
                      <a:lnTo>
                        <a:pt x="1068" y="1713"/>
                      </a:lnTo>
                      <a:lnTo>
                        <a:pt x="1058" y="1708"/>
                      </a:lnTo>
                      <a:lnTo>
                        <a:pt x="1055" y="1705"/>
                      </a:lnTo>
                      <a:lnTo>
                        <a:pt x="1051" y="1703"/>
                      </a:lnTo>
                      <a:lnTo>
                        <a:pt x="1051" y="1699"/>
                      </a:lnTo>
                      <a:lnTo>
                        <a:pt x="1054" y="1694"/>
                      </a:lnTo>
                      <a:lnTo>
                        <a:pt x="1054" y="1694"/>
                      </a:lnTo>
                      <a:lnTo>
                        <a:pt x="1060" y="1691"/>
                      </a:lnTo>
                      <a:lnTo>
                        <a:pt x="1066" y="1687"/>
                      </a:lnTo>
                      <a:lnTo>
                        <a:pt x="1077" y="1683"/>
                      </a:lnTo>
                      <a:lnTo>
                        <a:pt x="1080" y="1682"/>
                      </a:lnTo>
                      <a:lnTo>
                        <a:pt x="1081" y="1681"/>
                      </a:lnTo>
                      <a:lnTo>
                        <a:pt x="1081" y="1680"/>
                      </a:lnTo>
                      <a:lnTo>
                        <a:pt x="1080" y="1675"/>
                      </a:lnTo>
                      <a:lnTo>
                        <a:pt x="1073" y="1670"/>
                      </a:lnTo>
                      <a:lnTo>
                        <a:pt x="1073" y="1670"/>
                      </a:lnTo>
                      <a:lnTo>
                        <a:pt x="1068" y="1664"/>
                      </a:lnTo>
                      <a:lnTo>
                        <a:pt x="1066" y="1660"/>
                      </a:lnTo>
                      <a:lnTo>
                        <a:pt x="1067" y="1659"/>
                      </a:lnTo>
                      <a:lnTo>
                        <a:pt x="1068" y="1658"/>
                      </a:lnTo>
                      <a:lnTo>
                        <a:pt x="1068" y="1657"/>
                      </a:lnTo>
                      <a:lnTo>
                        <a:pt x="1064" y="1657"/>
                      </a:lnTo>
                      <a:lnTo>
                        <a:pt x="1039" y="1656"/>
                      </a:lnTo>
                      <a:lnTo>
                        <a:pt x="1039" y="1656"/>
                      </a:lnTo>
                      <a:lnTo>
                        <a:pt x="1021" y="1654"/>
                      </a:lnTo>
                      <a:lnTo>
                        <a:pt x="1007" y="1656"/>
                      </a:lnTo>
                      <a:lnTo>
                        <a:pt x="998" y="1658"/>
                      </a:lnTo>
                      <a:lnTo>
                        <a:pt x="990" y="1660"/>
                      </a:lnTo>
                      <a:lnTo>
                        <a:pt x="984" y="1663"/>
                      </a:lnTo>
                      <a:lnTo>
                        <a:pt x="977" y="1665"/>
                      </a:lnTo>
                      <a:lnTo>
                        <a:pt x="970" y="1665"/>
                      </a:lnTo>
                      <a:lnTo>
                        <a:pt x="960" y="1665"/>
                      </a:lnTo>
                      <a:lnTo>
                        <a:pt x="960" y="1665"/>
                      </a:lnTo>
                      <a:lnTo>
                        <a:pt x="952" y="1663"/>
                      </a:lnTo>
                      <a:lnTo>
                        <a:pt x="946" y="1662"/>
                      </a:lnTo>
                      <a:lnTo>
                        <a:pt x="941" y="1659"/>
                      </a:lnTo>
                      <a:lnTo>
                        <a:pt x="938" y="1658"/>
                      </a:lnTo>
                      <a:lnTo>
                        <a:pt x="936" y="1658"/>
                      </a:lnTo>
                      <a:lnTo>
                        <a:pt x="921" y="1660"/>
                      </a:lnTo>
                      <a:lnTo>
                        <a:pt x="921" y="1660"/>
                      </a:lnTo>
                      <a:lnTo>
                        <a:pt x="897" y="1663"/>
                      </a:lnTo>
                      <a:lnTo>
                        <a:pt x="873" y="1664"/>
                      </a:lnTo>
                      <a:lnTo>
                        <a:pt x="833" y="1665"/>
                      </a:lnTo>
                      <a:lnTo>
                        <a:pt x="833" y="1665"/>
                      </a:lnTo>
                      <a:lnTo>
                        <a:pt x="827" y="1664"/>
                      </a:lnTo>
                      <a:lnTo>
                        <a:pt x="822" y="1663"/>
                      </a:lnTo>
                      <a:lnTo>
                        <a:pt x="817" y="1660"/>
                      </a:lnTo>
                      <a:lnTo>
                        <a:pt x="813" y="1660"/>
                      </a:lnTo>
                      <a:lnTo>
                        <a:pt x="807" y="1662"/>
                      </a:lnTo>
                      <a:lnTo>
                        <a:pt x="800" y="1664"/>
                      </a:lnTo>
                      <a:lnTo>
                        <a:pt x="788" y="1670"/>
                      </a:lnTo>
                      <a:lnTo>
                        <a:pt x="788" y="1670"/>
                      </a:lnTo>
                      <a:lnTo>
                        <a:pt x="764" y="1681"/>
                      </a:lnTo>
                      <a:lnTo>
                        <a:pt x="745" y="1688"/>
                      </a:lnTo>
                      <a:lnTo>
                        <a:pt x="738" y="1691"/>
                      </a:lnTo>
                      <a:lnTo>
                        <a:pt x="731" y="1692"/>
                      </a:lnTo>
                      <a:lnTo>
                        <a:pt x="725" y="1691"/>
                      </a:lnTo>
                      <a:lnTo>
                        <a:pt x="719" y="1690"/>
                      </a:lnTo>
                      <a:lnTo>
                        <a:pt x="719" y="1690"/>
                      </a:lnTo>
                      <a:lnTo>
                        <a:pt x="708" y="1687"/>
                      </a:lnTo>
                      <a:lnTo>
                        <a:pt x="702" y="1687"/>
                      </a:lnTo>
                      <a:lnTo>
                        <a:pt x="697" y="1687"/>
                      </a:lnTo>
                      <a:lnTo>
                        <a:pt x="691" y="1688"/>
                      </a:lnTo>
                      <a:lnTo>
                        <a:pt x="683" y="1691"/>
                      </a:lnTo>
                      <a:lnTo>
                        <a:pt x="677" y="1694"/>
                      </a:lnTo>
                      <a:lnTo>
                        <a:pt x="670" y="1699"/>
                      </a:lnTo>
                      <a:lnTo>
                        <a:pt x="670" y="1699"/>
                      </a:lnTo>
                      <a:lnTo>
                        <a:pt x="659" y="1707"/>
                      </a:lnTo>
                      <a:lnTo>
                        <a:pt x="653" y="1710"/>
                      </a:lnTo>
                      <a:lnTo>
                        <a:pt x="645" y="1714"/>
                      </a:lnTo>
                      <a:lnTo>
                        <a:pt x="625" y="1724"/>
                      </a:lnTo>
                      <a:lnTo>
                        <a:pt x="625" y="1724"/>
                      </a:lnTo>
                      <a:lnTo>
                        <a:pt x="619" y="1728"/>
                      </a:lnTo>
                      <a:lnTo>
                        <a:pt x="614" y="1732"/>
                      </a:lnTo>
                      <a:lnTo>
                        <a:pt x="608" y="1739"/>
                      </a:lnTo>
                      <a:lnTo>
                        <a:pt x="603" y="1748"/>
                      </a:lnTo>
                      <a:lnTo>
                        <a:pt x="601" y="1754"/>
                      </a:lnTo>
                      <a:lnTo>
                        <a:pt x="598" y="1759"/>
                      </a:lnTo>
                      <a:lnTo>
                        <a:pt x="596" y="1760"/>
                      </a:lnTo>
                      <a:lnTo>
                        <a:pt x="595" y="1760"/>
                      </a:lnTo>
                      <a:lnTo>
                        <a:pt x="592" y="1760"/>
                      </a:lnTo>
                      <a:lnTo>
                        <a:pt x="589" y="1759"/>
                      </a:lnTo>
                      <a:lnTo>
                        <a:pt x="580" y="1754"/>
                      </a:lnTo>
                      <a:lnTo>
                        <a:pt x="580" y="1754"/>
                      </a:lnTo>
                      <a:lnTo>
                        <a:pt x="563" y="1743"/>
                      </a:lnTo>
                      <a:lnTo>
                        <a:pt x="558" y="1741"/>
                      </a:lnTo>
                      <a:lnTo>
                        <a:pt x="554" y="1739"/>
                      </a:lnTo>
                      <a:lnTo>
                        <a:pt x="546" y="1738"/>
                      </a:lnTo>
                      <a:lnTo>
                        <a:pt x="537" y="1739"/>
                      </a:lnTo>
                      <a:lnTo>
                        <a:pt x="537" y="1739"/>
                      </a:lnTo>
                      <a:lnTo>
                        <a:pt x="532" y="1741"/>
                      </a:lnTo>
                      <a:lnTo>
                        <a:pt x="528" y="1743"/>
                      </a:lnTo>
                      <a:lnTo>
                        <a:pt x="520" y="1749"/>
                      </a:lnTo>
                      <a:lnTo>
                        <a:pt x="515" y="1752"/>
                      </a:lnTo>
                      <a:lnTo>
                        <a:pt x="510" y="1752"/>
                      </a:lnTo>
                      <a:lnTo>
                        <a:pt x="503" y="1748"/>
                      </a:lnTo>
                      <a:lnTo>
                        <a:pt x="494" y="1742"/>
                      </a:lnTo>
                      <a:lnTo>
                        <a:pt x="494" y="1742"/>
                      </a:lnTo>
                      <a:lnTo>
                        <a:pt x="481" y="1728"/>
                      </a:lnTo>
                      <a:lnTo>
                        <a:pt x="473" y="1724"/>
                      </a:lnTo>
                      <a:lnTo>
                        <a:pt x="470" y="1722"/>
                      </a:lnTo>
                      <a:lnTo>
                        <a:pt x="464" y="1719"/>
                      </a:lnTo>
                      <a:lnTo>
                        <a:pt x="464" y="1719"/>
                      </a:lnTo>
                      <a:lnTo>
                        <a:pt x="459" y="1714"/>
                      </a:lnTo>
                      <a:lnTo>
                        <a:pt x="454" y="1709"/>
                      </a:lnTo>
                      <a:lnTo>
                        <a:pt x="453" y="1708"/>
                      </a:lnTo>
                      <a:lnTo>
                        <a:pt x="452" y="1709"/>
                      </a:lnTo>
                      <a:lnTo>
                        <a:pt x="450" y="1710"/>
                      </a:lnTo>
                      <a:lnTo>
                        <a:pt x="448" y="1714"/>
                      </a:lnTo>
                      <a:lnTo>
                        <a:pt x="448" y="1714"/>
                      </a:lnTo>
                      <a:lnTo>
                        <a:pt x="431" y="1754"/>
                      </a:lnTo>
                      <a:lnTo>
                        <a:pt x="431" y="1754"/>
                      </a:lnTo>
                      <a:lnTo>
                        <a:pt x="429" y="1764"/>
                      </a:lnTo>
                      <a:lnTo>
                        <a:pt x="425" y="1776"/>
                      </a:lnTo>
                      <a:lnTo>
                        <a:pt x="424" y="1782"/>
                      </a:lnTo>
                      <a:lnTo>
                        <a:pt x="420" y="1787"/>
                      </a:lnTo>
                      <a:lnTo>
                        <a:pt x="415" y="1790"/>
                      </a:lnTo>
                      <a:lnTo>
                        <a:pt x="409" y="1793"/>
                      </a:lnTo>
                      <a:lnTo>
                        <a:pt x="409" y="1793"/>
                      </a:lnTo>
                      <a:lnTo>
                        <a:pt x="395" y="1796"/>
                      </a:lnTo>
                      <a:lnTo>
                        <a:pt x="381" y="1801"/>
                      </a:lnTo>
                      <a:lnTo>
                        <a:pt x="369" y="1810"/>
                      </a:lnTo>
                      <a:lnTo>
                        <a:pt x="355" y="1823"/>
                      </a:lnTo>
                      <a:lnTo>
                        <a:pt x="355" y="1823"/>
                      </a:lnTo>
                      <a:lnTo>
                        <a:pt x="341" y="1838"/>
                      </a:lnTo>
                      <a:lnTo>
                        <a:pt x="331" y="1851"/>
                      </a:lnTo>
                      <a:lnTo>
                        <a:pt x="325" y="1863"/>
                      </a:lnTo>
                      <a:lnTo>
                        <a:pt x="321" y="1872"/>
                      </a:lnTo>
                      <a:lnTo>
                        <a:pt x="321" y="1872"/>
                      </a:lnTo>
                      <a:lnTo>
                        <a:pt x="310" y="1892"/>
                      </a:lnTo>
                      <a:lnTo>
                        <a:pt x="304" y="1903"/>
                      </a:lnTo>
                      <a:lnTo>
                        <a:pt x="300" y="1912"/>
                      </a:lnTo>
                      <a:lnTo>
                        <a:pt x="300" y="1912"/>
                      </a:lnTo>
                      <a:lnTo>
                        <a:pt x="300" y="1914"/>
                      </a:lnTo>
                      <a:lnTo>
                        <a:pt x="301" y="1919"/>
                      </a:lnTo>
                      <a:lnTo>
                        <a:pt x="304" y="1930"/>
                      </a:lnTo>
                      <a:lnTo>
                        <a:pt x="304" y="1937"/>
                      </a:lnTo>
                      <a:lnTo>
                        <a:pt x="304" y="1945"/>
                      </a:lnTo>
                      <a:lnTo>
                        <a:pt x="302" y="1952"/>
                      </a:lnTo>
                      <a:lnTo>
                        <a:pt x="300" y="1961"/>
                      </a:lnTo>
                      <a:lnTo>
                        <a:pt x="300" y="1961"/>
                      </a:lnTo>
                      <a:lnTo>
                        <a:pt x="296" y="1974"/>
                      </a:lnTo>
                      <a:lnTo>
                        <a:pt x="294" y="1982"/>
                      </a:lnTo>
                      <a:lnTo>
                        <a:pt x="290" y="1990"/>
                      </a:lnTo>
                      <a:lnTo>
                        <a:pt x="282" y="1999"/>
                      </a:lnTo>
                      <a:lnTo>
                        <a:pt x="282" y="1999"/>
                      </a:lnTo>
                      <a:lnTo>
                        <a:pt x="277" y="2004"/>
                      </a:lnTo>
                      <a:lnTo>
                        <a:pt x="273" y="2009"/>
                      </a:lnTo>
                      <a:lnTo>
                        <a:pt x="270" y="2018"/>
                      </a:lnTo>
                      <a:lnTo>
                        <a:pt x="266" y="2021"/>
                      </a:lnTo>
                      <a:lnTo>
                        <a:pt x="262" y="2026"/>
                      </a:lnTo>
                      <a:lnTo>
                        <a:pt x="255" y="2031"/>
                      </a:lnTo>
                      <a:lnTo>
                        <a:pt x="247" y="2036"/>
                      </a:lnTo>
                      <a:lnTo>
                        <a:pt x="247" y="2036"/>
                      </a:lnTo>
                      <a:lnTo>
                        <a:pt x="228" y="2046"/>
                      </a:lnTo>
                      <a:lnTo>
                        <a:pt x="216" y="2050"/>
                      </a:lnTo>
                      <a:lnTo>
                        <a:pt x="205" y="2054"/>
                      </a:lnTo>
                      <a:lnTo>
                        <a:pt x="192" y="2059"/>
                      </a:lnTo>
                      <a:lnTo>
                        <a:pt x="192" y="2059"/>
                      </a:lnTo>
                      <a:lnTo>
                        <a:pt x="185" y="2065"/>
                      </a:lnTo>
                      <a:lnTo>
                        <a:pt x="176" y="2072"/>
                      </a:lnTo>
                      <a:lnTo>
                        <a:pt x="168" y="2082"/>
                      </a:lnTo>
                      <a:lnTo>
                        <a:pt x="159" y="2092"/>
                      </a:lnTo>
                      <a:lnTo>
                        <a:pt x="132" y="2126"/>
                      </a:lnTo>
                      <a:lnTo>
                        <a:pt x="132" y="2126"/>
                      </a:lnTo>
                      <a:lnTo>
                        <a:pt x="124" y="2139"/>
                      </a:lnTo>
                      <a:lnTo>
                        <a:pt x="112" y="2159"/>
                      </a:lnTo>
                      <a:lnTo>
                        <a:pt x="102" y="2178"/>
                      </a:lnTo>
                      <a:lnTo>
                        <a:pt x="100" y="2187"/>
                      </a:lnTo>
                      <a:lnTo>
                        <a:pt x="98" y="2193"/>
                      </a:lnTo>
                      <a:lnTo>
                        <a:pt x="98" y="2193"/>
                      </a:lnTo>
                      <a:lnTo>
                        <a:pt x="98" y="2197"/>
                      </a:lnTo>
                      <a:lnTo>
                        <a:pt x="96" y="2201"/>
                      </a:lnTo>
                      <a:lnTo>
                        <a:pt x="94" y="2205"/>
                      </a:lnTo>
                      <a:lnTo>
                        <a:pt x="90" y="2208"/>
                      </a:lnTo>
                      <a:lnTo>
                        <a:pt x="81" y="2216"/>
                      </a:lnTo>
                      <a:lnTo>
                        <a:pt x="78" y="2221"/>
                      </a:lnTo>
                      <a:lnTo>
                        <a:pt x="74" y="2227"/>
                      </a:lnTo>
                      <a:lnTo>
                        <a:pt x="74" y="2227"/>
                      </a:lnTo>
                      <a:lnTo>
                        <a:pt x="69" y="2235"/>
                      </a:lnTo>
                      <a:lnTo>
                        <a:pt x="62" y="2242"/>
                      </a:lnTo>
                      <a:lnTo>
                        <a:pt x="45" y="2259"/>
                      </a:lnTo>
                      <a:lnTo>
                        <a:pt x="37" y="2268"/>
                      </a:lnTo>
                      <a:lnTo>
                        <a:pt x="29" y="2278"/>
                      </a:lnTo>
                      <a:lnTo>
                        <a:pt x="26" y="2286"/>
                      </a:lnTo>
                      <a:lnTo>
                        <a:pt x="24" y="2290"/>
                      </a:lnTo>
                      <a:lnTo>
                        <a:pt x="23" y="2293"/>
                      </a:lnTo>
                      <a:lnTo>
                        <a:pt x="23" y="2293"/>
                      </a:lnTo>
                      <a:lnTo>
                        <a:pt x="23" y="2314"/>
                      </a:lnTo>
                      <a:lnTo>
                        <a:pt x="22" y="2337"/>
                      </a:lnTo>
                      <a:lnTo>
                        <a:pt x="21" y="2358"/>
                      </a:lnTo>
                      <a:lnTo>
                        <a:pt x="22" y="2366"/>
                      </a:lnTo>
                      <a:lnTo>
                        <a:pt x="23" y="2372"/>
                      </a:lnTo>
                      <a:lnTo>
                        <a:pt x="23" y="2372"/>
                      </a:lnTo>
                      <a:lnTo>
                        <a:pt x="29" y="2383"/>
                      </a:lnTo>
                      <a:lnTo>
                        <a:pt x="35" y="2397"/>
                      </a:lnTo>
                      <a:lnTo>
                        <a:pt x="38" y="2404"/>
                      </a:lnTo>
                      <a:lnTo>
                        <a:pt x="40" y="2411"/>
                      </a:lnTo>
                      <a:lnTo>
                        <a:pt x="40" y="2420"/>
                      </a:lnTo>
                      <a:lnTo>
                        <a:pt x="39" y="2430"/>
                      </a:lnTo>
                      <a:lnTo>
                        <a:pt x="39" y="2430"/>
                      </a:lnTo>
                      <a:lnTo>
                        <a:pt x="38" y="2439"/>
                      </a:lnTo>
                      <a:lnTo>
                        <a:pt x="38" y="2449"/>
                      </a:lnTo>
                      <a:lnTo>
                        <a:pt x="40" y="2470"/>
                      </a:lnTo>
                      <a:lnTo>
                        <a:pt x="43" y="2488"/>
                      </a:lnTo>
                      <a:lnTo>
                        <a:pt x="44" y="2501"/>
                      </a:lnTo>
                      <a:lnTo>
                        <a:pt x="44" y="2501"/>
                      </a:lnTo>
                      <a:lnTo>
                        <a:pt x="45" y="2533"/>
                      </a:lnTo>
                      <a:lnTo>
                        <a:pt x="44" y="2552"/>
                      </a:lnTo>
                      <a:lnTo>
                        <a:pt x="41" y="2563"/>
                      </a:lnTo>
                      <a:lnTo>
                        <a:pt x="39" y="2572"/>
                      </a:lnTo>
                      <a:lnTo>
                        <a:pt x="39" y="2572"/>
                      </a:lnTo>
                      <a:lnTo>
                        <a:pt x="35" y="2580"/>
                      </a:lnTo>
                      <a:lnTo>
                        <a:pt x="32" y="2589"/>
                      </a:lnTo>
                      <a:lnTo>
                        <a:pt x="21" y="2602"/>
                      </a:lnTo>
                      <a:lnTo>
                        <a:pt x="16" y="2609"/>
                      </a:lnTo>
                      <a:lnTo>
                        <a:pt x="11" y="2617"/>
                      </a:lnTo>
                      <a:lnTo>
                        <a:pt x="7" y="2626"/>
                      </a:lnTo>
                      <a:lnTo>
                        <a:pt x="5" y="2636"/>
                      </a:lnTo>
                      <a:lnTo>
                        <a:pt x="5" y="2636"/>
                      </a:lnTo>
                      <a:lnTo>
                        <a:pt x="4" y="2647"/>
                      </a:lnTo>
                      <a:lnTo>
                        <a:pt x="5" y="2657"/>
                      </a:lnTo>
                      <a:lnTo>
                        <a:pt x="7" y="2665"/>
                      </a:lnTo>
                      <a:lnTo>
                        <a:pt x="10" y="2673"/>
                      </a:lnTo>
                      <a:lnTo>
                        <a:pt x="12" y="2681"/>
                      </a:lnTo>
                      <a:lnTo>
                        <a:pt x="15" y="2688"/>
                      </a:lnTo>
                      <a:lnTo>
                        <a:pt x="16" y="2697"/>
                      </a:lnTo>
                      <a:lnTo>
                        <a:pt x="15" y="2705"/>
                      </a:lnTo>
                      <a:lnTo>
                        <a:pt x="15" y="2705"/>
                      </a:lnTo>
                      <a:lnTo>
                        <a:pt x="12" y="2714"/>
                      </a:lnTo>
                      <a:lnTo>
                        <a:pt x="9" y="2721"/>
                      </a:lnTo>
                      <a:lnTo>
                        <a:pt x="5" y="2727"/>
                      </a:lnTo>
                      <a:lnTo>
                        <a:pt x="1" y="2732"/>
                      </a:lnTo>
                      <a:lnTo>
                        <a:pt x="0" y="2738"/>
                      </a:lnTo>
                      <a:lnTo>
                        <a:pt x="1" y="2744"/>
                      </a:lnTo>
                      <a:lnTo>
                        <a:pt x="6" y="2751"/>
                      </a:lnTo>
                      <a:lnTo>
                        <a:pt x="15" y="2760"/>
                      </a:lnTo>
                      <a:lnTo>
                        <a:pt x="15" y="2760"/>
                      </a:lnTo>
                      <a:lnTo>
                        <a:pt x="29" y="2773"/>
                      </a:lnTo>
                      <a:lnTo>
                        <a:pt x="37" y="2781"/>
                      </a:lnTo>
                      <a:lnTo>
                        <a:pt x="46" y="2792"/>
                      </a:lnTo>
                      <a:lnTo>
                        <a:pt x="69" y="2813"/>
                      </a:lnTo>
                      <a:lnTo>
                        <a:pt x="69" y="2813"/>
                      </a:lnTo>
                      <a:lnTo>
                        <a:pt x="84" y="2828"/>
                      </a:lnTo>
                      <a:lnTo>
                        <a:pt x="95" y="2839"/>
                      </a:lnTo>
                      <a:lnTo>
                        <a:pt x="112" y="2857"/>
                      </a:lnTo>
                      <a:lnTo>
                        <a:pt x="123" y="2872"/>
                      </a:lnTo>
                      <a:lnTo>
                        <a:pt x="135" y="2884"/>
                      </a:lnTo>
                      <a:lnTo>
                        <a:pt x="135" y="2884"/>
                      </a:lnTo>
                      <a:lnTo>
                        <a:pt x="139" y="2889"/>
                      </a:lnTo>
                      <a:lnTo>
                        <a:pt x="141" y="2894"/>
                      </a:lnTo>
                      <a:lnTo>
                        <a:pt x="147" y="2907"/>
                      </a:lnTo>
                      <a:lnTo>
                        <a:pt x="152" y="2922"/>
                      </a:lnTo>
                      <a:lnTo>
                        <a:pt x="156" y="2937"/>
                      </a:lnTo>
                      <a:lnTo>
                        <a:pt x="163" y="2964"/>
                      </a:lnTo>
                      <a:lnTo>
                        <a:pt x="165" y="2974"/>
                      </a:lnTo>
                      <a:lnTo>
                        <a:pt x="166" y="2976"/>
                      </a:lnTo>
                      <a:lnTo>
                        <a:pt x="168" y="2976"/>
                      </a:lnTo>
                      <a:lnTo>
                        <a:pt x="168" y="2976"/>
                      </a:lnTo>
                      <a:lnTo>
                        <a:pt x="173" y="2979"/>
                      </a:lnTo>
                      <a:lnTo>
                        <a:pt x="183" y="2986"/>
                      </a:lnTo>
                      <a:lnTo>
                        <a:pt x="216" y="3007"/>
                      </a:lnTo>
                      <a:lnTo>
                        <a:pt x="250" y="3030"/>
                      </a:lnTo>
                      <a:lnTo>
                        <a:pt x="264" y="3039"/>
                      </a:lnTo>
                      <a:lnTo>
                        <a:pt x="272" y="3047"/>
                      </a:lnTo>
                      <a:lnTo>
                        <a:pt x="272" y="3047"/>
                      </a:lnTo>
                      <a:lnTo>
                        <a:pt x="290" y="3064"/>
                      </a:lnTo>
                      <a:lnTo>
                        <a:pt x="304" y="3076"/>
                      </a:lnTo>
                      <a:lnTo>
                        <a:pt x="319" y="3087"/>
                      </a:lnTo>
                      <a:lnTo>
                        <a:pt x="335" y="3099"/>
                      </a:lnTo>
                      <a:lnTo>
                        <a:pt x="350" y="3107"/>
                      </a:lnTo>
                      <a:lnTo>
                        <a:pt x="357" y="3111"/>
                      </a:lnTo>
                      <a:lnTo>
                        <a:pt x="363" y="3114"/>
                      </a:lnTo>
                      <a:lnTo>
                        <a:pt x="369" y="3115"/>
                      </a:lnTo>
                      <a:lnTo>
                        <a:pt x="374" y="3115"/>
                      </a:lnTo>
                      <a:lnTo>
                        <a:pt x="374" y="3115"/>
                      </a:lnTo>
                      <a:lnTo>
                        <a:pt x="385" y="3111"/>
                      </a:lnTo>
                      <a:lnTo>
                        <a:pt x="399" y="3106"/>
                      </a:lnTo>
                      <a:lnTo>
                        <a:pt x="433" y="3092"/>
                      </a:lnTo>
                      <a:lnTo>
                        <a:pt x="452" y="3084"/>
                      </a:lnTo>
                      <a:lnTo>
                        <a:pt x="469" y="3078"/>
                      </a:lnTo>
                      <a:lnTo>
                        <a:pt x="484" y="3075"/>
                      </a:lnTo>
                      <a:lnTo>
                        <a:pt x="492" y="3075"/>
                      </a:lnTo>
                      <a:lnTo>
                        <a:pt x="498" y="3075"/>
                      </a:lnTo>
                      <a:lnTo>
                        <a:pt x="498" y="3075"/>
                      </a:lnTo>
                      <a:lnTo>
                        <a:pt x="509" y="3077"/>
                      </a:lnTo>
                      <a:lnTo>
                        <a:pt x="520" y="3081"/>
                      </a:lnTo>
                      <a:lnTo>
                        <a:pt x="540" y="3089"/>
                      </a:lnTo>
                      <a:lnTo>
                        <a:pt x="558" y="3097"/>
                      </a:lnTo>
                      <a:lnTo>
                        <a:pt x="566" y="3099"/>
                      </a:lnTo>
                      <a:lnTo>
                        <a:pt x="572" y="3100"/>
                      </a:lnTo>
                      <a:lnTo>
                        <a:pt x="572" y="3100"/>
                      </a:lnTo>
                      <a:lnTo>
                        <a:pt x="581" y="3099"/>
                      </a:lnTo>
                      <a:lnTo>
                        <a:pt x="592" y="3097"/>
                      </a:lnTo>
                      <a:lnTo>
                        <a:pt x="608" y="3089"/>
                      </a:lnTo>
                      <a:lnTo>
                        <a:pt x="635" y="3075"/>
                      </a:lnTo>
                      <a:lnTo>
                        <a:pt x="635" y="3075"/>
                      </a:lnTo>
                      <a:lnTo>
                        <a:pt x="668" y="3059"/>
                      </a:lnTo>
                      <a:lnTo>
                        <a:pt x="697" y="3046"/>
                      </a:lnTo>
                      <a:lnTo>
                        <a:pt x="721" y="3036"/>
                      </a:lnTo>
                      <a:lnTo>
                        <a:pt x="739" y="3031"/>
                      </a:lnTo>
                      <a:lnTo>
                        <a:pt x="739" y="3031"/>
                      </a:lnTo>
                      <a:lnTo>
                        <a:pt x="765" y="3025"/>
                      </a:lnTo>
                      <a:lnTo>
                        <a:pt x="783" y="3022"/>
                      </a:lnTo>
                      <a:lnTo>
                        <a:pt x="801" y="3020"/>
                      </a:lnTo>
                      <a:lnTo>
                        <a:pt x="821" y="3019"/>
                      </a:lnTo>
                      <a:lnTo>
                        <a:pt x="836" y="3020"/>
                      </a:lnTo>
                      <a:lnTo>
                        <a:pt x="842" y="3021"/>
                      </a:lnTo>
                      <a:lnTo>
                        <a:pt x="847" y="3024"/>
                      </a:lnTo>
                      <a:lnTo>
                        <a:pt x="851" y="3026"/>
                      </a:lnTo>
                      <a:lnTo>
                        <a:pt x="852" y="3031"/>
                      </a:lnTo>
                      <a:lnTo>
                        <a:pt x="852" y="3031"/>
                      </a:lnTo>
                      <a:lnTo>
                        <a:pt x="856" y="3049"/>
                      </a:lnTo>
                      <a:lnTo>
                        <a:pt x="857" y="3059"/>
                      </a:lnTo>
                      <a:lnTo>
                        <a:pt x="859" y="3067"/>
                      </a:lnTo>
                      <a:lnTo>
                        <a:pt x="863" y="3076"/>
                      </a:lnTo>
                      <a:lnTo>
                        <a:pt x="869" y="3084"/>
                      </a:lnTo>
                      <a:lnTo>
                        <a:pt x="875" y="3093"/>
                      </a:lnTo>
                      <a:lnTo>
                        <a:pt x="885" y="3100"/>
                      </a:lnTo>
                      <a:lnTo>
                        <a:pt x="885" y="3100"/>
                      </a:lnTo>
                      <a:lnTo>
                        <a:pt x="895" y="3106"/>
                      </a:lnTo>
                      <a:lnTo>
                        <a:pt x="904" y="3110"/>
                      </a:lnTo>
                      <a:lnTo>
                        <a:pt x="914" y="3111"/>
                      </a:lnTo>
                      <a:lnTo>
                        <a:pt x="922" y="3112"/>
                      </a:lnTo>
                      <a:lnTo>
                        <a:pt x="939" y="3111"/>
                      </a:lnTo>
                      <a:lnTo>
                        <a:pt x="955" y="3110"/>
                      </a:lnTo>
                      <a:lnTo>
                        <a:pt x="955" y="3110"/>
                      </a:lnTo>
                      <a:lnTo>
                        <a:pt x="963" y="3109"/>
                      </a:lnTo>
                      <a:lnTo>
                        <a:pt x="971" y="3106"/>
                      </a:lnTo>
                      <a:lnTo>
                        <a:pt x="986" y="3103"/>
                      </a:lnTo>
                      <a:lnTo>
                        <a:pt x="992" y="3101"/>
                      </a:lnTo>
                      <a:lnTo>
                        <a:pt x="999" y="3101"/>
                      </a:lnTo>
                      <a:lnTo>
                        <a:pt x="1004" y="3105"/>
                      </a:lnTo>
                      <a:lnTo>
                        <a:pt x="1010" y="3110"/>
                      </a:lnTo>
                      <a:lnTo>
                        <a:pt x="1010" y="3110"/>
                      </a:lnTo>
                      <a:lnTo>
                        <a:pt x="1020" y="3123"/>
                      </a:lnTo>
                      <a:lnTo>
                        <a:pt x="1031" y="3135"/>
                      </a:lnTo>
                      <a:lnTo>
                        <a:pt x="1049" y="3154"/>
                      </a:lnTo>
                      <a:lnTo>
                        <a:pt x="1049" y="3154"/>
                      </a:lnTo>
                      <a:lnTo>
                        <a:pt x="1052" y="3160"/>
                      </a:lnTo>
                      <a:lnTo>
                        <a:pt x="1054" y="3168"/>
                      </a:lnTo>
                      <a:lnTo>
                        <a:pt x="1055" y="3178"/>
                      </a:lnTo>
                      <a:lnTo>
                        <a:pt x="1055" y="3190"/>
                      </a:lnTo>
                      <a:lnTo>
                        <a:pt x="1054" y="3213"/>
                      </a:lnTo>
                      <a:lnTo>
                        <a:pt x="1051" y="3222"/>
                      </a:lnTo>
                      <a:lnTo>
                        <a:pt x="1050" y="3228"/>
                      </a:lnTo>
                      <a:lnTo>
                        <a:pt x="1050" y="3228"/>
                      </a:lnTo>
                      <a:lnTo>
                        <a:pt x="1045" y="3235"/>
                      </a:lnTo>
                      <a:lnTo>
                        <a:pt x="1040" y="3245"/>
                      </a:lnTo>
                      <a:lnTo>
                        <a:pt x="1035" y="3256"/>
                      </a:lnTo>
                      <a:lnTo>
                        <a:pt x="1034" y="3262"/>
                      </a:lnTo>
                      <a:lnTo>
                        <a:pt x="1034" y="3270"/>
                      </a:lnTo>
                      <a:lnTo>
                        <a:pt x="1034" y="3270"/>
                      </a:lnTo>
                      <a:lnTo>
                        <a:pt x="1034" y="3284"/>
                      </a:lnTo>
                      <a:lnTo>
                        <a:pt x="1033" y="3293"/>
                      </a:lnTo>
                      <a:lnTo>
                        <a:pt x="1031" y="3302"/>
                      </a:lnTo>
                      <a:lnTo>
                        <a:pt x="1024" y="3315"/>
                      </a:lnTo>
                      <a:lnTo>
                        <a:pt x="1024" y="3315"/>
                      </a:lnTo>
                      <a:lnTo>
                        <a:pt x="1017" y="3329"/>
                      </a:lnTo>
                      <a:lnTo>
                        <a:pt x="1012" y="3337"/>
                      </a:lnTo>
                      <a:lnTo>
                        <a:pt x="1011" y="3341"/>
                      </a:lnTo>
                      <a:lnTo>
                        <a:pt x="1011" y="3344"/>
                      </a:lnTo>
                      <a:lnTo>
                        <a:pt x="1011" y="3348"/>
                      </a:lnTo>
                      <a:lnTo>
                        <a:pt x="1015" y="3352"/>
                      </a:lnTo>
                      <a:lnTo>
                        <a:pt x="1015" y="3352"/>
                      </a:lnTo>
                      <a:lnTo>
                        <a:pt x="1018" y="3357"/>
                      </a:lnTo>
                      <a:lnTo>
                        <a:pt x="1023" y="3366"/>
                      </a:lnTo>
                      <a:lnTo>
                        <a:pt x="1035" y="3389"/>
                      </a:lnTo>
                      <a:lnTo>
                        <a:pt x="1049" y="3415"/>
                      </a:lnTo>
                      <a:lnTo>
                        <a:pt x="1056" y="3426"/>
                      </a:lnTo>
                      <a:lnTo>
                        <a:pt x="1063" y="3436"/>
                      </a:lnTo>
                      <a:lnTo>
                        <a:pt x="1063" y="3436"/>
                      </a:lnTo>
                      <a:lnTo>
                        <a:pt x="1071" y="3442"/>
                      </a:lnTo>
                      <a:lnTo>
                        <a:pt x="1078" y="3446"/>
                      </a:lnTo>
                      <a:lnTo>
                        <a:pt x="1090" y="3454"/>
                      </a:lnTo>
                      <a:lnTo>
                        <a:pt x="1095" y="3457"/>
                      </a:lnTo>
                      <a:lnTo>
                        <a:pt x="1100" y="3461"/>
                      </a:lnTo>
                      <a:lnTo>
                        <a:pt x="1105" y="3467"/>
                      </a:lnTo>
                      <a:lnTo>
                        <a:pt x="1108" y="3474"/>
                      </a:lnTo>
                      <a:lnTo>
                        <a:pt x="1108" y="3474"/>
                      </a:lnTo>
                      <a:lnTo>
                        <a:pt x="1111" y="3483"/>
                      </a:lnTo>
                      <a:lnTo>
                        <a:pt x="1111" y="3488"/>
                      </a:lnTo>
                      <a:lnTo>
                        <a:pt x="1109" y="3497"/>
                      </a:lnTo>
                      <a:lnTo>
                        <a:pt x="1109" y="3502"/>
                      </a:lnTo>
                      <a:lnTo>
                        <a:pt x="1112" y="3508"/>
                      </a:lnTo>
                      <a:lnTo>
                        <a:pt x="1115" y="3516"/>
                      </a:lnTo>
                      <a:lnTo>
                        <a:pt x="1123" y="3525"/>
                      </a:lnTo>
                      <a:lnTo>
                        <a:pt x="1123" y="3525"/>
                      </a:lnTo>
                      <a:lnTo>
                        <a:pt x="1130" y="3535"/>
                      </a:lnTo>
                      <a:lnTo>
                        <a:pt x="1136" y="3546"/>
                      </a:lnTo>
                      <a:lnTo>
                        <a:pt x="1140" y="3556"/>
                      </a:lnTo>
                      <a:lnTo>
                        <a:pt x="1141" y="3564"/>
                      </a:lnTo>
                      <a:lnTo>
                        <a:pt x="1143" y="3581"/>
                      </a:lnTo>
                      <a:lnTo>
                        <a:pt x="1145" y="3589"/>
                      </a:lnTo>
                      <a:lnTo>
                        <a:pt x="1147" y="3596"/>
                      </a:lnTo>
                      <a:lnTo>
                        <a:pt x="1147" y="3596"/>
                      </a:lnTo>
                      <a:lnTo>
                        <a:pt x="1165" y="3630"/>
                      </a:lnTo>
                      <a:lnTo>
                        <a:pt x="1182" y="3662"/>
                      </a:lnTo>
                      <a:lnTo>
                        <a:pt x="1182" y="3662"/>
                      </a:lnTo>
                      <a:lnTo>
                        <a:pt x="1183" y="3668"/>
                      </a:lnTo>
                      <a:lnTo>
                        <a:pt x="1185" y="3672"/>
                      </a:lnTo>
                      <a:lnTo>
                        <a:pt x="1185" y="3685"/>
                      </a:lnTo>
                      <a:lnTo>
                        <a:pt x="1183" y="3702"/>
                      </a:lnTo>
                      <a:lnTo>
                        <a:pt x="1182" y="3726"/>
                      </a:lnTo>
                      <a:lnTo>
                        <a:pt x="1182" y="3726"/>
                      </a:lnTo>
                      <a:lnTo>
                        <a:pt x="1182" y="3737"/>
                      </a:lnTo>
                      <a:lnTo>
                        <a:pt x="1183" y="3739"/>
                      </a:lnTo>
                      <a:lnTo>
                        <a:pt x="1185" y="3742"/>
                      </a:lnTo>
                      <a:lnTo>
                        <a:pt x="1187" y="3743"/>
                      </a:lnTo>
                      <a:lnTo>
                        <a:pt x="1191" y="3743"/>
                      </a:lnTo>
                      <a:lnTo>
                        <a:pt x="1196" y="3744"/>
                      </a:lnTo>
                      <a:lnTo>
                        <a:pt x="1197" y="3747"/>
                      </a:lnTo>
                      <a:lnTo>
                        <a:pt x="1199" y="3750"/>
                      </a:lnTo>
                      <a:lnTo>
                        <a:pt x="1203" y="3764"/>
                      </a:lnTo>
                      <a:lnTo>
                        <a:pt x="1206" y="3785"/>
                      </a:lnTo>
                      <a:lnTo>
                        <a:pt x="1206" y="3785"/>
                      </a:lnTo>
                      <a:lnTo>
                        <a:pt x="1210" y="3823"/>
                      </a:lnTo>
                      <a:lnTo>
                        <a:pt x="1211" y="3835"/>
                      </a:lnTo>
                      <a:lnTo>
                        <a:pt x="1211" y="3836"/>
                      </a:lnTo>
                      <a:lnTo>
                        <a:pt x="1210" y="3836"/>
                      </a:lnTo>
                      <a:lnTo>
                        <a:pt x="1209" y="3836"/>
                      </a:lnTo>
                      <a:lnTo>
                        <a:pt x="1206" y="3839"/>
                      </a:lnTo>
                      <a:lnTo>
                        <a:pt x="1206" y="3839"/>
                      </a:lnTo>
                      <a:lnTo>
                        <a:pt x="1200" y="3849"/>
                      </a:lnTo>
                      <a:lnTo>
                        <a:pt x="1192" y="3860"/>
                      </a:lnTo>
                      <a:lnTo>
                        <a:pt x="1177" y="3878"/>
                      </a:lnTo>
                      <a:lnTo>
                        <a:pt x="1177" y="3878"/>
                      </a:lnTo>
                      <a:lnTo>
                        <a:pt x="1170" y="3889"/>
                      </a:lnTo>
                      <a:lnTo>
                        <a:pt x="1160" y="3909"/>
                      </a:lnTo>
                      <a:lnTo>
                        <a:pt x="1152" y="3929"/>
                      </a:lnTo>
                      <a:lnTo>
                        <a:pt x="1148" y="3937"/>
                      </a:lnTo>
                      <a:lnTo>
                        <a:pt x="1147" y="3943"/>
                      </a:lnTo>
                      <a:lnTo>
                        <a:pt x="1147" y="3943"/>
                      </a:lnTo>
                      <a:lnTo>
                        <a:pt x="1147" y="3951"/>
                      </a:lnTo>
                      <a:lnTo>
                        <a:pt x="1146" y="3959"/>
                      </a:lnTo>
                      <a:lnTo>
                        <a:pt x="1143" y="3971"/>
                      </a:lnTo>
                      <a:lnTo>
                        <a:pt x="1137" y="3987"/>
                      </a:lnTo>
                      <a:lnTo>
                        <a:pt x="1137" y="3987"/>
                      </a:lnTo>
                      <a:lnTo>
                        <a:pt x="1134" y="3996"/>
                      </a:lnTo>
                      <a:lnTo>
                        <a:pt x="1131" y="4000"/>
                      </a:lnTo>
                      <a:lnTo>
                        <a:pt x="1126" y="4008"/>
                      </a:lnTo>
                      <a:lnTo>
                        <a:pt x="1125" y="4011"/>
                      </a:lnTo>
                      <a:lnTo>
                        <a:pt x="1124" y="4015"/>
                      </a:lnTo>
                      <a:lnTo>
                        <a:pt x="1123" y="4031"/>
                      </a:lnTo>
                      <a:lnTo>
                        <a:pt x="1123" y="4031"/>
                      </a:lnTo>
                      <a:lnTo>
                        <a:pt x="1122" y="4082"/>
                      </a:lnTo>
                      <a:lnTo>
                        <a:pt x="1122" y="4105"/>
                      </a:lnTo>
                      <a:lnTo>
                        <a:pt x="1123" y="4113"/>
                      </a:lnTo>
                      <a:lnTo>
                        <a:pt x="1125" y="4121"/>
                      </a:lnTo>
                      <a:lnTo>
                        <a:pt x="1125" y="4121"/>
                      </a:lnTo>
                      <a:lnTo>
                        <a:pt x="1141" y="4157"/>
                      </a:lnTo>
                      <a:lnTo>
                        <a:pt x="1153" y="4184"/>
                      </a:lnTo>
                      <a:lnTo>
                        <a:pt x="1169" y="4213"/>
                      </a:lnTo>
                      <a:lnTo>
                        <a:pt x="1169" y="4213"/>
                      </a:lnTo>
                      <a:lnTo>
                        <a:pt x="1185" y="4237"/>
                      </a:lnTo>
                      <a:lnTo>
                        <a:pt x="1196" y="4254"/>
                      </a:lnTo>
                      <a:lnTo>
                        <a:pt x="1200" y="4262"/>
                      </a:lnTo>
                      <a:lnTo>
                        <a:pt x="1205" y="4270"/>
                      </a:lnTo>
                      <a:lnTo>
                        <a:pt x="1209" y="4280"/>
                      </a:lnTo>
                      <a:lnTo>
                        <a:pt x="1213" y="4292"/>
                      </a:lnTo>
                      <a:lnTo>
                        <a:pt x="1213" y="4292"/>
                      </a:lnTo>
                      <a:lnTo>
                        <a:pt x="1217" y="4318"/>
                      </a:lnTo>
                      <a:lnTo>
                        <a:pt x="1222" y="4341"/>
                      </a:lnTo>
                      <a:lnTo>
                        <a:pt x="1223" y="4360"/>
                      </a:lnTo>
                      <a:lnTo>
                        <a:pt x="1223" y="4375"/>
                      </a:lnTo>
                      <a:lnTo>
                        <a:pt x="1223" y="4375"/>
                      </a:lnTo>
                      <a:lnTo>
                        <a:pt x="1225" y="4381"/>
                      </a:lnTo>
                      <a:lnTo>
                        <a:pt x="1227" y="4386"/>
                      </a:lnTo>
                      <a:lnTo>
                        <a:pt x="1234" y="4398"/>
                      </a:lnTo>
                      <a:lnTo>
                        <a:pt x="1238" y="4404"/>
                      </a:lnTo>
                      <a:lnTo>
                        <a:pt x="1240" y="4411"/>
                      </a:lnTo>
                      <a:lnTo>
                        <a:pt x="1242" y="4418"/>
                      </a:lnTo>
                      <a:lnTo>
                        <a:pt x="1240" y="4428"/>
                      </a:lnTo>
                      <a:lnTo>
                        <a:pt x="1240" y="4428"/>
                      </a:lnTo>
                      <a:lnTo>
                        <a:pt x="1238" y="4448"/>
                      </a:lnTo>
                      <a:lnTo>
                        <a:pt x="1237" y="4465"/>
                      </a:lnTo>
                      <a:lnTo>
                        <a:pt x="1238" y="4479"/>
                      </a:lnTo>
                      <a:lnTo>
                        <a:pt x="1240" y="4493"/>
                      </a:lnTo>
                      <a:lnTo>
                        <a:pt x="1240" y="4493"/>
                      </a:lnTo>
                      <a:lnTo>
                        <a:pt x="1253" y="4530"/>
                      </a:lnTo>
                      <a:lnTo>
                        <a:pt x="1260" y="4548"/>
                      </a:lnTo>
                      <a:lnTo>
                        <a:pt x="1262" y="4555"/>
                      </a:lnTo>
                      <a:lnTo>
                        <a:pt x="1266" y="4559"/>
                      </a:lnTo>
                      <a:lnTo>
                        <a:pt x="1266" y="4559"/>
                      </a:lnTo>
                      <a:lnTo>
                        <a:pt x="1276" y="4569"/>
                      </a:lnTo>
                      <a:lnTo>
                        <a:pt x="1290" y="4589"/>
                      </a:lnTo>
                      <a:lnTo>
                        <a:pt x="1290" y="4589"/>
                      </a:lnTo>
                      <a:lnTo>
                        <a:pt x="1299" y="4602"/>
                      </a:lnTo>
                      <a:lnTo>
                        <a:pt x="1305" y="4613"/>
                      </a:lnTo>
                      <a:lnTo>
                        <a:pt x="1308" y="4625"/>
                      </a:lnTo>
                      <a:lnTo>
                        <a:pt x="1313" y="4641"/>
                      </a:lnTo>
                      <a:lnTo>
                        <a:pt x="1313" y="4641"/>
                      </a:lnTo>
                      <a:lnTo>
                        <a:pt x="1318" y="4659"/>
                      </a:lnTo>
                      <a:lnTo>
                        <a:pt x="1325" y="4672"/>
                      </a:lnTo>
                      <a:lnTo>
                        <a:pt x="1333" y="4686"/>
                      </a:lnTo>
                      <a:lnTo>
                        <a:pt x="1340" y="4703"/>
                      </a:lnTo>
                      <a:lnTo>
                        <a:pt x="1340" y="4703"/>
                      </a:lnTo>
                      <a:lnTo>
                        <a:pt x="1344" y="4710"/>
                      </a:lnTo>
                      <a:lnTo>
                        <a:pt x="1348" y="4717"/>
                      </a:lnTo>
                      <a:lnTo>
                        <a:pt x="1358" y="4729"/>
                      </a:lnTo>
                      <a:lnTo>
                        <a:pt x="1361" y="4736"/>
                      </a:lnTo>
                      <a:lnTo>
                        <a:pt x="1362" y="4742"/>
                      </a:lnTo>
                      <a:lnTo>
                        <a:pt x="1359" y="4748"/>
                      </a:lnTo>
                      <a:lnTo>
                        <a:pt x="1355" y="4756"/>
                      </a:lnTo>
                      <a:lnTo>
                        <a:pt x="1355" y="4756"/>
                      </a:lnTo>
                      <a:lnTo>
                        <a:pt x="1347" y="4764"/>
                      </a:lnTo>
                      <a:lnTo>
                        <a:pt x="1344" y="4768"/>
                      </a:lnTo>
                      <a:lnTo>
                        <a:pt x="1340" y="4771"/>
                      </a:lnTo>
                      <a:lnTo>
                        <a:pt x="1339" y="4772"/>
                      </a:lnTo>
                      <a:lnTo>
                        <a:pt x="1338" y="4774"/>
                      </a:lnTo>
                      <a:lnTo>
                        <a:pt x="1339" y="4778"/>
                      </a:lnTo>
                      <a:lnTo>
                        <a:pt x="1345" y="4796"/>
                      </a:lnTo>
                      <a:lnTo>
                        <a:pt x="1345" y="4796"/>
                      </a:lnTo>
                      <a:lnTo>
                        <a:pt x="1348" y="4807"/>
                      </a:lnTo>
                      <a:lnTo>
                        <a:pt x="1352" y="4818"/>
                      </a:lnTo>
                      <a:lnTo>
                        <a:pt x="1357" y="4825"/>
                      </a:lnTo>
                      <a:lnTo>
                        <a:pt x="1363" y="4833"/>
                      </a:lnTo>
                      <a:lnTo>
                        <a:pt x="1369" y="4838"/>
                      </a:lnTo>
                      <a:lnTo>
                        <a:pt x="1375" y="4842"/>
                      </a:lnTo>
                      <a:lnTo>
                        <a:pt x="1389" y="4850"/>
                      </a:lnTo>
                      <a:lnTo>
                        <a:pt x="1389" y="4850"/>
                      </a:lnTo>
                      <a:lnTo>
                        <a:pt x="1396" y="4853"/>
                      </a:lnTo>
                      <a:lnTo>
                        <a:pt x="1401" y="4855"/>
                      </a:lnTo>
                      <a:lnTo>
                        <a:pt x="1406" y="4855"/>
                      </a:lnTo>
                      <a:lnTo>
                        <a:pt x="1409" y="4853"/>
                      </a:lnTo>
                      <a:lnTo>
                        <a:pt x="1420" y="4850"/>
                      </a:lnTo>
                      <a:lnTo>
                        <a:pt x="1429" y="4847"/>
                      </a:lnTo>
                      <a:lnTo>
                        <a:pt x="1438" y="4845"/>
                      </a:lnTo>
                      <a:lnTo>
                        <a:pt x="1438" y="4845"/>
                      </a:lnTo>
                      <a:lnTo>
                        <a:pt x="1449" y="4842"/>
                      </a:lnTo>
                      <a:lnTo>
                        <a:pt x="1460" y="4839"/>
                      </a:lnTo>
                      <a:lnTo>
                        <a:pt x="1481" y="4832"/>
                      </a:lnTo>
                      <a:lnTo>
                        <a:pt x="1490" y="4828"/>
                      </a:lnTo>
                      <a:lnTo>
                        <a:pt x="1500" y="4825"/>
                      </a:lnTo>
                      <a:lnTo>
                        <a:pt x="1509" y="4824"/>
                      </a:lnTo>
                      <a:lnTo>
                        <a:pt x="1517" y="4825"/>
                      </a:lnTo>
                      <a:lnTo>
                        <a:pt x="1517" y="4825"/>
                      </a:lnTo>
                      <a:lnTo>
                        <a:pt x="1534" y="4829"/>
                      </a:lnTo>
                      <a:lnTo>
                        <a:pt x="1555" y="4832"/>
                      </a:lnTo>
                      <a:lnTo>
                        <a:pt x="1574" y="4833"/>
                      </a:lnTo>
                      <a:lnTo>
                        <a:pt x="1591" y="4835"/>
                      </a:lnTo>
                      <a:lnTo>
                        <a:pt x="1591" y="4835"/>
                      </a:lnTo>
                      <a:lnTo>
                        <a:pt x="1597" y="4835"/>
                      </a:lnTo>
                      <a:lnTo>
                        <a:pt x="1606" y="4834"/>
                      </a:lnTo>
                      <a:lnTo>
                        <a:pt x="1614" y="4832"/>
                      </a:lnTo>
                      <a:lnTo>
                        <a:pt x="1623" y="4828"/>
                      </a:lnTo>
                      <a:lnTo>
                        <a:pt x="1639" y="4821"/>
                      </a:lnTo>
                      <a:lnTo>
                        <a:pt x="1649" y="4816"/>
                      </a:lnTo>
                      <a:lnTo>
                        <a:pt x="1649" y="4816"/>
                      </a:lnTo>
                      <a:lnTo>
                        <a:pt x="1657" y="4812"/>
                      </a:lnTo>
                      <a:lnTo>
                        <a:pt x="1670" y="4805"/>
                      </a:lnTo>
                      <a:lnTo>
                        <a:pt x="1708" y="4783"/>
                      </a:lnTo>
                      <a:lnTo>
                        <a:pt x="1727" y="4770"/>
                      </a:lnTo>
                      <a:lnTo>
                        <a:pt x="1744" y="4757"/>
                      </a:lnTo>
                      <a:lnTo>
                        <a:pt x="1757" y="4745"/>
                      </a:lnTo>
                      <a:lnTo>
                        <a:pt x="1762" y="4739"/>
                      </a:lnTo>
                      <a:lnTo>
                        <a:pt x="1765" y="4734"/>
                      </a:lnTo>
                      <a:lnTo>
                        <a:pt x="1765" y="4734"/>
                      </a:lnTo>
                      <a:lnTo>
                        <a:pt x="1770" y="4726"/>
                      </a:lnTo>
                      <a:lnTo>
                        <a:pt x="1776" y="4716"/>
                      </a:lnTo>
                      <a:lnTo>
                        <a:pt x="1783" y="4706"/>
                      </a:lnTo>
                      <a:lnTo>
                        <a:pt x="1790" y="4698"/>
                      </a:lnTo>
                      <a:lnTo>
                        <a:pt x="1808" y="4680"/>
                      </a:lnTo>
                      <a:lnTo>
                        <a:pt x="1817" y="4672"/>
                      </a:lnTo>
                      <a:lnTo>
                        <a:pt x="1825" y="4666"/>
                      </a:lnTo>
                      <a:lnTo>
                        <a:pt x="1825" y="4666"/>
                      </a:lnTo>
                      <a:lnTo>
                        <a:pt x="1831" y="4660"/>
                      </a:lnTo>
                      <a:lnTo>
                        <a:pt x="1836" y="4654"/>
                      </a:lnTo>
                      <a:lnTo>
                        <a:pt x="1839" y="4647"/>
                      </a:lnTo>
                      <a:lnTo>
                        <a:pt x="1841" y="4638"/>
                      </a:lnTo>
                      <a:lnTo>
                        <a:pt x="1844" y="4631"/>
                      </a:lnTo>
                      <a:lnTo>
                        <a:pt x="1847" y="4624"/>
                      </a:lnTo>
                      <a:lnTo>
                        <a:pt x="1852" y="4615"/>
                      </a:lnTo>
                      <a:lnTo>
                        <a:pt x="1862" y="4608"/>
                      </a:lnTo>
                      <a:lnTo>
                        <a:pt x="1862" y="4608"/>
                      </a:lnTo>
                      <a:lnTo>
                        <a:pt x="1878" y="4598"/>
                      </a:lnTo>
                      <a:lnTo>
                        <a:pt x="1884" y="4593"/>
                      </a:lnTo>
                      <a:lnTo>
                        <a:pt x="1889" y="4590"/>
                      </a:lnTo>
                      <a:lnTo>
                        <a:pt x="1892" y="4584"/>
                      </a:lnTo>
                      <a:lnTo>
                        <a:pt x="1896" y="4578"/>
                      </a:lnTo>
                      <a:lnTo>
                        <a:pt x="1908" y="4556"/>
                      </a:lnTo>
                      <a:lnTo>
                        <a:pt x="1908" y="4556"/>
                      </a:lnTo>
                      <a:lnTo>
                        <a:pt x="1920" y="4530"/>
                      </a:lnTo>
                      <a:lnTo>
                        <a:pt x="1925" y="4518"/>
                      </a:lnTo>
                      <a:lnTo>
                        <a:pt x="1927" y="4508"/>
                      </a:lnTo>
                      <a:lnTo>
                        <a:pt x="1930" y="4499"/>
                      </a:lnTo>
                      <a:lnTo>
                        <a:pt x="1930" y="4491"/>
                      </a:lnTo>
                      <a:lnTo>
                        <a:pt x="1929" y="4485"/>
                      </a:lnTo>
                      <a:lnTo>
                        <a:pt x="1925" y="4480"/>
                      </a:lnTo>
                      <a:lnTo>
                        <a:pt x="1925" y="4480"/>
                      </a:lnTo>
                      <a:lnTo>
                        <a:pt x="1918" y="4474"/>
                      </a:lnTo>
                      <a:lnTo>
                        <a:pt x="1914" y="4471"/>
                      </a:lnTo>
                      <a:lnTo>
                        <a:pt x="1912" y="4467"/>
                      </a:lnTo>
                      <a:lnTo>
                        <a:pt x="1910" y="4465"/>
                      </a:lnTo>
                      <a:lnTo>
                        <a:pt x="1912" y="4460"/>
                      </a:lnTo>
                      <a:lnTo>
                        <a:pt x="1915" y="4456"/>
                      </a:lnTo>
                      <a:lnTo>
                        <a:pt x="1920" y="4451"/>
                      </a:lnTo>
                      <a:lnTo>
                        <a:pt x="1920" y="4451"/>
                      </a:lnTo>
                      <a:lnTo>
                        <a:pt x="1939" y="4438"/>
                      </a:lnTo>
                      <a:lnTo>
                        <a:pt x="1961" y="4423"/>
                      </a:lnTo>
                      <a:lnTo>
                        <a:pt x="1983" y="4411"/>
                      </a:lnTo>
                      <a:lnTo>
                        <a:pt x="1993" y="4406"/>
                      </a:lnTo>
                      <a:lnTo>
                        <a:pt x="1999" y="4404"/>
                      </a:lnTo>
                      <a:lnTo>
                        <a:pt x="1999" y="4404"/>
                      </a:lnTo>
                      <a:lnTo>
                        <a:pt x="2005" y="4404"/>
                      </a:lnTo>
                      <a:lnTo>
                        <a:pt x="2010" y="4404"/>
                      </a:lnTo>
                      <a:lnTo>
                        <a:pt x="2014" y="4404"/>
                      </a:lnTo>
                      <a:lnTo>
                        <a:pt x="2017" y="4403"/>
                      </a:lnTo>
                      <a:lnTo>
                        <a:pt x="2021" y="4400"/>
                      </a:lnTo>
                      <a:lnTo>
                        <a:pt x="2022" y="4395"/>
                      </a:lnTo>
                      <a:lnTo>
                        <a:pt x="2023" y="4388"/>
                      </a:lnTo>
                      <a:lnTo>
                        <a:pt x="2024" y="4377"/>
                      </a:lnTo>
                      <a:lnTo>
                        <a:pt x="2024" y="4377"/>
                      </a:lnTo>
                      <a:lnTo>
                        <a:pt x="2024" y="4364"/>
                      </a:lnTo>
                      <a:lnTo>
                        <a:pt x="2027" y="4352"/>
                      </a:lnTo>
                      <a:lnTo>
                        <a:pt x="2033" y="4329"/>
                      </a:lnTo>
                      <a:lnTo>
                        <a:pt x="2035" y="4319"/>
                      </a:lnTo>
                      <a:lnTo>
                        <a:pt x="2037" y="4309"/>
                      </a:lnTo>
                      <a:lnTo>
                        <a:pt x="2037" y="4301"/>
                      </a:lnTo>
                      <a:lnTo>
                        <a:pt x="2034" y="4293"/>
                      </a:lnTo>
                      <a:lnTo>
                        <a:pt x="2034" y="4293"/>
                      </a:lnTo>
                      <a:lnTo>
                        <a:pt x="2028" y="4280"/>
                      </a:lnTo>
                      <a:lnTo>
                        <a:pt x="2024" y="4270"/>
                      </a:lnTo>
                      <a:lnTo>
                        <a:pt x="2020" y="4248"/>
                      </a:lnTo>
                      <a:lnTo>
                        <a:pt x="2020" y="4248"/>
                      </a:lnTo>
                      <a:lnTo>
                        <a:pt x="2016" y="4241"/>
                      </a:lnTo>
                      <a:lnTo>
                        <a:pt x="2011" y="4234"/>
                      </a:lnTo>
                      <a:lnTo>
                        <a:pt x="2005" y="4226"/>
                      </a:lnTo>
                      <a:lnTo>
                        <a:pt x="1999" y="4220"/>
                      </a:lnTo>
                      <a:lnTo>
                        <a:pt x="1997" y="4213"/>
                      </a:lnTo>
                      <a:lnTo>
                        <a:pt x="1995" y="4208"/>
                      </a:lnTo>
                      <a:lnTo>
                        <a:pt x="1995" y="4205"/>
                      </a:lnTo>
                      <a:lnTo>
                        <a:pt x="1997" y="4201"/>
                      </a:lnTo>
                      <a:lnTo>
                        <a:pt x="2000" y="4197"/>
                      </a:lnTo>
                      <a:lnTo>
                        <a:pt x="2004" y="4194"/>
                      </a:lnTo>
                      <a:lnTo>
                        <a:pt x="2009" y="4190"/>
                      </a:lnTo>
                      <a:lnTo>
                        <a:pt x="2009" y="4190"/>
                      </a:lnTo>
                      <a:lnTo>
                        <a:pt x="2034" y="4174"/>
                      </a:lnTo>
                      <a:lnTo>
                        <a:pt x="2056" y="4162"/>
                      </a:lnTo>
                      <a:lnTo>
                        <a:pt x="2066" y="4155"/>
                      </a:lnTo>
                      <a:lnTo>
                        <a:pt x="2074" y="4149"/>
                      </a:lnTo>
                      <a:lnTo>
                        <a:pt x="2081" y="4143"/>
                      </a:lnTo>
                      <a:lnTo>
                        <a:pt x="2088" y="4135"/>
                      </a:lnTo>
                      <a:lnTo>
                        <a:pt x="2088" y="4135"/>
                      </a:lnTo>
                      <a:lnTo>
                        <a:pt x="2101" y="4117"/>
                      </a:lnTo>
                      <a:lnTo>
                        <a:pt x="2117" y="4096"/>
                      </a:lnTo>
                      <a:lnTo>
                        <a:pt x="2125" y="4087"/>
                      </a:lnTo>
                      <a:lnTo>
                        <a:pt x="2135" y="4078"/>
                      </a:lnTo>
                      <a:lnTo>
                        <a:pt x="2146" y="4071"/>
                      </a:lnTo>
                      <a:lnTo>
                        <a:pt x="2158" y="4066"/>
                      </a:lnTo>
                      <a:lnTo>
                        <a:pt x="2158" y="4066"/>
                      </a:lnTo>
                      <a:lnTo>
                        <a:pt x="2170" y="4061"/>
                      </a:lnTo>
                      <a:lnTo>
                        <a:pt x="2182" y="4056"/>
                      </a:lnTo>
                      <a:lnTo>
                        <a:pt x="2192" y="4049"/>
                      </a:lnTo>
                      <a:lnTo>
                        <a:pt x="2202" y="4042"/>
                      </a:lnTo>
                      <a:lnTo>
                        <a:pt x="2211" y="4035"/>
                      </a:lnTo>
                      <a:lnTo>
                        <a:pt x="2219" y="4025"/>
                      </a:lnTo>
                      <a:lnTo>
                        <a:pt x="2226" y="4016"/>
                      </a:lnTo>
                      <a:lnTo>
                        <a:pt x="2232" y="4007"/>
                      </a:lnTo>
                      <a:lnTo>
                        <a:pt x="2232" y="4007"/>
                      </a:lnTo>
                      <a:lnTo>
                        <a:pt x="2242" y="3991"/>
                      </a:lnTo>
                      <a:lnTo>
                        <a:pt x="2250" y="3977"/>
                      </a:lnTo>
                      <a:lnTo>
                        <a:pt x="2254" y="3970"/>
                      </a:lnTo>
                      <a:lnTo>
                        <a:pt x="2256" y="3962"/>
                      </a:lnTo>
                      <a:lnTo>
                        <a:pt x="2256" y="3953"/>
                      </a:lnTo>
                      <a:lnTo>
                        <a:pt x="2255" y="3943"/>
                      </a:lnTo>
                      <a:lnTo>
                        <a:pt x="2255" y="3943"/>
                      </a:lnTo>
                      <a:lnTo>
                        <a:pt x="2253" y="3918"/>
                      </a:lnTo>
                      <a:lnTo>
                        <a:pt x="2251" y="3891"/>
                      </a:lnTo>
                      <a:lnTo>
                        <a:pt x="2250" y="3834"/>
                      </a:lnTo>
                      <a:lnTo>
                        <a:pt x="2250" y="3834"/>
                      </a:lnTo>
                      <a:lnTo>
                        <a:pt x="2250" y="3790"/>
                      </a:lnTo>
                      <a:lnTo>
                        <a:pt x="2250" y="3790"/>
                      </a:lnTo>
                      <a:lnTo>
                        <a:pt x="2249" y="3783"/>
                      </a:lnTo>
                      <a:lnTo>
                        <a:pt x="2247" y="3775"/>
                      </a:lnTo>
                      <a:lnTo>
                        <a:pt x="2243" y="3766"/>
                      </a:lnTo>
                      <a:lnTo>
                        <a:pt x="2238" y="3757"/>
                      </a:lnTo>
                      <a:lnTo>
                        <a:pt x="2227" y="3742"/>
                      </a:lnTo>
                      <a:lnTo>
                        <a:pt x="2223" y="3733"/>
                      </a:lnTo>
                      <a:lnTo>
                        <a:pt x="2221" y="3726"/>
                      </a:lnTo>
                      <a:lnTo>
                        <a:pt x="2221" y="3726"/>
                      </a:lnTo>
                      <a:lnTo>
                        <a:pt x="2220" y="3723"/>
                      </a:lnTo>
                      <a:lnTo>
                        <a:pt x="2219" y="3722"/>
                      </a:lnTo>
                      <a:lnTo>
                        <a:pt x="2217" y="3722"/>
                      </a:lnTo>
                      <a:lnTo>
                        <a:pt x="2216" y="3722"/>
                      </a:lnTo>
                      <a:lnTo>
                        <a:pt x="2214" y="3725"/>
                      </a:lnTo>
                      <a:lnTo>
                        <a:pt x="2213" y="3727"/>
                      </a:lnTo>
                      <a:lnTo>
                        <a:pt x="2211" y="3727"/>
                      </a:lnTo>
                      <a:lnTo>
                        <a:pt x="2211" y="3726"/>
                      </a:lnTo>
                      <a:lnTo>
                        <a:pt x="2210" y="3719"/>
                      </a:lnTo>
                      <a:lnTo>
                        <a:pt x="2210" y="3704"/>
                      </a:lnTo>
                      <a:lnTo>
                        <a:pt x="2211" y="3676"/>
                      </a:lnTo>
                      <a:lnTo>
                        <a:pt x="2211" y="3676"/>
                      </a:lnTo>
                      <a:lnTo>
                        <a:pt x="2213" y="3652"/>
                      </a:lnTo>
                      <a:lnTo>
                        <a:pt x="2215" y="3635"/>
                      </a:lnTo>
                      <a:lnTo>
                        <a:pt x="2216" y="3625"/>
                      </a:lnTo>
                      <a:lnTo>
                        <a:pt x="2219" y="3619"/>
                      </a:lnTo>
                      <a:lnTo>
                        <a:pt x="2219" y="3619"/>
                      </a:lnTo>
                      <a:lnTo>
                        <a:pt x="2216" y="3618"/>
                      </a:lnTo>
                      <a:lnTo>
                        <a:pt x="2216" y="3618"/>
                      </a:lnTo>
                      <a:lnTo>
                        <a:pt x="2213" y="3614"/>
                      </a:lnTo>
                      <a:lnTo>
                        <a:pt x="2209" y="3613"/>
                      </a:lnTo>
                      <a:lnTo>
                        <a:pt x="2206" y="3610"/>
                      </a:lnTo>
                      <a:lnTo>
                        <a:pt x="2204" y="3608"/>
                      </a:lnTo>
                      <a:lnTo>
                        <a:pt x="2202" y="3603"/>
                      </a:lnTo>
                      <a:lnTo>
                        <a:pt x="2200" y="3597"/>
                      </a:lnTo>
                      <a:lnTo>
                        <a:pt x="2199" y="3587"/>
                      </a:lnTo>
                      <a:lnTo>
                        <a:pt x="2199" y="3574"/>
                      </a:lnTo>
                      <a:lnTo>
                        <a:pt x="2199" y="3574"/>
                      </a:lnTo>
                      <a:lnTo>
                        <a:pt x="2200" y="3551"/>
                      </a:lnTo>
                      <a:lnTo>
                        <a:pt x="2203" y="3536"/>
                      </a:lnTo>
                      <a:lnTo>
                        <a:pt x="2206" y="3524"/>
                      </a:lnTo>
                      <a:lnTo>
                        <a:pt x="2216" y="3504"/>
                      </a:lnTo>
                      <a:lnTo>
                        <a:pt x="2216" y="3504"/>
                      </a:lnTo>
                      <a:lnTo>
                        <a:pt x="2226" y="3482"/>
                      </a:lnTo>
                      <a:lnTo>
                        <a:pt x="2237" y="3462"/>
                      </a:lnTo>
                      <a:lnTo>
                        <a:pt x="2249" y="3445"/>
                      </a:lnTo>
                      <a:lnTo>
                        <a:pt x="2265" y="3426"/>
                      </a:lnTo>
                      <a:lnTo>
                        <a:pt x="2265" y="3426"/>
                      </a:lnTo>
                      <a:lnTo>
                        <a:pt x="2282" y="3406"/>
                      </a:lnTo>
                      <a:lnTo>
                        <a:pt x="2295" y="3392"/>
                      </a:lnTo>
                      <a:lnTo>
                        <a:pt x="2310" y="3374"/>
                      </a:lnTo>
                      <a:lnTo>
                        <a:pt x="2329" y="3347"/>
                      </a:lnTo>
                      <a:lnTo>
                        <a:pt x="2329" y="3347"/>
                      </a:lnTo>
                      <a:lnTo>
                        <a:pt x="2351" y="3316"/>
                      </a:lnTo>
                      <a:lnTo>
                        <a:pt x="2369" y="3293"/>
                      </a:lnTo>
                      <a:lnTo>
                        <a:pt x="2386" y="3275"/>
                      </a:lnTo>
                      <a:lnTo>
                        <a:pt x="2402" y="3259"/>
                      </a:lnTo>
                      <a:lnTo>
                        <a:pt x="2402" y="3259"/>
                      </a:lnTo>
                      <a:lnTo>
                        <a:pt x="2410" y="3252"/>
                      </a:lnTo>
                      <a:lnTo>
                        <a:pt x="2419" y="3245"/>
                      </a:lnTo>
                      <a:lnTo>
                        <a:pt x="2438" y="3234"/>
                      </a:lnTo>
                      <a:lnTo>
                        <a:pt x="2456" y="3223"/>
                      </a:lnTo>
                      <a:lnTo>
                        <a:pt x="2465" y="3216"/>
                      </a:lnTo>
                      <a:lnTo>
                        <a:pt x="2472" y="3208"/>
                      </a:lnTo>
                      <a:lnTo>
                        <a:pt x="2472" y="3208"/>
                      </a:lnTo>
                      <a:lnTo>
                        <a:pt x="2489" y="3190"/>
                      </a:lnTo>
                      <a:lnTo>
                        <a:pt x="2510" y="3167"/>
                      </a:lnTo>
                      <a:lnTo>
                        <a:pt x="2521" y="3155"/>
                      </a:lnTo>
                      <a:lnTo>
                        <a:pt x="2530" y="3144"/>
                      </a:lnTo>
                      <a:lnTo>
                        <a:pt x="2539" y="3132"/>
                      </a:lnTo>
                      <a:lnTo>
                        <a:pt x="2546" y="3120"/>
                      </a:lnTo>
                      <a:lnTo>
                        <a:pt x="2546" y="3120"/>
                      </a:lnTo>
                      <a:lnTo>
                        <a:pt x="2552" y="3109"/>
                      </a:lnTo>
                      <a:lnTo>
                        <a:pt x="2558" y="3099"/>
                      </a:lnTo>
                      <a:lnTo>
                        <a:pt x="2572" y="3081"/>
                      </a:lnTo>
                      <a:lnTo>
                        <a:pt x="2578" y="3071"/>
                      </a:lnTo>
                      <a:lnTo>
                        <a:pt x="2584" y="3061"/>
                      </a:lnTo>
                      <a:lnTo>
                        <a:pt x="2589" y="3049"/>
                      </a:lnTo>
                      <a:lnTo>
                        <a:pt x="2594" y="3036"/>
                      </a:lnTo>
                      <a:lnTo>
                        <a:pt x="2594" y="3036"/>
                      </a:lnTo>
                      <a:lnTo>
                        <a:pt x="2598" y="3022"/>
                      </a:lnTo>
                      <a:lnTo>
                        <a:pt x="2603" y="3010"/>
                      </a:lnTo>
                      <a:lnTo>
                        <a:pt x="2609" y="3001"/>
                      </a:lnTo>
                      <a:lnTo>
                        <a:pt x="2617" y="2991"/>
                      </a:lnTo>
                      <a:lnTo>
                        <a:pt x="2628" y="2974"/>
                      </a:lnTo>
                      <a:lnTo>
                        <a:pt x="2631" y="2965"/>
                      </a:lnTo>
                      <a:lnTo>
                        <a:pt x="2635" y="2957"/>
                      </a:lnTo>
                      <a:lnTo>
                        <a:pt x="2635" y="2957"/>
                      </a:lnTo>
                      <a:lnTo>
                        <a:pt x="2637" y="2947"/>
                      </a:lnTo>
                      <a:lnTo>
                        <a:pt x="2641" y="2937"/>
                      </a:lnTo>
                      <a:lnTo>
                        <a:pt x="2648" y="2916"/>
                      </a:lnTo>
                      <a:lnTo>
                        <a:pt x="2655" y="2895"/>
                      </a:lnTo>
                      <a:lnTo>
                        <a:pt x="2658" y="2886"/>
                      </a:lnTo>
                      <a:lnTo>
                        <a:pt x="2659" y="2878"/>
                      </a:lnTo>
                      <a:lnTo>
                        <a:pt x="2659" y="2878"/>
                      </a:lnTo>
                      <a:lnTo>
                        <a:pt x="2659" y="2841"/>
                      </a:lnTo>
                      <a:lnTo>
                        <a:pt x="2662" y="2823"/>
                      </a:lnTo>
                      <a:lnTo>
                        <a:pt x="2663" y="2816"/>
                      </a:lnTo>
                      <a:lnTo>
                        <a:pt x="2664" y="2809"/>
                      </a:lnTo>
                      <a:lnTo>
                        <a:pt x="2664" y="2809"/>
                      </a:lnTo>
                      <a:lnTo>
                        <a:pt x="2668" y="2796"/>
                      </a:lnTo>
                      <a:lnTo>
                        <a:pt x="2670" y="2785"/>
                      </a:lnTo>
                      <a:lnTo>
                        <a:pt x="2670" y="2781"/>
                      </a:lnTo>
                      <a:lnTo>
                        <a:pt x="2669" y="2776"/>
                      </a:lnTo>
                      <a:lnTo>
                        <a:pt x="2668" y="2773"/>
                      </a:lnTo>
                      <a:lnTo>
                        <a:pt x="2664" y="2771"/>
                      </a:lnTo>
                      <a:lnTo>
                        <a:pt x="2664" y="2771"/>
                      </a:lnTo>
                      <a:lnTo>
                        <a:pt x="2662" y="2771"/>
                      </a:lnTo>
                      <a:lnTo>
                        <a:pt x="2659" y="2773"/>
                      </a:lnTo>
                      <a:lnTo>
                        <a:pt x="2657" y="2779"/>
                      </a:lnTo>
                      <a:lnTo>
                        <a:pt x="2653" y="2784"/>
                      </a:lnTo>
                      <a:lnTo>
                        <a:pt x="2647" y="2788"/>
                      </a:lnTo>
                      <a:lnTo>
                        <a:pt x="2638" y="2792"/>
                      </a:lnTo>
                      <a:lnTo>
                        <a:pt x="2625" y="2794"/>
                      </a:lnTo>
                      <a:lnTo>
                        <a:pt x="2625" y="2794"/>
                      </a:lnTo>
                      <a:lnTo>
                        <a:pt x="2579" y="2799"/>
                      </a:lnTo>
                      <a:lnTo>
                        <a:pt x="2564" y="2801"/>
                      </a:lnTo>
                      <a:lnTo>
                        <a:pt x="2551" y="2806"/>
                      </a:lnTo>
                      <a:lnTo>
                        <a:pt x="2551" y="2806"/>
                      </a:lnTo>
                      <a:lnTo>
                        <a:pt x="2538" y="2811"/>
                      </a:lnTo>
                      <a:lnTo>
                        <a:pt x="2527" y="2817"/>
                      </a:lnTo>
                      <a:lnTo>
                        <a:pt x="2513" y="2823"/>
                      </a:lnTo>
                      <a:lnTo>
                        <a:pt x="2492" y="2828"/>
                      </a:lnTo>
                      <a:lnTo>
                        <a:pt x="2492" y="2828"/>
                      </a:lnTo>
                      <a:lnTo>
                        <a:pt x="2480" y="2832"/>
                      </a:lnTo>
                      <a:lnTo>
                        <a:pt x="2469" y="2837"/>
                      </a:lnTo>
                      <a:lnTo>
                        <a:pt x="2449" y="2845"/>
                      </a:lnTo>
                      <a:lnTo>
                        <a:pt x="2439" y="2847"/>
                      </a:lnTo>
                      <a:lnTo>
                        <a:pt x="2431" y="2849"/>
                      </a:lnTo>
                      <a:lnTo>
                        <a:pt x="2422" y="2847"/>
                      </a:lnTo>
                      <a:lnTo>
                        <a:pt x="2413" y="2844"/>
                      </a:lnTo>
                      <a:lnTo>
                        <a:pt x="2413" y="2844"/>
                      </a:lnTo>
                      <a:lnTo>
                        <a:pt x="2397" y="2833"/>
                      </a:lnTo>
                      <a:lnTo>
                        <a:pt x="2386" y="2826"/>
                      </a:lnTo>
                      <a:lnTo>
                        <a:pt x="2378" y="2817"/>
                      </a:lnTo>
                      <a:lnTo>
                        <a:pt x="2369" y="2809"/>
                      </a:lnTo>
                      <a:lnTo>
                        <a:pt x="2369" y="2809"/>
                      </a:lnTo>
                      <a:lnTo>
                        <a:pt x="2363" y="2805"/>
                      </a:lnTo>
                      <a:lnTo>
                        <a:pt x="2358" y="2804"/>
                      </a:lnTo>
                      <a:lnTo>
                        <a:pt x="2348" y="2804"/>
                      </a:lnTo>
                      <a:lnTo>
                        <a:pt x="2346" y="2803"/>
                      </a:lnTo>
                      <a:lnTo>
                        <a:pt x="2345" y="2799"/>
                      </a:lnTo>
                      <a:lnTo>
                        <a:pt x="2346" y="2794"/>
                      </a:lnTo>
                      <a:lnTo>
                        <a:pt x="2348" y="2784"/>
                      </a:lnTo>
                      <a:lnTo>
                        <a:pt x="2348" y="2784"/>
                      </a:lnTo>
                      <a:lnTo>
                        <a:pt x="2355" y="2775"/>
                      </a:lnTo>
                      <a:lnTo>
                        <a:pt x="2361" y="2767"/>
                      </a:lnTo>
                      <a:lnTo>
                        <a:pt x="2365" y="2762"/>
                      </a:lnTo>
                      <a:lnTo>
                        <a:pt x="2370" y="2759"/>
                      </a:lnTo>
                      <a:lnTo>
                        <a:pt x="2373" y="2755"/>
                      </a:lnTo>
                      <a:lnTo>
                        <a:pt x="2374" y="2754"/>
                      </a:lnTo>
                      <a:lnTo>
                        <a:pt x="2374" y="2753"/>
                      </a:lnTo>
                      <a:lnTo>
                        <a:pt x="2370" y="2749"/>
                      </a:lnTo>
                      <a:lnTo>
                        <a:pt x="2364" y="2744"/>
                      </a:lnTo>
                      <a:lnTo>
                        <a:pt x="2364" y="2744"/>
                      </a:lnTo>
                      <a:lnTo>
                        <a:pt x="2356" y="2739"/>
                      </a:lnTo>
                      <a:lnTo>
                        <a:pt x="2350" y="2734"/>
                      </a:lnTo>
                      <a:lnTo>
                        <a:pt x="2339" y="2725"/>
                      </a:lnTo>
                      <a:lnTo>
                        <a:pt x="2329" y="2714"/>
                      </a:lnTo>
                      <a:lnTo>
                        <a:pt x="2314" y="2700"/>
                      </a:lnTo>
                      <a:lnTo>
                        <a:pt x="2314" y="2700"/>
                      </a:lnTo>
                      <a:lnTo>
                        <a:pt x="2306" y="2693"/>
                      </a:lnTo>
                      <a:lnTo>
                        <a:pt x="2300" y="2687"/>
                      </a:lnTo>
                      <a:lnTo>
                        <a:pt x="2293" y="2676"/>
                      </a:lnTo>
                      <a:lnTo>
                        <a:pt x="2284" y="2666"/>
                      </a:lnTo>
                      <a:lnTo>
                        <a:pt x="2278" y="2662"/>
                      </a:lnTo>
                      <a:lnTo>
                        <a:pt x="2270" y="2655"/>
                      </a:lnTo>
                      <a:lnTo>
                        <a:pt x="2270" y="2655"/>
                      </a:lnTo>
                      <a:lnTo>
                        <a:pt x="2262" y="2652"/>
                      </a:lnTo>
                      <a:lnTo>
                        <a:pt x="2257" y="2649"/>
                      </a:lnTo>
                      <a:lnTo>
                        <a:pt x="2250" y="2648"/>
                      </a:lnTo>
                      <a:lnTo>
                        <a:pt x="2248" y="2647"/>
                      </a:lnTo>
                      <a:lnTo>
                        <a:pt x="2244" y="2646"/>
                      </a:lnTo>
                      <a:lnTo>
                        <a:pt x="2231" y="2636"/>
                      </a:lnTo>
                      <a:lnTo>
                        <a:pt x="2231" y="2636"/>
                      </a:lnTo>
                      <a:lnTo>
                        <a:pt x="2222" y="2630"/>
                      </a:lnTo>
                      <a:lnTo>
                        <a:pt x="2216" y="2626"/>
                      </a:lnTo>
                      <a:lnTo>
                        <a:pt x="2208" y="2621"/>
                      </a:lnTo>
                      <a:lnTo>
                        <a:pt x="2204" y="2619"/>
                      </a:lnTo>
                      <a:lnTo>
                        <a:pt x="2202" y="2613"/>
                      </a:lnTo>
                      <a:lnTo>
                        <a:pt x="2199" y="2606"/>
                      </a:lnTo>
                      <a:lnTo>
                        <a:pt x="2196" y="2595"/>
                      </a:lnTo>
                      <a:lnTo>
                        <a:pt x="2196" y="2595"/>
                      </a:lnTo>
                      <a:lnTo>
                        <a:pt x="2188" y="2567"/>
                      </a:lnTo>
                      <a:lnTo>
                        <a:pt x="2181" y="2541"/>
                      </a:lnTo>
                      <a:lnTo>
                        <a:pt x="2172" y="2521"/>
                      </a:lnTo>
                      <a:lnTo>
                        <a:pt x="2170" y="2513"/>
                      </a:lnTo>
                      <a:lnTo>
                        <a:pt x="2166" y="2508"/>
                      </a:lnTo>
                      <a:lnTo>
                        <a:pt x="2166" y="2508"/>
                      </a:lnTo>
                      <a:lnTo>
                        <a:pt x="2155" y="2496"/>
                      </a:lnTo>
                      <a:lnTo>
                        <a:pt x="2136" y="2478"/>
                      </a:lnTo>
                      <a:lnTo>
                        <a:pt x="2126" y="2467"/>
                      </a:lnTo>
                      <a:lnTo>
                        <a:pt x="2118" y="2456"/>
                      </a:lnTo>
                      <a:lnTo>
                        <a:pt x="2112" y="2444"/>
                      </a:lnTo>
                      <a:lnTo>
                        <a:pt x="2109" y="2438"/>
                      </a:lnTo>
                      <a:lnTo>
                        <a:pt x="2108" y="2432"/>
                      </a:lnTo>
                      <a:lnTo>
                        <a:pt x="2108" y="2432"/>
                      </a:lnTo>
                      <a:lnTo>
                        <a:pt x="2105" y="2404"/>
                      </a:lnTo>
                      <a:lnTo>
                        <a:pt x="2102" y="2375"/>
                      </a:lnTo>
                      <a:lnTo>
                        <a:pt x="2100" y="2360"/>
                      </a:lnTo>
                      <a:lnTo>
                        <a:pt x="2096" y="2348"/>
                      </a:lnTo>
                      <a:lnTo>
                        <a:pt x="2092" y="2338"/>
                      </a:lnTo>
                      <a:lnTo>
                        <a:pt x="2090" y="2334"/>
                      </a:lnTo>
                      <a:lnTo>
                        <a:pt x="2088" y="2331"/>
                      </a:lnTo>
                      <a:lnTo>
                        <a:pt x="2088" y="2331"/>
                      </a:lnTo>
                      <a:lnTo>
                        <a:pt x="2083" y="2326"/>
                      </a:lnTo>
                      <a:lnTo>
                        <a:pt x="2077" y="2321"/>
                      </a:lnTo>
                      <a:lnTo>
                        <a:pt x="2064" y="2314"/>
                      </a:lnTo>
                      <a:lnTo>
                        <a:pt x="2060" y="2309"/>
                      </a:lnTo>
                      <a:lnTo>
                        <a:pt x="2054" y="2304"/>
                      </a:lnTo>
                      <a:lnTo>
                        <a:pt x="2049" y="2296"/>
                      </a:lnTo>
                      <a:lnTo>
                        <a:pt x="2044" y="2286"/>
                      </a:lnTo>
                      <a:lnTo>
                        <a:pt x="2044" y="2286"/>
                      </a:lnTo>
                      <a:lnTo>
                        <a:pt x="2038" y="2268"/>
                      </a:lnTo>
                      <a:lnTo>
                        <a:pt x="2035" y="2257"/>
                      </a:lnTo>
                      <a:lnTo>
                        <a:pt x="2034" y="2248"/>
                      </a:lnTo>
                      <a:lnTo>
                        <a:pt x="2029" y="2238"/>
                      </a:lnTo>
                      <a:lnTo>
                        <a:pt x="2029" y="2238"/>
                      </a:lnTo>
                      <a:lnTo>
                        <a:pt x="2023" y="2224"/>
                      </a:lnTo>
                      <a:lnTo>
                        <a:pt x="2020" y="2214"/>
                      </a:lnTo>
                      <a:lnTo>
                        <a:pt x="2012" y="2201"/>
                      </a:lnTo>
                      <a:lnTo>
                        <a:pt x="2000" y="2182"/>
                      </a:lnTo>
                      <a:lnTo>
                        <a:pt x="2000" y="2182"/>
                      </a:lnTo>
                      <a:lnTo>
                        <a:pt x="1992" y="2171"/>
                      </a:lnTo>
                      <a:lnTo>
                        <a:pt x="1984" y="2162"/>
                      </a:lnTo>
                      <a:lnTo>
                        <a:pt x="1971" y="2150"/>
                      </a:lnTo>
                      <a:lnTo>
                        <a:pt x="1966" y="2144"/>
                      </a:lnTo>
                      <a:lnTo>
                        <a:pt x="1964" y="2137"/>
                      </a:lnTo>
                      <a:lnTo>
                        <a:pt x="1961" y="2129"/>
                      </a:lnTo>
                      <a:lnTo>
                        <a:pt x="1960" y="2118"/>
                      </a:lnTo>
                      <a:lnTo>
                        <a:pt x="1960" y="2118"/>
                      </a:lnTo>
                      <a:lnTo>
                        <a:pt x="1960" y="2109"/>
                      </a:lnTo>
                      <a:lnTo>
                        <a:pt x="1961" y="2100"/>
                      </a:lnTo>
                      <a:lnTo>
                        <a:pt x="1961" y="2089"/>
                      </a:lnTo>
                      <a:lnTo>
                        <a:pt x="1960" y="2084"/>
                      </a:lnTo>
                      <a:lnTo>
                        <a:pt x="1958" y="2078"/>
                      </a:lnTo>
                      <a:lnTo>
                        <a:pt x="1953" y="2072"/>
                      </a:lnTo>
                      <a:lnTo>
                        <a:pt x="1946" y="2064"/>
                      </a:lnTo>
                      <a:lnTo>
                        <a:pt x="1946" y="2064"/>
                      </a:lnTo>
                      <a:lnTo>
                        <a:pt x="1931" y="2049"/>
                      </a:lnTo>
                      <a:lnTo>
                        <a:pt x="1921" y="2039"/>
                      </a:lnTo>
                      <a:lnTo>
                        <a:pt x="1915" y="2027"/>
                      </a:lnTo>
                      <a:lnTo>
                        <a:pt x="1905" y="2010"/>
                      </a:lnTo>
                      <a:lnTo>
                        <a:pt x="1905" y="2010"/>
                      </a:lnTo>
                      <a:lnTo>
                        <a:pt x="1901" y="2001"/>
                      </a:lnTo>
                      <a:lnTo>
                        <a:pt x="1895" y="1992"/>
                      </a:lnTo>
                      <a:lnTo>
                        <a:pt x="1887" y="1982"/>
                      </a:lnTo>
                      <a:lnTo>
                        <a:pt x="1885" y="1980"/>
                      </a:lnTo>
                      <a:lnTo>
                        <a:pt x="1885" y="1979"/>
                      </a:lnTo>
                      <a:lnTo>
                        <a:pt x="1891" y="1980"/>
                      </a:lnTo>
                      <a:lnTo>
                        <a:pt x="1891" y="1980"/>
                      </a:lnTo>
                      <a:lnTo>
                        <a:pt x="1896" y="1982"/>
                      </a:lnTo>
                      <a:lnTo>
                        <a:pt x="1901" y="1986"/>
                      </a:lnTo>
                      <a:lnTo>
                        <a:pt x="1905" y="1990"/>
                      </a:lnTo>
                      <a:lnTo>
                        <a:pt x="1909" y="1995"/>
                      </a:lnTo>
                      <a:lnTo>
                        <a:pt x="1918" y="2005"/>
                      </a:lnTo>
                      <a:lnTo>
                        <a:pt x="1925" y="2020"/>
                      </a:lnTo>
                      <a:lnTo>
                        <a:pt x="1925" y="2020"/>
                      </a:lnTo>
                      <a:lnTo>
                        <a:pt x="1937" y="2039"/>
                      </a:lnTo>
                      <a:lnTo>
                        <a:pt x="1950" y="2060"/>
                      </a:lnTo>
                      <a:lnTo>
                        <a:pt x="1956" y="2069"/>
                      </a:lnTo>
                      <a:lnTo>
                        <a:pt x="1963" y="2075"/>
                      </a:lnTo>
                      <a:lnTo>
                        <a:pt x="1965" y="2076"/>
                      </a:lnTo>
                      <a:lnTo>
                        <a:pt x="1967" y="2077"/>
                      </a:lnTo>
                      <a:lnTo>
                        <a:pt x="1969" y="2076"/>
                      </a:lnTo>
                      <a:lnTo>
                        <a:pt x="1970" y="2075"/>
                      </a:lnTo>
                      <a:lnTo>
                        <a:pt x="1970" y="2075"/>
                      </a:lnTo>
                      <a:lnTo>
                        <a:pt x="1972" y="2061"/>
                      </a:lnTo>
                      <a:lnTo>
                        <a:pt x="1975" y="2044"/>
                      </a:lnTo>
                      <a:lnTo>
                        <a:pt x="1977" y="2029"/>
                      </a:lnTo>
                      <a:lnTo>
                        <a:pt x="1980" y="2015"/>
                      </a:lnTo>
                      <a:lnTo>
                        <a:pt x="1980" y="2015"/>
                      </a:lnTo>
                      <a:lnTo>
                        <a:pt x="1982" y="2010"/>
                      </a:lnTo>
                      <a:lnTo>
                        <a:pt x="1983" y="2009"/>
                      </a:lnTo>
                      <a:lnTo>
                        <a:pt x="1984" y="2009"/>
                      </a:lnTo>
                      <a:lnTo>
                        <a:pt x="1987" y="2012"/>
                      </a:lnTo>
                      <a:lnTo>
                        <a:pt x="1988" y="2021"/>
                      </a:lnTo>
                      <a:lnTo>
                        <a:pt x="1989" y="2035"/>
                      </a:lnTo>
                      <a:lnTo>
                        <a:pt x="1989" y="2035"/>
                      </a:lnTo>
                      <a:lnTo>
                        <a:pt x="1989" y="2041"/>
                      </a:lnTo>
                      <a:lnTo>
                        <a:pt x="1988" y="2046"/>
                      </a:lnTo>
                      <a:lnTo>
                        <a:pt x="1986" y="2053"/>
                      </a:lnTo>
                      <a:lnTo>
                        <a:pt x="1986" y="2055"/>
                      </a:lnTo>
                      <a:lnTo>
                        <a:pt x="1988" y="2058"/>
                      </a:lnTo>
                      <a:lnTo>
                        <a:pt x="1998" y="2065"/>
                      </a:lnTo>
                      <a:lnTo>
                        <a:pt x="1998" y="2065"/>
                      </a:lnTo>
                      <a:lnTo>
                        <a:pt x="2014" y="2076"/>
                      </a:lnTo>
                      <a:lnTo>
                        <a:pt x="2028" y="2087"/>
                      </a:lnTo>
                      <a:lnTo>
                        <a:pt x="2034" y="2093"/>
                      </a:lnTo>
                      <a:lnTo>
                        <a:pt x="2040" y="2099"/>
                      </a:lnTo>
                      <a:lnTo>
                        <a:pt x="2045" y="2106"/>
                      </a:lnTo>
                      <a:lnTo>
                        <a:pt x="2049" y="2114"/>
                      </a:lnTo>
                      <a:lnTo>
                        <a:pt x="2049" y="2114"/>
                      </a:lnTo>
                      <a:lnTo>
                        <a:pt x="2052" y="2121"/>
                      </a:lnTo>
                      <a:lnTo>
                        <a:pt x="2057" y="2128"/>
                      </a:lnTo>
                      <a:lnTo>
                        <a:pt x="2067" y="2144"/>
                      </a:lnTo>
                      <a:lnTo>
                        <a:pt x="2078" y="2160"/>
                      </a:lnTo>
                      <a:lnTo>
                        <a:pt x="2083" y="2168"/>
                      </a:lnTo>
                      <a:lnTo>
                        <a:pt x="2085" y="2178"/>
                      </a:lnTo>
                      <a:lnTo>
                        <a:pt x="2085" y="2178"/>
                      </a:lnTo>
                      <a:lnTo>
                        <a:pt x="2088" y="2187"/>
                      </a:lnTo>
                      <a:lnTo>
                        <a:pt x="2089" y="2193"/>
                      </a:lnTo>
                      <a:lnTo>
                        <a:pt x="2091" y="2205"/>
                      </a:lnTo>
                      <a:lnTo>
                        <a:pt x="2092" y="2210"/>
                      </a:lnTo>
                      <a:lnTo>
                        <a:pt x="2097" y="2214"/>
                      </a:lnTo>
                      <a:lnTo>
                        <a:pt x="2103" y="2221"/>
                      </a:lnTo>
                      <a:lnTo>
                        <a:pt x="2113" y="2227"/>
                      </a:lnTo>
                      <a:lnTo>
                        <a:pt x="2113" y="2227"/>
                      </a:lnTo>
                      <a:lnTo>
                        <a:pt x="2131" y="2239"/>
                      </a:lnTo>
                      <a:lnTo>
                        <a:pt x="2145" y="2246"/>
                      </a:lnTo>
                      <a:lnTo>
                        <a:pt x="2151" y="2251"/>
                      </a:lnTo>
                      <a:lnTo>
                        <a:pt x="2154" y="2257"/>
                      </a:lnTo>
                      <a:lnTo>
                        <a:pt x="2159" y="2265"/>
                      </a:lnTo>
                      <a:lnTo>
                        <a:pt x="2163" y="2276"/>
                      </a:lnTo>
                      <a:lnTo>
                        <a:pt x="2163" y="2276"/>
                      </a:lnTo>
                      <a:lnTo>
                        <a:pt x="2165" y="2289"/>
                      </a:lnTo>
                      <a:lnTo>
                        <a:pt x="2168" y="2301"/>
                      </a:lnTo>
                      <a:lnTo>
                        <a:pt x="2169" y="2324"/>
                      </a:lnTo>
                      <a:lnTo>
                        <a:pt x="2171" y="2343"/>
                      </a:lnTo>
                      <a:lnTo>
                        <a:pt x="2174" y="2353"/>
                      </a:lnTo>
                      <a:lnTo>
                        <a:pt x="2176" y="2360"/>
                      </a:lnTo>
                      <a:lnTo>
                        <a:pt x="2176" y="2360"/>
                      </a:lnTo>
                      <a:lnTo>
                        <a:pt x="2182" y="2368"/>
                      </a:lnTo>
                      <a:lnTo>
                        <a:pt x="2189" y="2376"/>
                      </a:lnTo>
                      <a:lnTo>
                        <a:pt x="2209" y="2393"/>
                      </a:lnTo>
                      <a:lnTo>
                        <a:pt x="2220" y="2403"/>
                      </a:lnTo>
                      <a:lnTo>
                        <a:pt x="2230" y="2412"/>
                      </a:lnTo>
                      <a:lnTo>
                        <a:pt x="2238" y="2423"/>
                      </a:lnTo>
                      <a:lnTo>
                        <a:pt x="2245" y="2434"/>
                      </a:lnTo>
                      <a:lnTo>
                        <a:pt x="2245" y="2434"/>
                      </a:lnTo>
                      <a:lnTo>
                        <a:pt x="2254" y="2453"/>
                      </a:lnTo>
                      <a:lnTo>
                        <a:pt x="2260" y="2468"/>
                      </a:lnTo>
                      <a:lnTo>
                        <a:pt x="2264" y="2476"/>
                      </a:lnTo>
                      <a:lnTo>
                        <a:pt x="2268" y="2484"/>
                      </a:lnTo>
                      <a:lnTo>
                        <a:pt x="2276" y="2495"/>
                      </a:lnTo>
                      <a:lnTo>
                        <a:pt x="2285" y="2508"/>
                      </a:lnTo>
                      <a:lnTo>
                        <a:pt x="2285" y="2508"/>
                      </a:lnTo>
                      <a:lnTo>
                        <a:pt x="2305" y="2536"/>
                      </a:lnTo>
                      <a:lnTo>
                        <a:pt x="2308" y="2542"/>
                      </a:lnTo>
                      <a:lnTo>
                        <a:pt x="2319" y="2557"/>
                      </a:lnTo>
                      <a:lnTo>
                        <a:pt x="2319" y="2557"/>
                      </a:lnTo>
                      <a:lnTo>
                        <a:pt x="2327" y="2569"/>
                      </a:lnTo>
                      <a:lnTo>
                        <a:pt x="2331" y="2583"/>
                      </a:lnTo>
                      <a:lnTo>
                        <a:pt x="2335" y="2596"/>
                      </a:lnTo>
                      <a:lnTo>
                        <a:pt x="2338" y="2611"/>
                      </a:lnTo>
                      <a:lnTo>
                        <a:pt x="2340" y="2637"/>
                      </a:lnTo>
                      <a:lnTo>
                        <a:pt x="2341" y="2649"/>
                      </a:lnTo>
                      <a:lnTo>
                        <a:pt x="2342" y="2660"/>
                      </a:lnTo>
                      <a:lnTo>
                        <a:pt x="2342" y="2660"/>
                      </a:lnTo>
                      <a:lnTo>
                        <a:pt x="2348" y="2682"/>
                      </a:lnTo>
                      <a:lnTo>
                        <a:pt x="2357" y="2708"/>
                      </a:lnTo>
                      <a:lnTo>
                        <a:pt x="2362" y="2719"/>
                      </a:lnTo>
                      <a:lnTo>
                        <a:pt x="2368" y="2728"/>
                      </a:lnTo>
                      <a:lnTo>
                        <a:pt x="2373" y="2736"/>
                      </a:lnTo>
                      <a:lnTo>
                        <a:pt x="2375" y="2738"/>
                      </a:lnTo>
                      <a:lnTo>
                        <a:pt x="2379" y="2739"/>
                      </a:lnTo>
                      <a:lnTo>
                        <a:pt x="2379" y="2739"/>
                      </a:lnTo>
                      <a:lnTo>
                        <a:pt x="2385" y="2741"/>
                      </a:lnTo>
                      <a:lnTo>
                        <a:pt x="2391" y="2739"/>
                      </a:lnTo>
                      <a:lnTo>
                        <a:pt x="2399" y="2736"/>
                      </a:lnTo>
                      <a:lnTo>
                        <a:pt x="2407" y="2731"/>
                      </a:lnTo>
                      <a:lnTo>
                        <a:pt x="2426" y="2722"/>
                      </a:lnTo>
                      <a:lnTo>
                        <a:pt x="2437" y="2717"/>
                      </a:lnTo>
                      <a:lnTo>
                        <a:pt x="2448" y="2715"/>
                      </a:lnTo>
                      <a:lnTo>
                        <a:pt x="2448" y="2715"/>
                      </a:lnTo>
                      <a:lnTo>
                        <a:pt x="2459" y="2714"/>
                      </a:lnTo>
                      <a:lnTo>
                        <a:pt x="2470" y="2714"/>
                      </a:lnTo>
                      <a:lnTo>
                        <a:pt x="2490" y="2713"/>
                      </a:lnTo>
                      <a:lnTo>
                        <a:pt x="2501" y="2711"/>
                      </a:lnTo>
                      <a:lnTo>
                        <a:pt x="2511" y="2710"/>
                      </a:lnTo>
                      <a:lnTo>
                        <a:pt x="2520" y="2707"/>
                      </a:lnTo>
                      <a:lnTo>
                        <a:pt x="2529" y="2702"/>
                      </a:lnTo>
                      <a:lnTo>
                        <a:pt x="2529" y="2702"/>
                      </a:lnTo>
                      <a:lnTo>
                        <a:pt x="2544" y="2692"/>
                      </a:lnTo>
                      <a:lnTo>
                        <a:pt x="2555" y="2685"/>
                      </a:lnTo>
                      <a:lnTo>
                        <a:pt x="2566" y="2679"/>
                      </a:lnTo>
                      <a:lnTo>
                        <a:pt x="2575" y="2671"/>
                      </a:lnTo>
                      <a:lnTo>
                        <a:pt x="2575" y="2671"/>
                      </a:lnTo>
                      <a:lnTo>
                        <a:pt x="2580" y="2666"/>
                      </a:lnTo>
                      <a:lnTo>
                        <a:pt x="2586" y="2663"/>
                      </a:lnTo>
                      <a:lnTo>
                        <a:pt x="2598" y="2658"/>
                      </a:lnTo>
                      <a:lnTo>
                        <a:pt x="2630" y="2646"/>
                      </a:lnTo>
                      <a:lnTo>
                        <a:pt x="2630" y="2646"/>
                      </a:lnTo>
                      <a:lnTo>
                        <a:pt x="2666" y="2630"/>
                      </a:lnTo>
                      <a:lnTo>
                        <a:pt x="2681" y="2623"/>
                      </a:lnTo>
                      <a:lnTo>
                        <a:pt x="2689" y="2618"/>
                      </a:lnTo>
                      <a:lnTo>
                        <a:pt x="2689" y="2618"/>
                      </a:lnTo>
                      <a:lnTo>
                        <a:pt x="2692" y="2615"/>
                      </a:lnTo>
                      <a:lnTo>
                        <a:pt x="2693" y="2612"/>
                      </a:lnTo>
                      <a:lnTo>
                        <a:pt x="2693" y="2604"/>
                      </a:lnTo>
                      <a:lnTo>
                        <a:pt x="2692" y="2601"/>
                      </a:lnTo>
                      <a:lnTo>
                        <a:pt x="2693" y="2596"/>
                      </a:lnTo>
                      <a:lnTo>
                        <a:pt x="2694" y="2592"/>
                      </a:lnTo>
                      <a:lnTo>
                        <a:pt x="2698" y="2587"/>
                      </a:lnTo>
                      <a:lnTo>
                        <a:pt x="2698" y="2587"/>
                      </a:lnTo>
                      <a:lnTo>
                        <a:pt x="2705" y="2581"/>
                      </a:lnTo>
                      <a:lnTo>
                        <a:pt x="2714" y="2577"/>
                      </a:lnTo>
                      <a:lnTo>
                        <a:pt x="2736" y="2564"/>
                      </a:lnTo>
                      <a:lnTo>
                        <a:pt x="2759" y="2555"/>
                      </a:lnTo>
                      <a:lnTo>
                        <a:pt x="2768" y="2552"/>
                      </a:lnTo>
                      <a:lnTo>
                        <a:pt x="2777" y="2551"/>
                      </a:lnTo>
                      <a:lnTo>
                        <a:pt x="2777" y="2551"/>
                      </a:lnTo>
                      <a:lnTo>
                        <a:pt x="2789" y="2550"/>
                      </a:lnTo>
                      <a:lnTo>
                        <a:pt x="2794" y="2549"/>
                      </a:lnTo>
                      <a:lnTo>
                        <a:pt x="2797" y="2546"/>
                      </a:lnTo>
                      <a:lnTo>
                        <a:pt x="2802" y="2542"/>
                      </a:lnTo>
                      <a:lnTo>
                        <a:pt x="2807" y="2538"/>
                      </a:lnTo>
                      <a:lnTo>
                        <a:pt x="2812" y="2532"/>
                      </a:lnTo>
                      <a:lnTo>
                        <a:pt x="2817" y="2523"/>
                      </a:lnTo>
                      <a:lnTo>
                        <a:pt x="2817" y="2523"/>
                      </a:lnTo>
                      <a:lnTo>
                        <a:pt x="2822" y="2515"/>
                      </a:lnTo>
                      <a:lnTo>
                        <a:pt x="2828" y="2510"/>
                      </a:lnTo>
                      <a:lnTo>
                        <a:pt x="2834" y="2507"/>
                      </a:lnTo>
                      <a:lnTo>
                        <a:pt x="2840" y="2506"/>
                      </a:lnTo>
                      <a:lnTo>
                        <a:pt x="2850" y="2506"/>
                      </a:lnTo>
                      <a:lnTo>
                        <a:pt x="2853" y="2506"/>
                      </a:lnTo>
                      <a:lnTo>
                        <a:pt x="2856" y="2504"/>
                      </a:lnTo>
                      <a:lnTo>
                        <a:pt x="2856" y="2504"/>
                      </a:lnTo>
                      <a:lnTo>
                        <a:pt x="2859" y="2495"/>
                      </a:lnTo>
                      <a:lnTo>
                        <a:pt x="2863" y="2487"/>
                      </a:lnTo>
                      <a:lnTo>
                        <a:pt x="2867" y="2479"/>
                      </a:lnTo>
                      <a:lnTo>
                        <a:pt x="2869" y="2476"/>
                      </a:lnTo>
                      <a:lnTo>
                        <a:pt x="2872" y="2473"/>
                      </a:lnTo>
                      <a:lnTo>
                        <a:pt x="2872" y="2473"/>
                      </a:lnTo>
                      <a:lnTo>
                        <a:pt x="2880" y="2471"/>
                      </a:lnTo>
                      <a:lnTo>
                        <a:pt x="2892" y="2467"/>
                      </a:lnTo>
                      <a:lnTo>
                        <a:pt x="2902" y="2464"/>
                      </a:lnTo>
                      <a:lnTo>
                        <a:pt x="2905" y="2461"/>
                      </a:lnTo>
                      <a:lnTo>
                        <a:pt x="2905" y="2460"/>
                      </a:lnTo>
                      <a:lnTo>
                        <a:pt x="2905" y="2459"/>
                      </a:lnTo>
                      <a:lnTo>
                        <a:pt x="2905" y="2459"/>
                      </a:lnTo>
                      <a:lnTo>
                        <a:pt x="2902" y="2449"/>
                      </a:lnTo>
                      <a:lnTo>
                        <a:pt x="2898" y="2433"/>
                      </a:lnTo>
                      <a:lnTo>
                        <a:pt x="2897" y="2425"/>
                      </a:lnTo>
                      <a:lnTo>
                        <a:pt x="2897" y="2416"/>
                      </a:lnTo>
                      <a:lnTo>
                        <a:pt x="2898" y="2410"/>
                      </a:lnTo>
                      <a:lnTo>
                        <a:pt x="2901" y="2404"/>
                      </a:lnTo>
                      <a:lnTo>
                        <a:pt x="2901" y="2404"/>
                      </a:lnTo>
                      <a:lnTo>
                        <a:pt x="2904" y="2402"/>
                      </a:lnTo>
                      <a:lnTo>
                        <a:pt x="2909" y="2400"/>
                      </a:lnTo>
                      <a:lnTo>
                        <a:pt x="2918" y="2399"/>
                      </a:lnTo>
                      <a:lnTo>
                        <a:pt x="2921" y="2398"/>
                      </a:lnTo>
                      <a:lnTo>
                        <a:pt x="2925" y="2397"/>
                      </a:lnTo>
                      <a:lnTo>
                        <a:pt x="2927" y="2394"/>
                      </a:lnTo>
                      <a:lnTo>
                        <a:pt x="2930" y="2389"/>
                      </a:lnTo>
                      <a:lnTo>
                        <a:pt x="2930" y="2389"/>
                      </a:lnTo>
                      <a:lnTo>
                        <a:pt x="2935" y="2380"/>
                      </a:lnTo>
                      <a:lnTo>
                        <a:pt x="2938" y="2370"/>
                      </a:lnTo>
                      <a:lnTo>
                        <a:pt x="2944" y="2361"/>
                      </a:lnTo>
                      <a:lnTo>
                        <a:pt x="2949" y="2355"/>
                      </a:lnTo>
                      <a:lnTo>
                        <a:pt x="2949" y="2355"/>
                      </a:lnTo>
                      <a:lnTo>
                        <a:pt x="2956" y="2347"/>
                      </a:lnTo>
                      <a:lnTo>
                        <a:pt x="2964" y="2332"/>
                      </a:lnTo>
                      <a:lnTo>
                        <a:pt x="2967" y="2325"/>
                      </a:lnTo>
                      <a:lnTo>
                        <a:pt x="2970" y="2318"/>
                      </a:lnTo>
                      <a:lnTo>
                        <a:pt x="2970" y="2312"/>
                      </a:lnTo>
                      <a:lnTo>
                        <a:pt x="2970" y="2306"/>
                      </a:lnTo>
                      <a:lnTo>
                        <a:pt x="2970" y="2306"/>
                      </a:lnTo>
                      <a:lnTo>
                        <a:pt x="2966" y="2301"/>
                      </a:lnTo>
                      <a:lnTo>
                        <a:pt x="2961" y="2296"/>
                      </a:lnTo>
                      <a:lnTo>
                        <a:pt x="2949" y="2282"/>
                      </a:lnTo>
                      <a:lnTo>
                        <a:pt x="2925" y="2262"/>
                      </a:lnTo>
                      <a:lnTo>
                        <a:pt x="2925" y="2262"/>
                      </a:lnTo>
                      <a:lnTo>
                        <a:pt x="2921" y="2258"/>
                      </a:lnTo>
                      <a:lnTo>
                        <a:pt x="2916" y="2257"/>
                      </a:lnTo>
                      <a:lnTo>
                        <a:pt x="2905" y="2257"/>
                      </a:lnTo>
                      <a:lnTo>
                        <a:pt x="2899" y="2256"/>
                      </a:lnTo>
                      <a:lnTo>
                        <a:pt x="2893" y="2255"/>
                      </a:lnTo>
                      <a:lnTo>
                        <a:pt x="2887" y="2252"/>
                      </a:lnTo>
                      <a:lnTo>
                        <a:pt x="2880" y="2247"/>
                      </a:lnTo>
                      <a:lnTo>
                        <a:pt x="2880" y="2247"/>
                      </a:lnTo>
                      <a:lnTo>
                        <a:pt x="2874" y="2242"/>
                      </a:lnTo>
                      <a:lnTo>
                        <a:pt x="2867" y="2238"/>
                      </a:lnTo>
                      <a:lnTo>
                        <a:pt x="2853" y="2230"/>
                      </a:lnTo>
                      <a:lnTo>
                        <a:pt x="2842" y="2222"/>
                      </a:lnTo>
                      <a:lnTo>
                        <a:pt x="2838" y="2217"/>
                      </a:lnTo>
                      <a:lnTo>
                        <a:pt x="2834" y="2212"/>
                      </a:lnTo>
                      <a:lnTo>
                        <a:pt x="2834" y="2212"/>
                      </a:lnTo>
                      <a:lnTo>
                        <a:pt x="2830" y="2204"/>
                      </a:lnTo>
                      <a:lnTo>
                        <a:pt x="2828" y="2199"/>
                      </a:lnTo>
                      <a:lnTo>
                        <a:pt x="2825" y="2191"/>
                      </a:lnTo>
                      <a:lnTo>
                        <a:pt x="2824" y="2178"/>
                      </a:lnTo>
                      <a:lnTo>
                        <a:pt x="2824" y="2178"/>
                      </a:lnTo>
                      <a:lnTo>
                        <a:pt x="2823" y="2160"/>
                      </a:lnTo>
                      <a:lnTo>
                        <a:pt x="2823" y="2145"/>
                      </a:lnTo>
                      <a:lnTo>
                        <a:pt x="2823" y="2140"/>
                      </a:lnTo>
                      <a:lnTo>
                        <a:pt x="2822" y="2137"/>
                      </a:lnTo>
                      <a:lnTo>
                        <a:pt x="2819" y="2137"/>
                      </a:lnTo>
                      <a:lnTo>
                        <a:pt x="2817" y="2138"/>
                      </a:lnTo>
                      <a:lnTo>
                        <a:pt x="2817" y="2138"/>
                      </a:lnTo>
                      <a:lnTo>
                        <a:pt x="2812" y="2145"/>
                      </a:lnTo>
                      <a:lnTo>
                        <a:pt x="2808" y="2151"/>
                      </a:lnTo>
                      <a:lnTo>
                        <a:pt x="2805" y="2159"/>
                      </a:lnTo>
                      <a:lnTo>
                        <a:pt x="2797" y="2168"/>
                      </a:lnTo>
                      <a:lnTo>
                        <a:pt x="2797" y="2168"/>
                      </a:lnTo>
                      <a:lnTo>
                        <a:pt x="2787" y="2180"/>
                      </a:lnTo>
                      <a:lnTo>
                        <a:pt x="2776" y="2195"/>
                      </a:lnTo>
                      <a:lnTo>
                        <a:pt x="2766" y="2207"/>
                      </a:lnTo>
                      <a:lnTo>
                        <a:pt x="2757" y="2217"/>
                      </a:lnTo>
                      <a:lnTo>
                        <a:pt x="2757" y="2217"/>
                      </a:lnTo>
                      <a:lnTo>
                        <a:pt x="2751" y="2225"/>
                      </a:lnTo>
                      <a:lnTo>
                        <a:pt x="2745" y="2233"/>
                      </a:lnTo>
                      <a:lnTo>
                        <a:pt x="2742" y="2235"/>
                      </a:lnTo>
                      <a:lnTo>
                        <a:pt x="2738" y="2238"/>
                      </a:lnTo>
                      <a:lnTo>
                        <a:pt x="2733" y="2238"/>
                      </a:lnTo>
                      <a:lnTo>
                        <a:pt x="2728" y="2238"/>
                      </a:lnTo>
                      <a:lnTo>
                        <a:pt x="2728" y="2238"/>
                      </a:lnTo>
                      <a:lnTo>
                        <a:pt x="2719" y="2233"/>
                      </a:lnTo>
                      <a:lnTo>
                        <a:pt x="2713" y="2229"/>
                      </a:lnTo>
                      <a:lnTo>
                        <a:pt x="2708" y="2228"/>
                      </a:lnTo>
                      <a:lnTo>
                        <a:pt x="2703" y="2228"/>
                      </a:lnTo>
                      <a:lnTo>
                        <a:pt x="2697" y="2229"/>
                      </a:lnTo>
                      <a:lnTo>
                        <a:pt x="2688" y="2231"/>
                      </a:lnTo>
                      <a:lnTo>
                        <a:pt x="2688" y="2231"/>
                      </a:lnTo>
                      <a:lnTo>
                        <a:pt x="2674" y="2236"/>
                      </a:lnTo>
                      <a:lnTo>
                        <a:pt x="2669" y="2238"/>
                      </a:lnTo>
                      <a:lnTo>
                        <a:pt x="2665" y="2238"/>
                      </a:lnTo>
                      <a:lnTo>
                        <a:pt x="2662" y="2235"/>
                      </a:lnTo>
                      <a:lnTo>
                        <a:pt x="2658" y="2234"/>
                      </a:lnTo>
                      <a:lnTo>
                        <a:pt x="2649" y="2227"/>
                      </a:lnTo>
                      <a:lnTo>
                        <a:pt x="2649" y="2227"/>
                      </a:lnTo>
                      <a:lnTo>
                        <a:pt x="2642" y="2223"/>
                      </a:lnTo>
                      <a:lnTo>
                        <a:pt x="2641" y="2223"/>
                      </a:lnTo>
                      <a:lnTo>
                        <a:pt x="2641" y="2222"/>
                      </a:lnTo>
                      <a:lnTo>
                        <a:pt x="2641" y="2217"/>
                      </a:lnTo>
                      <a:lnTo>
                        <a:pt x="2640" y="2200"/>
                      </a:lnTo>
                      <a:lnTo>
                        <a:pt x="2640" y="2200"/>
                      </a:lnTo>
                      <a:lnTo>
                        <a:pt x="2638" y="2189"/>
                      </a:lnTo>
                      <a:lnTo>
                        <a:pt x="2640" y="2179"/>
                      </a:lnTo>
                      <a:lnTo>
                        <a:pt x="2642" y="2162"/>
                      </a:lnTo>
                      <a:lnTo>
                        <a:pt x="2643" y="2157"/>
                      </a:lnTo>
                      <a:lnTo>
                        <a:pt x="2643" y="2154"/>
                      </a:lnTo>
                      <a:lnTo>
                        <a:pt x="2642" y="2152"/>
                      </a:lnTo>
                      <a:lnTo>
                        <a:pt x="2640" y="2152"/>
                      </a:lnTo>
                      <a:lnTo>
                        <a:pt x="2635" y="2154"/>
                      </a:lnTo>
                      <a:lnTo>
                        <a:pt x="2635" y="2154"/>
                      </a:lnTo>
                      <a:lnTo>
                        <a:pt x="2628" y="2155"/>
                      </a:lnTo>
                      <a:lnTo>
                        <a:pt x="2624" y="2157"/>
                      </a:lnTo>
                      <a:lnTo>
                        <a:pt x="2620" y="2161"/>
                      </a:lnTo>
                      <a:lnTo>
                        <a:pt x="2618" y="2163"/>
                      </a:lnTo>
                      <a:lnTo>
                        <a:pt x="2614" y="2171"/>
                      </a:lnTo>
                      <a:lnTo>
                        <a:pt x="2609" y="2178"/>
                      </a:lnTo>
                      <a:lnTo>
                        <a:pt x="2609" y="2178"/>
                      </a:lnTo>
                      <a:lnTo>
                        <a:pt x="2605" y="2184"/>
                      </a:lnTo>
                      <a:lnTo>
                        <a:pt x="2602" y="2187"/>
                      </a:lnTo>
                      <a:lnTo>
                        <a:pt x="2598" y="2187"/>
                      </a:lnTo>
                      <a:lnTo>
                        <a:pt x="2596" y="2185"/>
                      </a:lnTo>
                      <a:lnTo>
                        <a:pt x="2592" y="2182"/>
                      </a:lnTo>
                      <a:lnTo>
                        <a:pt x="2589" y="2174"/>
                      </a:lnTo>
                      <a:lnTo>
                        <a:pt x="2585" y="2163"/>
                      </a:lnTo>
                      <a:lnTo>
                        <a:pt x="2585" y="2163"/>
                      </a:lnTo>
                      <a:lnTo>
                        <a:pt x="2583" y="2151"/>
                      </a:lnTo>
                      <a:lnTo>
                        <a:pt x="2581" y="2144"/>
                      </a:lnTo>
                      <a:lnTo>
                        <a:pt x="2581" y="2133"/>
                      </a:lnTo>
                      <a:lnTo>
                        <a:pt x="2581" y="2129"/>
                      </a:lnTo>
                      <a:lnTo>
                        <a:pt x="2580" y="2125"/>
                      </a:lnTo>
                      <a:lnTo>
                        <a:pt x="2577" y="2120"/>
                      </a:lnTo>
                      <a:lnTo>
                        <a:pt x="2571" y="2114"/>
                      </a:lnTo>
                      <a:lnTo>
                        <a:pt x="2571" y="2114"/>
                      </a:lnTo>
                      <a:lnTo>
                        <a:pt x="2564" y="2108"/>
                      </a:lnTo>
                      <a:lnTo>
                        <a:pt x="2562" y="2104"/>
                      </a:lnTo>
                      <a:lnTo>
                        <a:pt x="2560" y="2098"/>
                      </a:lnTo>
                      <a:lnTo>
                        <a:pt x="2558" y="2095"/>
                      </a:lnTo>
                      <a:lnTo>
                        <a:pt x="2555" y="2092"/>
                      </a:lnTo>
                      <a:lnTo>
                        <a:pt x="2541" y="2080"/>
                      </a:lnTo>
                      <a:lnTo>
                        <a:pt x="2541" y="2080"/>
                      </a:lnTo>
                      <a:lnTo>
                        <a:pt x="2532" y="2071"/>
                      </a:lnTo>
                      <a:lnTo>
                        <a:pt x="2524" y="2064"/>
                      </a:lnTo>
                      <a:lnTo>
                        <a:pt x="2518" y="2056"/>
                      </a:lnTo>
                      <a:lnTo>
                        <a:pt x="2515" y="2052"/>
                      </a:lnTo>
                      <a:lnTo>
                        <a:pt x="2510" y="2042"/>
                      </a:lnTo>
                      <a:lnTo>
                        <a:pt x="2506" y="2035"/>
                      </a:lnTo>
                      <a:lnTo>
                        <a:pt x="2506" y="2035"/>
                      </a:lnTo>
                      <a:lnTo>
                        <a:pt x="2504" y="2031"/>
                      </a:lnTo>
                      <a:lnTo>
                        <a:pt x="2499" y="2025"/>
                      </a:lnTo>
                      <a:lnTo>
                        <a:pt x="2487" y="2012"/>
                      </a:lnTo>
                      <a:lnTo>
                        <a:pt x="2482" y="2005"/>
                      </a:lnTo>
                      <a:lnTo>
                        <a:pt x="2478" y="1998"/>
                      </a:lnTo>
                      <a:lnTo>
                        <a:pt x="2478" y="1995"/>
                      </a:lnTo>
                      <a:lnTo>
                        <a:pt x="2478" y="1991"/>
                      </a:lnTo>
                      <a:lnTo>
                        <a:pt x="2480" y="1988"/>
                      </a:lnTo>
                      <a:lnTo>
                        <a:pt x="2482" y="1986"/>
                      </a:lnTo>
                      <a:lnTo>
                        <a:pt x="2482" y="1986"/>
                      </a:lnTo>
                      <a:lnTo>
                        <a:pt x="2488" y="1980"/>
                      </a:lnTo>
                      <a:lnTo>
                        <a:pt x="2493" y="1976"/>
                      </a:lnTo>
                      <a:lnTo>
                        <a:pt x="2500" y="1973"/>
                      </a:lnTo>
                      <a:lnTo>
                        <a:pt x="2506" y="1970"/>
                      </a:lnTo>
                      <a:lnTo>
                        <a:pt x="2513" y="1968"/>
                      </a:lnTo>
                      <a:lnTo>
                        <a:pt x="2520" y="1967"/>
                      </a:lnTo>
                      <a:lnTo>
                        <a:pt x="2537" y="1965"/>
                      </a:lnTo>
                      <a:lnTo>
                        <a:pt x="2537" y="1965"/>
                      </a:lnTo>
                      <a:lnTo>
                        <a:pt x="2545" y="1967"/>
                      </a:lnTo>
                      <a:lnTo>
                        <a:pt x="2554" y="1969"/>
                      </a:lnTo>
                      <a:lnTo>
                        <a:pt x="2563" y="1971"/>
                      </a:lnTo>
                      <a:lnTo>
                        <a:pt x="2572" y="1976"/>
                      </a:lnTo>
                      <a:lnTo>
                        <a:pt x="2580" y="1981"/>
                      </a:lnTo>
                      <a:lnTo>
                        <a:pt x="2588" y="1988"/>
                      </a:lnTo>
                      <a:lnTo>
                        <a:pt x="2595" y="1996"/>
                      </a:lnTo>
                      <a:lnTo>
                        <a:pt x="2600" y="2005"/>
                      </a:lnTo>
                      <a:lnTo>
                        <a:pt x="2600" y="2005"/>
                      </a:lnTo>
                      <a:lnTo>
                        <a:pt x="2603" y="2015"/>
                      </a:lnTo>
                      <a:lnTo>
                        <a:pt x="2606" y="2025"/>
                      </a:lnTo>
                      <a:lnTo>
                        <a:pt x="2607" y="2043"/>
                      </a:lnTo>
                      <a:lnTo>
                        <a:pt x="2608" y="2052"/>
                      </a:lnTo>
                      <a:lnTo>
                        <a:pt x="2612" y="2059"/>
                      </a:lnTo>
                      <a:lnTo>
                        <a:pt x="2615" y="2061"/>
                      </a:lnTo>
                      <a:lnTo>
                        <a:pt x="2619" y="2065"/>
                      </a:lnTo>
                      <a:lnTo>
                        <a:pt x="2624" y="2067"/>
                      </a:lnTo>
                      <a:lnTo>
                        <a:pt x="2630" y="2070"/>
                      </a:lnTo>
                      <a:lnTo>
                        <a:pt x="2630" y="2070"/>
                      </a:lnTo>
                      <a:lnTo>
                        <a:pt x="2642" y="2074"/>
                      </a:lnTo>
                      <a:lnTo>
                        <a:pt x="2652" y="2078"/>
                      </a:lnTo>
                      <a:lnTo>
                        <a:pt x="2670" y="2089"/>
                      </a:lnTo>
                      <a:lnTo>
                        <a:pt x="2679" y="2094"/>
                      </a:lnTo>
                      <a:lnTo>
                        <a:pt x="2686" y="2099"/>
                      </a:lnTo>
                      <a:lnTo>
                        <a:pt x="2694" y="2103"/>
                      </a:lnTo>
                      <a:lnTo>
                        <a:pt x="2704" y="2104"/>
                      </a:lnTo>
                      <a:lnTo>
                        <a:pt x="2704" y="2104"/>
                      </a:lnTo>
                      <a:lnTo>
                        <a:pt x="2713" y="2106"/>
                      </a:lnTo>
                      <a:lnTo>
                        <a:pt x="2720" y="2110"/>
                      </a:lnTo>
                      <a:lnTo>
                        <a:pt x="2733" y="2120"/>
                      </a:lnTo>
                      <a:lnTo>
                        <a:pt x="2739" y="2125"/>
                      </a:lnTo>
                      <a:lnTo>
                        <a:pt x="2747" y="2127"/>
                      </a:lnTo>
                      <a:lnTo>
                        <a:pt x="2750" y="2127"/>
                      </a:lnTo>
                      <a:lnTo>
                        <a:pt x="2754" y="2127"/>
                      </a:lnTo>
                      <a:lnTo>
                        <a:pt x="2757" y="2126"/>
                      </a:lnTo>
                      <a:lnTo>
                        <a:pt x="2762" y="2123"/>
                      </a:lnTo>
                      <a:lnTo>
                        <a:pt x="2762" y="2123"/>
                      </a:lnTo>
                      <a:lnTo>
                        <a:pt x="2772" y="2118"/>
                      </a:lnTo>
                      <a:lnTo>
                        <a:pt x="2784" y="2114"/>
                      </a:lnTo>
                      <a:lnTo>
                        <a:pt x="2795" y="2110"/>
                      </a:lnTo>
                      <a:lnTo>
                        <a:pt x="2807" y="2108"/>
                      </a:lnTo>
                      <a:lnTo>
                        <a:pt x="2818" y="2106"/>
                      </a:lnTo>
                      <a:lnTo>
                        <a:pt x="2828" y="2106"/>
                      </a:lnTo>
                      <a:lnTo>
                        <a:pt x="2835" y="2109"/>
                      </a:lnTo>
                      <a:lnTo>
                        <a:pt x="2838" y="2111"/>
                      </a:lnTo>
                      <a:lnTo>
                        <a:pt x="2839" y="2114"/>
                      </a:lnTo>
                      <a:lnTo>
                        <a:pt x="2839" y="2114"/>
                      </a:lnTo>
                      <a:lnTo>
                        <a:pt x="2841" y="2120"/>
                      </a:lnTo>
                      <a:lnTo>
                        <a:pt x="2841" y="2127"/>
                      </a:lnTo>
                      <a:lnTo>
                        <a:pt x="2841" y="2135"/>
                      </a:lnTo>
                      <a:lnTo>
                        <a:pt x="2842" y="2144"/>
                      </a:lnTo>
                      <a:lnTo>
                        <a:pt x="2846" y="2152"/>
                      </a:lnTo>
                      <a:lnTo>
                        <a:pt x="2848" y="2156"/>
                      </a:lnTo>
                      <a:lnTo>
                        <a:pt x="2852" y="2159"/>
                      </a:lnTo>
                      <a:lnTo>
                        <a:pt x="2856" y="2162"/>
                      </a:lnTo>
                      <a:lnTo>
                        <a:pt x="2862" y="2165"/>
                      </a:lnTo>
                      <a:lnTo>
                        <a:pt x="2868" y="2167"/>
                      </a:lnTo>
                      <a:lnTo>
                        <a:pt x="2876" y="2168"/>
                      </a:lnTo>
                      <a:lnTo>
                        <a:pt x="2876" y="2168"/>
                      </a:lnTo>
                      <a:lnTo>
                        <a:pt x="2950" y="2178"/>
                      </a:lnTo>
                      <a:lnTo>
                        <a:pt x="3009" y="2188"/>
                      </a:lnTo>
                      <a:lnTo>
                        <a:pt x="3009" y="2188"/>
                      </a:lnTo>
                      <a:lnTo>
                        <a:pt x="3021" y="2189"/>
                      </a:lnTo>
                      <a:lnTo>
                        <a:pt x="3038" y="2190"/>
                      </a:lnTo>
                      <a:lnTo>
                        <a:pt x="3078" y="2189"/>
                      </a:lnTo>
                      <a:lnTo>
                        <a:pt x="3113" y="2187"/>
                      </a:lnTo>
                      <a:lnTo>
                        <a:pt x="3126" y="2185"/>
                      </a:lnTo>
                      <a:lnTo>
                        <a:pt x="3132" y="2183"/>
                      </a:lnTo>
                      <a:lnTo>
                        <a:pt x="3132" y="2183"/>
                      </a:lnTo>
                      <a:lnTo>
                        <a:pt x="3136" y="2180"/>
                      </a:lnTo>
                      <a:lnTo>
                        <a:pt x="3142" y="2177"/>
                      </a:lnTo>
                      <a:lnTo>
                        <a:pt x="3151" y="2173"/>
                      </a:lnTo>
                      <a:lnTo>
                        <a:pt x="3162" y="2169"/>
                      </a:lnTo>
                      <a:lnTo>
                        <a:pt x="3172" y="2168"/>
                      </a:lnTo>
                      <a:lnTo>
                        <a:pt x="3182" y="2167"/>
                      </a:lnTo>
                      <a:lnTo>
                        <a:pt x="3192" y="2168"/>
                      </a:lnTo>
                      <a:lnTo>
                        <a:pt x="3197" y="2171"/>
                      </a:lnTo>
                      <a:lnTo>
                        <a:pt x="3200" y="2173"/>
                      </a:lnTo>
                      <a:lnTo>
                        <a:pt x="3200" y="2173"/>
                      </a:lnTo>
                      <a:lnTo>
                        <a:pt x="3206" y="2178"/>
                      </a:lnTo>
                      <a:lnTo>
                        <a:pt x="3211" y="2184"/>
                      </a:lnTo>
                      <a:lnTo>
                        <a:pt x="3219" y="2195"/>
                      </a:lnTo>
                      <a:lnTo>
                        <a:pt x="3225" y="2202"/>
                      </a:lnTo>
                      <a:lnTo>
                        <a:pt x="3232" y="2211"/>
                      </a:lnTo>
                      <a:lnTo>
                        <a:pt x="3244" y="2221"/>
                      </a:lnTo>
                      <a:lnTo>
                        <a:pt x="3260" y="2231"/>
                      </a:lnTo>
                      <a:lnTo>
                        <a:pt x="3260" y="2231"/>
                      </a:lnTo>
                      <a:lnTo>
                        <a:pt x="3277" y="2244"/>
                      </a:lnTo>
                      <a:lnTo>
                        <a:pt x="3291" y="2255"/>
                      </a:lnTo>
                      <a:lnTo>
                        <a:pt x="3302" y="2265"/>
                      </a:lnTo>
                      <a:lnTo>
                        <a:pt x="3311" y="2275"/>
                      </a:lnTo>
                      <a:lnTo>
                        <a:pt x="3324" y="2290"/>
                      </a:lnTo>
                      <a:lnTo>
                        <a:pt x="3329" y="2296"/>
                      </a:lnTo>
                      <a:lnTo>
                        <a:pt x="3333" y="2299"/>
                      </a:lnTo>
                      <a:lnTo>
                        <a:pt x="3333" y="2299"/>
                      </a:lnTo>
                      <a:lnTo>
                        <a:pt x="3335" y="2299"/>
                      </a:lnTo>
                      <a:lnTo>
                        <a:pt x="3338" y="2299"/>
                      </a:lnTo>
                      <a:lnTo>
                        <a:pt x="3342" y="2297"/>
                      </a:lnTo>
                      <a:lnTo>
                        <a:pt x="3348" y="2292"/>
                      </a:lnTo>
                      <a:lnTo>
                        <a:pt x="3355" y="2287"/>
                      </a:lnTo>
                      <a:lnTo>
                        <a:pt x="3361" y="2282"/>
                      </a:lnTo>
                      <a:lnTo>
                        <a:pt x="3365" y="2279"/>
                      </a:lnTo>
                      <a:lnTo>
                        <a:pt x="3368" y="2278"/>
                      </a:lnTo>
                      <a:lnTo>
                        <a:pt x="3370" y="2278"/>
                      </a:lnTo>
                      <a:lnTo>
                        <a:pt x="3371" y="2279"/>
                      </a:lnTo>
                      <a:lnTo>
                        <a:pt x="3373" y="2281"/>
                      </a:lnTo>
                      <a:lnTo>
                        <a:pt x="3373" y="2281"/>
                      </a:lnTo>
                      <a:lnTo>
                        <a:pt x="3374" y="2284"/>
                      </a:lnTo>
                      <a:lnTo>
                        <a:pt x="3373" y="2286"/>
                      </a:lnTo>
                      <a:lnTo>
                        <a:pt x="3371" y="2290"/>
                      </a:lnTo>
                      <a:lnTo>
                        <a:pt x="3369" y="2292"/>
                      </a:lnTo>
                      <a:lnTo>
                        <a:pt x="3363" y="2296"/>
                      </a:lnTo>
                      <a:lnTo>
                        <a:pt x="3356" y="2301"/>
                      </a:lnTo>
                      <a:lnTo>
                        <a:pt x="3340" y="2308"/>
                      </a:lnTo>
                      <a:lnTo>
                        <a:pt x="3335" y="2312"/>
                      </a:lnTo>
                      <a:lnTo>
                        <a:pt x="3334" y="2314"/>
                      </a:lnTo>
                      <a:lnTo>
                        <a:pt x="3334" y="2315"/>
                      </a:lnTo>
                      <a:lnTo>
                        <a:pt x="3334" y="2315"/>
                      </a:lnTo>
                      <a:lnTo>
                        <a:pt x="3335" y="2321"/>
                      </a:lnTo>
                      <a:lnTo>
                        <a:pt x="3338" y="2329"/>
                      </a:lnTo>
                      <a:lnTo>
                        <a:pt x="3342" y="2338"/>
                      </a:lnTo>
                      <a:lnTo>
                        <a:pt x="3347" y="2348"/>
                      </a:lnTo>
                      <a:lnTo>
                        <a:pt x="3353" y="2358"/>
                      </a:lnTo>
                      <a:lnTo>
                        <a:pt x="3359" y="2366"/>
                      </a:lnTo>
                      <a:lnTo>
                        <a:pt x="3367" y="2372"/>
                      </a:lnTo>
                      <a:lnTo>
                        <a:pt x="3370" y="2375"/>
                      </a:lnTo>
                      <a:lnTo>
                        <a:pt x="3374" y="2376"/>
                      </a:lnTo>
                      <a:lnTo>
                        <a:pt x="3374" y="2376"/>
                      </a:lnTo>
                      <a:lnTo>
                        <a:pt x="3380" y="2377"/>
                      </a:lnTo>
                      <a:lnTo>
                        <a:pt x="3386" y="2380"/>
                      </a:lnTo>
                      <a:lnTo>
                        <a:pt x="3396" y="2385"/>
                      </a:lnTo>
                      <a:lnTo>
                        <a:pt x="3401" y="2386"/>
                      </a:lnTo>
                      <a:lnTo>
                        <a:pt x="3405" y="2386"/>
                      </a:lnTo>
                      <a:lnTo>
                        <a:pt x="3413" y="2385"/>
                      </a:lnTo>
                      <a:lnTo>
                        <a:pt x="3420" y="2380"/>
                      </a:lnTo>
                      <a:lnTo>
                        <a:pt x="3420" y="2380"/>
                      </a:lnTo>
                      <a:lnTo>
                        <a:pt x="3435" y="2371"/>
                      </a:lnTo>
                      <a:lnTo>
                        <a:pt x="3444" y="2365"/>
                      </a:lnTo>
                      <a:lnTo>
                        <a:pt x="3448" y="2361"/>
                      </a:lnTo>
                      <a:lnTo>
                        <a:pt x="3450" y="2357"/>
                      </a:lnTo>
                      <a:lnTo>
                        <a:pt x="3452" y="2352"/>
                      </a:lnTo>
                      <a:lnTo>
                        <a:pt x="3452" y="2346"/>
                      </a:lnTo>
                      <a:lnTo>
                        <a:pt x="3452" y="2346"/>
                      </a:lnTo>
                      <a:lnTo>
                        <a:pt x="3453" y="2337"/>
                      </a:lnTo>
                      <a:lnTo>
                        <a:pt x="3454" y="2329"/>
                      </a:lnTo>
                      <a:lnTo>
                        <a:pt x="3456" y="2320"/>
                      </a:lnTo>
                      <a:lnTo>
                        <a:pt x="3460" y="2315"/>
                      </a:lnTo>
                      <a:lnTo>
                        <a:pt x="3461" y="2313"/>
                      </a:lnTo>
                      <a:lnTo>
                        <a:pt x="3464" y="2313"/>
                      </a:lnTo>
                      <a:lnTo>
                        <a:pt x="3465" y="2314"/>
                      </a:lnTo>
                      <a:lnTo>
                        <a:pt x="3466" y="2317"/>
                      </a:lnTo>
                      <a:lnTo>
                        <a:pt x="3470" y="2326"/>
                      </a:lnTo>
                      <a:lnTo>
                        <a:pt x="3472" y="2346"/>
                      </a:lnTo>
                      <a:lnTo>
                        <a:pt x="3472" y="2346"/>
                      </a:lnTo>
                      <a:lnTo>
                        <a:pt x="3473" y="2366"/>
                      </a:lnTo>
                      <a:lnTo>
                        <a:pt x="3476" y="2382"/>
                      </a:lnTo>
                      <a:lnTo>
                        <a:pt x="3480" y="2406"/>
                      </a:lnTo>
                      <a:lnTo>
                        <a:pt x="3482" y="2422"/>
                      </a:lnTo>
                      <a:lnTo>
                        <a:pt x="3482" y="2431"/>
                      </a:lnTo>
                      <a:lnTo>
                        <a:pt x="3482" y="2439"/>
                      </a:lnTo>
                      <a:lnTo>
                        <a:pt x="3482" y="2439"/>
                      </a:lnTo>
                      <a:lnTo>
                        <a:pt x="3481" y="2449"/>
                      </a:lnTo>
                      <a:lnTo>
                        <a:pt x="3482" y="2457"/>
                      </a:lnTo>
                      <a:lnTo>
                        <a:pt x="3483" y="2466"/>
                      </a:lnTo>
                      <a:lnTo>
                        <a:pt x="3486" y="2474"/>
                      </a:lnTo>
                      <a:lnTo>
                        <a:pt x="3493" y="2490"/>
                      </a:lnTo>
                      <a:lnTo>
                        <a:pt x="3499" y="2506"/>
                      </a:lnTo>
                      <a:lnTo>
                        <a:pt x="3499" y="2506"/>
                      </a:lnTo>
                      <a:lnTo>
                        <a:pt x="3511" y="2547"/>
                      </a:lnTo>
                      <a:lnTo>
                        <a:pt x="3518" y="2572"/>
                      </a:lnTo>
                      <a:lnTo>
                        <a:pt x="3526" y="2592"/>
                      </a:lnTo>
                      <a:lnTo>
                        <a:pt x="3526" y="2592"/>
                      </a:lnTo>
                      <a:lnTo>
                        <a:pt x="3530" y="2602"/>
                      </a:lnTo>
                      <a:lnTo>
                        <a:pt x="3537" y="2613"/>
                      </a:lnTo>
                      <a:lnTo>
                        <a:pt x="3550" y="2637"/>
                      </a:lnTo>
                      <a:lnTo>
                        <a:pt x="3564" y="2662"/>
                      </a:lnTo>
                      <a:lnTo>
                        <a:pt x="3571" y="2674"/>
                      </a:lnTo>
                      <a:lnTo>
                        <a:pt x="3575" y="2686"/>
                      </a:lnTo>
                      <a:lnTo>
                        <a:pt x="3575" y="2686"/>
                      </a:lnTo>
                      <a:lnTo>
                        <a:pt x="3578" y="2696"/>
                      </a:lnTo>
                      <a:lnTo>
                        <a:pt x="3579" y="2702"/>
                      </a:lnTo>
                      <a:lnTo>
                        <a:pt x="3578" y="2711"/>
                      </a:lnTo>
                      <a:lnTo>
                        <a:pt x="3579" y="2715"/>
                      </a:lnTo>
                      <a:lnTo>
                        <a:pt x="3580" y="2721"/>
                      </a:lnTo>
                      <a:lnTo>
                        <a:pt x="3585" y="2728"/>
                      </a:lnTo>
                      <a:lnTo>
                        <a:pt x="3591" y="2739"/>
                      </a:lnTo>
                      <a:lnTo>
                        <a:pt x="3591" y="2739"/>
                      </a:lnTo>
                      <a:lnTo>
                        <a:pt x="3617" y="2776"/>
                      </a:lnTo>
                      <a:lnTo>
                        <a:pt x="3625" y="2790"/>
                      </a:lnTo>
                      <a:lnTo>
                        <a:pt x="3634" y="2811"/>
                      </a:lnTo>
                      <a:lnTo>
                        <a:pt x="3634" y="2811"/>
                      </a:lnTo>
                      <a:lnTo>
                        <a:pt x="3643" y="2832"/>
                      </a:lnTo>
                      <a:lnTo>
                        <a:pt x="3649" y="2844"/>
                      </a:lnTo>
                      <a:lnTo>
                        <a:pt x="3654" y="2856"/>
                      </a:lnTo>
                      <a:lnTo>
                        <a:pt x="3659" y="2873"/>
                      </a:lnTo>
                      <a:lnTo>
                        <a:pt x="3659" y="2873"/>
                      </a:lnTo>
                      <a:lnTo>
                        <a:pt x="3663" y="2894"/>
                      </a:lnTo>
                      <a:lnTo>
                        <a:pt x="3668" y="2912"/>
                      </a:lnTo>
                      <a:lnTo>
                        <a:pt x="3670" y="2920"/>
                      </a:lnTo>
                      <a:lnTo>
                        <a:pt x="3674" y="2928"/>
                      </a:lnTo>
                      <a:lnTo>
                        <a:pt x="3679" y="2933"/>
                      </a:lnTo>
                      <a:lnTo>
                        <a:pt x="3683" y="2937"/>
                      </a:lnTo>
                      <a:lnTo>
                        <a:pt x="3683" y="2937"/>
                      </a:lnTo>
                      <a:lnTo>
                        <a:pt x="3697" y="2946"/>
                      </a:lnTo>
                      <a:lnTo>
                        <a:pt x="3705" y="2950"/>
                      </a:lnTo>
                      <a:lnTo>
                        <a:pt x="3713" y="2953"/>
                      </a:lnTo>
                      <a:lnTo>
                        <a:pt x="3720" y="2956"/>
                      </a:lnTo>
                      <a:lnTo>
                        <a:pt x="3726" y="2956"/>
                      </a:lnTo>
                      <a:lnTo>
                        <a:pt x="3728" y="2954"/>
                      </a:lnTo>
                      <a:lnTo>
                        <a:pt x="3731" y="2953"/>
                      </a:lnTo>
                      <a:lnTo>
                        <a:pt x="3732" y="2951"/>
                      </a:lnTo>
                      <a:lnTo>
                        <a:pt x="3732" y="2947"/>
                      </a:lnTo>
                      <a:lnTo>
                        <a:pt x="3732" y="2947"/>
                      </a:lnTo>
                      <a:lnTo>
                        <a:pt x="3732" y="2940"/>
                      </a:lnTo>
                      <a:lnTo>
                        <a:pt x="3730" y="2933"/>
                      </a:lnTo>
                      <a:lnTo>
                        <a:pt x="3726" y="2919"/>
                      </a:lnTo>
                      <a:lnTo>
                        <a:pt x="3725" y="2913"/>
                      </a:lnTo>
                      <a:lnTo>
                        <a:pt x="3726" y="2908"/>
                      </a:lnTo>
                      <a:lnTo>
                        <a:pt x="3728" y="2907"/>
                      </a:lnTo>
                      <a:lnTo>
                        <a:pt x="3731" y="2905"/>
                      </a:lnTo>
                      <a:lnTo>
                        <a:pt x="3738" y="2902"/>
                      </a:lnTo>
                      <a:lnTo>
                        <a:pt x="3738" y="2902"/>
                      </a:lnTo>
                      <a:lnTo>
                        <a:pt x="3746" y="2902"/>
                      </a:lnTo>
                      <a:lnTo>
                        <a:pt x="3756" y="2902"/>
                      </a:lnTo>
                      <a:lnTo>
                        <a:pt x="3773" y="2906"/>
                      </a:lnTo>
                      <a:lnTo>
                        <a:pt x="3778" y="2906"/>
                      </a:lnTo>
                      <a:lnTo>
                        <a:pt x="3782" y="2906"/>
                      </a:lnTo>
                      <a:lnTo>
                        <a:pt x="3782" y="2905"/>
                      </a:lnTo>
                      <a:lnTo>
                        <a:pt x="3782" y="2903"/>
                      </a:lnTo>
                      <a:lnTo>
                        <a:pt x="3777" y="2897"/>
                      </a:lnTo>
                      <a:lnTo>
                        <a:pt x="3777" y="2897"/>
                      </a:lnTo>
                      <a:lnTo>
                        <a:pt x="3766" y="2886"/>
                      </a:lnTo>
                      <a:lnTo>
                        <a:pt x="3760" y="2879"/>
                      </a:lnTo>
                      <a:lnTo>
                        <a:pt x="3759" y="2875"/>
                      </a:lnTo>
                      <a:lnTo>
                        <a:pt x="3759" y="2872"/>
                      </a:lnTo>
                      <a:lnTo>
                        <a:pt x="3761" y="2868"/>
                      </a:lnTo>
                      <a:lnTo>
                        <a:pt x="3766" y="2863"/>
                      </a:lnTo>
                      <a:lnTo>
                        <a:pt x="3766" y="2863"/>
                      </a:lnTo>
                      <a:lnTo>
                        <a:pt x="3771" y="2858"/>
                      </a:lnTo>
                      <a:lnTo>
                        <a:pt x="3774" y="2856"/>
                      </a:lnTo>
                      <a:lnTo>
                        <a:pt x="3779" y="2855"/>
                      </a:lnTo>
                      <a:lnTo>
                        <a:pt x="3783" y="2854"/>
                      </a:lnTo>
                      <a:lnTo>
                        <a:pt x="3784" y="2852"/>
                      </a:lnTo>
                      <a:lnTo>
                        <a:pt x="3787" y="2849"/>
                      </a:lnTo>
                      <a:lnTo>
                        <a:pt x="3787" y="2849"/>
                      </a:lnTo>
                      <a:lnTo>
                        <a:pt x="3791" y="2840"/>
                      </a:lnTo>
                      <a:lnTo>
                        <a:pt x="3794" y="2833"/>
                      </a:lnTo>
                      <a:lnTo>
                        <a:pt x="3794" y="2823"/>
                      </a:lnTo>
                      <a:lnTo>
                        <a:pt x="3791" y="2810"/>
                      </a:lnTo>
                      <a:lnTo>
                        <a:pt x="3791" y="2810"/>
                      </a:lnTo>
                      <a:lnTo>
                        <a:pt x="3789" y="2799"/>
                      </a:lnTo>
                      <a:lnTo>
                        <a:pt x="3787" y="2793"/>
                      </a:lnTo>
                      <a:lnTo>
                        <a:pt x="3788" y="2787"/>
                      </a:lnTo>
                      <a:lnTo>
                        <a:pt x="3791" y="2775"/>
                      </a:lnTo>
                      <a:lnTo>
                        <a:pt x="3791" y="2775"/>
                      </a:lnTo>
                      <a:lnTo>
                        <a:pt x="3795" y="2767"/>
                      </a:lnTo>
                      <a:lnTo>
                        <a:pt x="3797" y="2764"/>
                      </a:lnTo>
                      <a:lnTo>
                        <a:pt x="3800" y="2760"/>
                      </a:lnTo>
                      <a:lnTo>
                        <a:pt x="3801" y="2755"/>
                      </a:lnTo>
                      <a:lnTo>
                        <a:pt x="3801" y="2739"/>
                      </a:lnTo>
                      <a:lnTo>
                        <a:pt x="3801" y="2739"/>
                      </a:lnTo>
                      <a:lnTo>
                        <a:pt x="3801" y="2730"/>
                      </a:lnTo>
                      <a:lnTo>
                        <a:pt x="3800" y="2720"/>
                      </a:lnTo>
                      <a:lnTo>
                        <a:pt x="3796" y="2703"/>
                      </a:lnTo>
                      <a:lnTo>
                        <a:pt x="3794" y="2691"/>
                      </a:lnTo>
                      <a:lnTo>
                        <a:pt x="3791" y="2681"/>
                      </a:lnTo>
                      <a:lnTo>
                        <a:pt x="3791" y="2681"/>
                      </a:lnTo>
                      <a:lnTo>
                        <a:pt x="3790" y="2669"/>
                      </a:lnTo>
                      <a:lnTo>
                        <a:pt x="3789" y="2652"/>
                      </a:lnTo>
                      <a:lnTo>
                        <a:pt x="3788" y="2635"/>
                      </a:lnTo>
                      <a:lnTo>
                        <a:pt x="3788" y="2628"/>
                      </a:lnTo>
                      <a:lnTo>
                        <a:pt x="3788" y="2621"/>
                      </a:lnTo>
                      <a:lnTo>
                        <a:pt x="3788" y="2621"/>
                      </a:lnTo>
                      <a:lnTo>
                        <a:pt x="3790" y="2617"/>
                      </a:lnTo>
                      <a:lnTo>
                        <a:pt x="3791" y="2615"/>
                      </a:lnTo>
                      <a:lnTo>
                        <a:pt x="3794" y="2614"/>
                      </a:lnTo>
                      <a:lnTo>
                        <a:pt x="3795" y="2614"/>
                      </a:lnTo>
                      <a:lnTo>
                        <a:pt x="3799" y="2614"/>
                      </a:lnTo>
                      <a:lnTo>
                        <a:pt x="3802" y="2613"/>
                      </a:lnTo>
                      <a:lnTo>
                        <a:pt x="3806" y="2611"/>
                      </a:lnTo>
                      <a:lnTo>
                        <a:pt x="3812" y="2607"/>
                      </a:lnTo>
                      <a:lnTo>
                        <a:pt x="3812" y="2607"/>
                      </a:lnTo>
                      <a:lnTo>
                        <a:pt x="3816" y="2602"/>
                      </a:lnTo>
                      <a:lnTo>
                        <a:pt x="3817" y="2597"/>
                      </a:lnTo>
                      <a:lnTo>
                        <a:pt x="3817" y="2592"/>
                      </a:lnTo>
                      <a:lnTo>
                        <a:pt x="3817" y="2589"/>
                      </a:lnTo>
                      <a:lnTo>
                        <a:pt x="3817" y="2586"/>
                      </a:lnTo>
                      <a:lnTo>
                        <a:pt x="3818" y="2584"/>
                      </a:lnTo>
                      <a:lnTo>
                        <a:pt x="3821" y="2583"/>
                      </a:lnTo>
                      <a:lnTo>
                        <a:pt x="3827" y="2583"/>
                      </a:lnTo>
                      <a:lnTo>
                        <a:pt x="3827" y="2583"/>
                      </a:lnTo>
                      <a:lnTo>
                        <a:pt x="3833" y="2583"/>
                      </a:lnTo>
                      <a:lnTo>
                        <a:pt x="3839" y="2584"/>
                      </a:lnTo>
                      <a:lnTo>
                        <a:pt x="3848" y="2586"/>
                      </a:lnTo>
                      <a:lnTo>
                        <a:pt x="3853" y="2586"/>
                      </a:lnTo>
                      <a:lnTo>
                        <a:pt x="3856" y="2584"/>
                      </a:lnTo>
                      <a:lnTo>
                        <a:pt x="3858" y="2580"/>
                      </a:lnTo>
                      <a:lnTo>
                        <a:pt x="3861" y="2572"/>
                      </a:lnTo>
                      <a:lnTo>
                        <a:pt x="3861" y="2572"/>
                      </a:lnTo>
                      <a:lnTo>
                        <a:pt x="3864" y="2551"/>
                      </a:lnTo>
                      <a:lnTo>
                        <a:pt x="3867" y="2547"/>
                      </a:lnTo>
                      <a:lnTo>
                        <a:pt x="3870" y="2542"/>
                      </a:lnTo>
                      <a:lnTo>
                        <a:pt x="3870" y="2542"/>
                      </a:lnTo>
                      <a:lnTo>
                        <a:pt x="3888" y="2523"/>
                      </a:lnTo>
                      <a:lnTo>
                        <a:pt x="3901" y="2511"/>
                      </a:lnTo>
                      <a:lnTo>
                        <a:pt x="3915" y="2499"/>
                      </a:lnTo>
                      <a:lnTo>
                        <a:pt x="3915" y="2499"/>
                      </a:lnTo>
                      <a:lnTo>
                        <a:pt x="3921" y="2493"/>
                      </a:lnTo>
                      <a:lnTo>
                        <a:pt x="3927" y="2488"/>
                      </a:lnTo>
                      <a:lnTo>
                        <a:pt x="3936" y="2477"/>
                      </a:lnTo>
                      <a:lnTo>
                        <a:pt x="3943" y="2467"/>
                      </a:lnTo>
                      <a:lnTo>
                        <a:pt x="3949" y="2459"/>
                      </a:lnTo>
                      <a:lnTo>
                        <a:pt x="3949" y="2459"/>
                      </a:lnTo>
                      <a:lnTo>
                        <a:pt x="3958" y="2449"/>
                      </a:lnTo>
                      <a:lnTo>
                        <a:pt x="3967" y="2436"/>
                      </a:lnTo>
                      <a:lnTo>
                        <a:pt x="3973" y="2430"/>
                      </a:lnTo>
                      <a:lnTo>
                        <a:pt x="3978" y="2423"/>
                      </a:lnTo>
                      <a:lnTo>
                        <a:pt x="3984" y="2419"/>
                      </a:lnTo>
                      <a:lnTo>
                        <a:pt x="3992" y="2416"/>
                      </a:lnTo>
                      <a:lnTo>
                        <a:pt x="3992" y="2416"/>
                      </a:lnTo>
                      <a:lnTo>
                        <a:pt x="4003" y="2410"/>
                      </a:lnTo>
                      <a:lnTo>
                        <a:pt x="4007" y="2408"/>
                      </a:lnTo>
                      <a:lnTo>
                        <a:pt x="4011" y="2404"/>
                      </a:lnTo>
                      <a:lnTo>
                        <a:pt x="4015" y="2399"/>
                      </a:lnTo>
                      <a:lnTo>
                        <a:pt x="4016" y="2395"/>
                      </a:lnTo>
                      <a:lnTo>
                        <a:pt x="4018" y="2391"/>
                      </a:lnTo>
                      <a:lnTo>
                        <a:pt x="4018" y="2385"/>
                      </a:lnTo>
                      <a:lnTo>
                        <a:pt x="4018" y="2385"/>
                      </a:lnTo>
                      <a:lnTo>
                        <a:pt x="4017" y="2363"/>
                      </a:lnTo>
                      <a:lnTo>
                        <a:pt x="4017" y="2358"/>
                      </a:lnTo>
                      <a:lnTo>
                        <a:pt x="4018" y="2354"/>
                      </a:lnTo>
                      <a:lnTo>
                        <a:pt x="4021" y="2352"/>
                      </a:lnTo>
                      <a:lnTo>
                        <a:pt x="4023" y="2351"/>
                      </a:lnTo>
                      <a:lnTo>
                        <a:pt x="4023" y="2351"/>
                      </a:lnTo>
                      <a:lnTo>
                        <a:pt x="4027" y="2349"/>
                      </a:lnTo>
                      <a:lnTo>
                        <a:pt x="4030" y="2346"/>
                      </a:lnTo>
                      <a:lnTo>
                        <a:pt x="4038" y="2338"/>
                      </a:lnTo>
                      <a:lnTo>
                        <a:pt x="4043" y="2336"/>
                      </a:lnTo>
                      <a:lnTo>
                        <a:pt x="4047" y="2334"/>
                      </a:lnTo>
                      <a:lnTo>
                        <a:pt x="4052" y="2334"/>
                      </a:lnTo>
                      <a:lnTo>
                        <a:pt x="4057" y="2336"/>
                      </a:lnTo>
                      <a:lnTo>
                        <a:pt x="4057" y="2336"/>
                      </a:lnTo>
                      <a:lnTo>
                        <a:pt x="4060" y="2337"/>
                      </a:lnTo>
                      <a:lnTo>
                        <a:pt x="4061" y="2340"/>
                      </a:lnTo>
                      <a:lnTo>
                        <a:pt x="4061" y="2341"/>
                      </a:lnTo>
                      <a:lnTo>
                        <a:pt x="4060" y="2342"/>
                      </a:lnTo>
                      <a:lnTo>
                        <a:pt x="4056" y="2346"/>
                      </a:lnTo>
                      <a:lnTo>
                        <a:pt x="4052" y="2348"/>
                      </a:lnTo>
                      <a:lnTo>
                        <a:pt x="4051" y="2349"/>
                      </a:lnTo>
                      <a:lnTo>
                        <a:pt x="4054" y="2349"/>
                      </a:lnTo>
                      <a:lnTo>
                        <a:pt x="4078" y="2346"/>
                      </a:lnTo>
                      <a:lnTo>
                        <a:pt x="4078" y="2346"/>
                      </a:lnTo>
                      <a:lnTo>
                        <a:pt x="4095" y="2342"/>
                      </a:lnTo>
                      <a:lnTo>
                        <a:pt x="4108" y="2341"/>
                      </a:lnTo>
                      <a:lnTo>
                        <a:pt x="4123" y="2341"/>
                      </a:lnTo>
                      <a:lnTo>
                        <a:pt x="4126" y="2341"/>
                      </a:lnTo>
                      <a:lnTo>
                        <a:pt x="4129" y="2340"/>
                      </a:lnTo>
                      <a:lnTo>
                        <a:pt x="4130" y="2338"/>
                      </a:lnTo>
                      <a:lnTo>
                        <a:pt x="4131" y="2336"/>
                      </a:lnTo>
                      <a:lnTo>
                        <a:pt x="4131" y="2336"/>
                      </a:lnTo>
                      <a:lnTo>
                        <a:pt x="4132" y="2335"/>
                      </a:lnTo>
                      <a:lnTo>
                        <a:pt x="4134" y="2334"/>
                      </a:lnTo>
                      <a:lnTo>
                        <a:pt x="4137" y="2334"/>
                      </a:lnTo>
                      <a:lnTo>
                        <a:pt x="4146" y="2338"/>
                      </a:lnTo>
                      <a:lnTo>
                        <a:pt x="4149" y="2340"/>
                      </a:lnTo>
                      <a:lnTo>
                        <a:pt x="4152" y="2340"/>
                      </a:lnTo>
                      <a:lnTo>
                        <a:pt x="4153" y="2338"/>
                      </a:lnTo>
                      <a:lnTo>
                        <a:pt x="4154" y="2337"/>
                      </a:lnTo>
                      <a:lnTo>
                        <a:pt x="4155" y="2335"/>
                      </a:lnTo>
                      <a:lnTo>
                        <a:pt x="4157" y="2326"/>
                      </a:lnTo>
                      <a:lnTo>
                        <a:pt x="4157" y="2326"/>
                      </a:lnTo>
                      <a:lnTo>
                        <a:pt x="4155" y="2315"/>
                      </a:lnTo>
                      <a:lnTo>
                        <a:pt x="4152" y="2306"/>
                      </a:lnTo>
                      <a:lnTo>
                        <a:pt x="4148" y="2297"/>
                      </a:lnTo>
                      <a:lnTo>
                        <a:pt x="4143" y="2291"/>
                      </a:lnTo>
                      <a:lnTo>
                        <a:pt x="4140" y="2284"/>
                      </a:lnTo>
                      <a:lnTo>
                        <a:pt x="4141" y="2284"/>
                      </a:lnTo>
                      <a:lnTo>
                        <a:pt x="4146" y="2286"/>
                      </a:lnTo>
                      <a:lnTo>
                        <a:pt x="4146" y="2286"/>
                      </a:lnTo>
                      <a:lnTo>
                        <a:pt x="4157" y="2292"/>
                      </a:lnTo>
                      <a:lnTo>
                        <a:pt x="4163" y="2297"/>
                      </a:lnTo>
                      <a:lnTo>
                        <a:pt x="4168" y="2299"/>
                      </a:lnTo>
                      <a:lnTo>
                        <a:pt x="4176" y="2301"/>
                      </a:lnTo>
                      <a:lnTo>
                        <a:pt x="4176" y="2301"/>
                      </a:lnTo>
                      <a:lnTo>
                        <a:pt x="4186" y="2301"/>
                      </a:lnTo>
                      <a:lnTo>
                        <a:pt x="4192" y="2302"/>
                      </a:lnTo>
                      <a:lnTo>
                        <a:pt x="4194" y="2303"/>
                      </a:lnTo>
                      <a:lnTo>
                        <a:pt x="4197" y="2306"/>
                      </a:lnTo>
                      <a:lnTo>
                        <a:pt x="4200" y="2315"/>
                      </a:lnTo>
                      <a:lnTo>
                        <a:pt x="4200" y="2315"/>
                      </a:lnTo>
                      <a:lnTo>
                        <a:pt x="4203" y="2324"/>
                      </a:lnTo>
                      <a:lnTo>
                        <a:pt x="4206" y="2332"/>
                      </a:lnTo>
                      <a:lnTo>
                        <a:pt x="4215" y="2348"/>
                      </a:lnTo>
                      <a:lnTo>
                        <a:pt x="4225" y="2365"/>
                      </a:lnTo>
                      <a:lnTo>
                        <a:pt x="4225" y="2365"/>
                      </a:lnTo>
                      <a:lnTo>
                        <a:pt x="4229" y="2372"/>
                      </a:lnTo>
                      <a:lnTo>
                        <a:pt x="4242" y="2391"/>
                      </a:lnTo>
                      <a:lnTo>
                        <a:pt x="4249" y="2400"/>
                      </a:lnTo>
                      <a:lnTo>
                        <a:pt x="4256" y="2409"/>
                      </a:lnTo>
                      <a:lnTo>
                        <a:pt x="4263" y="2416"/>
                      </a:lnTo>
                      <a:lnTo>
                        <a:pt x="4270" y="2420"/>
                      </a:lnTo>
                      <a:lnTo>
                        <a:pt x="4270" y="2420"/>
                      </a:lnTo>
                      <a:lnTo>
                        <a:pt x="4276" y="2421"/>
                      </a:lnTo>
                      <a:lnTo>
                        <a:pt x="4280" y="2421"/>
                      </a:lnTo>
                      <a:lnTo>
                        <a:pt x="4291" y="2423"/>
                      </a:lnTo>
                      <a:lnTo>
                        <a:pt x="4295" y="2425"/>
                      </a:lnTo>
                      <a:lnTo>
                        <a:pt x="4297" y="2427"/>
                      </a:lnTo>
                      <a:lnTo>
                        <a:pt x="4299" y="2432"/>
                      </a:lnTo>
                      <a:lnTo>
                        <a:pt x="4299" y="2439"/>
                      </a:lnTo>
                      <a:lnTo>
                        <a:pt x="4299" y="2439"/>
                      </a:lnTo>
                      <a:lnTo>
                        <a:pt x="4299" y="2447"/>
                      </a:lnTo>
                      <a:lnTo>
                        <a:pt x="4299" y="2451"/>
                      </a:lnTo>
                      <a:lnTo>
                        <a:pt x="4300" y="2454"/>
                      </a:lnTo>
                      <a:lnTo>
                        <a:pt x="4301" y="2457"/>
                      </a:lnTo>
                      <a:lnTo>
                        <a:pt x="4307" y="2464"/>
                      </a:lnTo>
                      <a:lnTo>
                        <a:pt x="4310" y="2467"/>
                      </a:lnTo>
                      <a:lnTo>
                        <a:pt x="4313" y="2473"/>
                      </a:lnTo>
                      <a:lnTo>
                        <a:pt x="4313" y="2473"/>
                      </a:lnTo>
                      <a:lnTo>
                        <a:pt x="4321" y="2484"/>
                      </a:lnTo>
                      <a:lnTo>
                        <a:pt x="4325" y="2491"/>
                      </a:lnTo>
                      <a:lnTo>
                        <a:pt x="4330" y="2498"/>
                      </a:lnTo>
                      <a:lnTo>
                        <a:pt x="4334" y="2508"/>
                      </a:lnTo>
                      <a:lnTo>
                        <a:pt x="4334" y="2508"/>
                      </a:lnTo>
                      <a:lnTo>
                        <a:pt x="4335" y="2518"/>
                      </a:lnTo>
                      <a:lnTo>
                        <a:pt x="4335" y="2525"/>
                      </a:lnTo>
                      <a:lnTo>
                        <a:pt x="4334" y="2535"/>
                      </a:lnTo>
                      <a:lnTo>
                        <a:pt x="4334" y="2557"/>
                      </a:lnTo>
                      <a:lnTo>
                        <a:pt x="4334" y="2557"/>
                      </a:lnTo>
                      <a:lnTo>
                        <a:pt x="4335" y="2572"/>
                      </a:lnTo>
                      <a:lnTo>
                        <a:pt x="4338" y="2583"/>
                      </a:lnTo>
                      <a:lnTo>
                        <a:pt x="4342" y="2592"/>
                      </a:lnTo>
                      <a:lnTo>
                        <a:pt x="4347" y="2600"/>
                      </a:lnTo>
                      <a:lnTo>
                        <a:pt x="4353" y="2604"/>
                      </a:lnTo>
                      <a:lnTo>
                        <a:pt x="4361" y="2607"/>
                      </a:lnTo>
                      <a:lnTo>
                        <a:pt x="4364" y="2607"/>
                      </a:lnTo>
                      <a:lnTo>
                        <a:pt x="4367" y="2606"/>
                      </a:lnTo>
                      <a:lnTo>
                        <a:pt x="4370" y="2604"/>
                      </a:lnTo>
                      <a:lnTo>
                        <a:pt x="4373" y="2602"/>
                      </a:lnTo>
                      <a:lnTo>
                        <a:pt x="4373" y="2602"/>
                      </a:lnTo>
                      <a:lnTo>
                        <a:pt x="4390" y="2586"/>
                      </a:lnTo>
                      <a:lnTo>
                        <a:pt x="4396" y="2581"/>
                      </a:lnTo>
                      <a:lnTo>
                        <a:pt x="4402" y="2578"/>
                      </a:lnTo>
                      <a:lnTo>
                        <a:pt x="4402" y="2578"/>
                      </a:lnTo>
                      <a:lnTo>
                        <a:pt x="4408" y="2575"/>
                      </a:lnTo>
                      <a:lnTo>
                        <a:pt x="4413" y="2573"/>
                      </a:lnTo>
                      <a:lnTo>
                        <a:pt x="4419" y="2570"/>
                      </a:lnTo>
                      <a:lnTo>
                        <a:pt x="4427" y="2562"/>
                      </a:lnTo>
                      <a:lnTo>
                        <a:pt x="4427" y="2562"/>
                      </a:lnTo>
                      <a:lnTo>
                        <a:pt x="4435" y="2553"/>
                      </a:lnTo>
                      <a:lnTo>
                        <a:pt x="4437" y="2551"/>
                      </a:lnTo>
                      <a:lnTo>
                        <a:pt x="4439" y="2553"/>
                      </a:lnTo>
                      <a:lnTo>
                        <a:pt x="4447" y="2562"/>
                      </a:lnTo>
                      <a:lnTo>
                        <a:pt x="4447" y="2562"/>
                      </a:lnTo>
                      <a:lnTo>
                        <a:pt x="4453" y="2570"/>
                      </a:lnTo>
                      <a:lnTo>
                        <a:pt x="4458" y="2581"/>
                      </a:lnTo>
                      <a:lnTo>
                        <a:pt x="4464" y="2596"/>
                      </a:lnTo>
                      <a:lnTo>
                        <a:pt x="4470" y="2612"/>
                      </a:lnTo>
                      <a:lnTo>
                        <a:pt x="4479" y="2643"/>
                      </a:lnTo>
                      <a:lnTo>
                        <a:pt x="4487" y="2665"/>
                      </a:lnTo>
                      <a:lnTo>
                        <a:pt x="4487" y="2665"/>
                      </a:lnTo>
                      <a:lnTo>
                        <a:pt x="4493" y="2679"/>
                      </a:lnTo>
                      <a:lnTo>
                        <a:pt x="4499" y="2688"/>
                      </a:lnTo>
                      <a:lnTo>
                        <a:pt x="4504" y="2700"/>
                      </a:lnTo>
                      <a:lnTo>
                        <a:pt x="4511" y="2715"/>
                      </a:lnTo>
                      <a:lnTo>
                        <a:pt x="4511" y="2715"/>
                      </a:lnTo>
                      <a:lnTo>
                        <a:pt x="4516" y="2733"/>
                      </a:lnTo>
                      <a:lnTo>
                        <a:pt x="4520" y="2750"/>
                      </a:lnTo>
                      <a:lnTo>
                        <a:pt x="4526" y="2789"/>
                      </a:lnTo>
                      <a:lnTo>
                        <a:pt x="4526" y="2789"/>
                      </a:lnTo>
                      <a:lnTo>
                        <a:pt x="4528" y="2809"/>
                      </a:lnTo>
                      <a:lnTo>
                        <a:pt x="4527" y="2823"/>
                      </a:lnTo>
                      <a:lnTo>
                        <a:pt x="4526" y="2837"/>
                      </a:lnTo>
                      <a:lnTo>
                        <a:pt x="4526" y="2854"/>
                      </a:lnTo>
                      <a:lnTo>
                        <a:pt x="4526" y="2854"/>
                      </a:lnTo>
                      <a:lnTo>
                        <a:pt x="4526" y="2873"/>
                      </a:lnTo>
                      <a:lnTo>
                        <a:pt x="4526" y="2880"/>
                      </a:lnTo>
                      <a:lnTo>
                        <a:pt x="4522" y="2896"/>
                      </a:lnTo>
                      <a:lnTo>
                        <a:pt x="4522" y="2896"/>
                      </a:lnTo>
                      <a:lnTo>
                        <a:pt x="4517" y="2922"/>
                      </a:lnTo>
                      <a:lnTo>
                        <a:pt x="4513" y="2945"/>
                      </a:lnTo>
                      <a:lnTo>
                        <a:pt x="4512" y="2953"/>
                      </a:lnTo>
                      <a:lnTo>
                        <a:pt x="4513" y="2959"/>
                      </a:lnTo>
                      <a:lnTo>
                        <a:pt x="4515" y="2960"/>
                      </a:lnTo>
                      <a:lnTo>
                        <a:pt x="4517" y="2962"/>
                      </a:lnTo>
                      <a:lnTo>
                        <a:pt x="4520" y="2960"/>
                      </a:lnTo>
                      <a:lnTo>
                        <a:pt x="4523" y="2959"/>
                      </a:lnTo>
                      <a:lnTo>
                        <a:pt x="4523" y="2959"/>
                      </a:lnTo>
                      <a:lnTo>
                        <a:pt x="4534" y="2951"/>
                      </a:lnTo>
                      <a:lnTo>
                        <a:pt x="4539" y="2947"/>
                      </a:lnTo>
                      <a:lnTo>
                        <a:pt x="4541" y="2946"/>
                      </a:lnTo>
                      <a:lnTo>
                        <a:pt x="4544" y="2948"/>
                      </a:lnTo>
                      <a:lnTo>
                        <a:pt x="4550" y="2957"/>
                      </a:lnTo>
                      <a:lnTo>
                        <a:pt x="4550" y="2957"/>
                      </a:lnTo>
                      <a:lnTo>
                        <a:pt x="4566" y="2977"/>
                      </a:lnTo>
                      <a:lnTo>
                        <a:pt x="4580" y="2996"/>
                      </a:lnTo>
                      <a:lnTo>
                        <a:pt x="4580" y="2996"/>
                      </a:lnTo>
                      <a:lnTo>
                        <a:pt x="4589" y="3008"/>
                      </a:lnTo>
                      <a:lnTo>
                        <a:pt x="4598" y="3022"/>
                      </a:lnTo>
                      <a:lnTo>
                        <a:pt x="4602" y="3030"/>
                      </a:lnTo>
                      <a:lnTo>
                        <a:pt x="4606" y="3038"/>
                      </a:lnTo>
                      <a:lnTo>
                        <a:pt x="4608" y="3047"/>
                      </a:lnTo>
                      <a:lnTo>
                        <a:pt x="4609" y="3055"/>
                      </a:lnTo>
                      <a:lnTo>
                        <a:pt x="4609" y="3055"/>
                      </a:lnTo>
                      <a:lnTo>
                        <a:pt x="4609" y="3065"/>
                      </a:lnTo>
                      <a:lnTo>
                        <a:pt x="4612" y="3075"/>
                      </a:lnTo>
                      <a:lnTo>
                        <a:pt x="4617" y="3095"/>
                      </a:lnTo>
                      <a:lnTo>
                        <a:pt x="4621" y="3114"/>
                      </a:lnTo>
                      <a:lnTo>
                        <a:pt x="4624" y="3120"/>
                      </a:lnTo>
                      <a:lnTo>
                        <a:pt x="4624" y="3124"/>
                      </a:lnTo>
                      <a:lnTo>
                        <a:pt x="4624" y="3124"/>
                      </a:lnTo>
                      <a:lnTo>
                        <a:pt x="4625" y="3129"/>
                      </a:lnTo>
                      <a:lnTo>
                        <a:pt x="4628" y="3137"/>
                      </a:lnTo>
                      <a:lnTo>
                        <a:pt x="4635" y="3155"/>
                      </a:lnTo>
                      <a:lnTo>
                        <a:pt x="4645" y="3173"/>
                      </a:lnTo>
                      <a:lnTo>
                        <a:pt x="4649" y="3179"/>
                      </a:lnTo>
                      <a:lnTo>
                        <a:pt x="4653" y="3184"/>
                      </a:lnTo>
                      <a:lnTo>
                        <a:pt x="4653" y="3184"/>
                      </a:lnTo>
                      <a:lnTo>
                        <a:pt x="4680" y="3207"/>
                      </a:lnTo>
                      <a:lnTo>
                        <a:pt x="4696" y="3219"/>
                      </a:lnTo>
                      <a:lnTo>
                        <a:pt x="4702" y="3225"/>
                      </a:lnTo>
                      <a:lnTo>
                        <a:pt x="4708" y="3228"/>
                      </a:lnTo>
                      <a:lnTo>
                        <a:pt x="4708" y="3228"/>
                      </a:lnTo>
                      <a:lnTo>
                        <a:pt x="4736" y="3241"/>
                      </a:lnTo>
                      <a:lnTo>
                        <a:pt x="4749" y="3247"/>
                      </a:lnTo>
                      <a:lnTo>
                        <a:pt x="4754" y="3248"/>
                      </a:lnTo>
                      <a:lnTo>
                        <a:pt x="4757" y="3247"/>
                      </a:lnTo>
                      <a:lnTo>
                        <a:pt x="4757" y="3247"/>
                      </a:lnTo>
                      <a:lnTo>
                        <a:pt x="4761" y="3245"/>
                      </a:lnTo>
                      <a:lnTo>
                        <a:pt x="4766" y="3241"/>
                      </a:lnTo>
                      <a:lnTo>
                        <a:pt x="4767" y="3239"/>
                      </a:lnTo>
                      <a:lnTo>
                        <a:pt x="4768" y="3235"/>
                      </a:lnTo>
                      <a:lnTo>
                        <a:pt x="4767" y="3229"/>
                      </a:lnTo>
                      <a:lnTo>
                        <a:pt x="4765" y="3223"/>
                      </a:lnTo>
                      <a:lnTo>
                        <a:pt x="4765" y="3223"/>
                      </a:lnTo>
                      <a:lnTo>
                        <a:pt x="4761" y="3216"/>
                      </a:lnTo>
                      <a:lnTo>
                        <a:pt x="4756" y="3207"/>
                      </a:lnTo>
                      <a:lnTo>
                        <a:pt x="4745" y="3191"/>
                      </a:lnTo>
                      <a:lnTo>
                        <a:pt x="4740" y="3183"/>
                      </a:lnTo>
                      <a:lnTo>
                        <a:pt x="4737" y="3174"/>
                      </a:lnTo>
                      <a:lnTo>
                        <a:pt x="4733" y="3167"/>
                      </a:lnTo>
                      <a:lnTo>
                        <a:pt x="4732" y="3159"/>
                      </a:lnTo>
                      <a:lnTo>
                        <a:pt x="4732" y="3159"/>
                      </a:lnTo>
                      <a:lnTo>
                        <a:pt x="4732" y="3152"/>
                      </a:lnTo>
                      <a:lnTo>
                        <a:pt x="4731" y="3148"/>
                      </a:lnTo>
                      <a:lnTo>
                        <a:pt x="4728" y="3141"/>
                      </a:lnTo>
                      <a:lnTo>
                        <a:pt x="4727" y="3138"/>
                      </a:lnTo>
                      <a:lnTo>
                        <a:pt x="4726" y="3133"/>
                      </a:lnTo>
                      <a:lnTo>
                        <a:pt x="4726" y="3127"/>
                      </a:lnTo>
                      <a:lnTo>
                        <a:pt x="4727" y="3120"/>
                      </a:lnTo>
                      <a:lnTo>
                        <a:pt x="4727" y="3120"/>
                      </a:lnTo>
                      <a:lnTo>
                        <a:pt x="4729" y="3111"/>
                      </a:lnTo>
                      <a:lnTo>
                        <a:pt x="4732" y="3106"/>
                      </a:lnTo>
                      <a:lnTo>
                        <a:pt x="4734" y="3098"/>
                      </a:lnTo>
                      <a:lnTo>
                        <a:pt x="4734" y="3094"/>
                      </a:lnTo>
                      <a:lnTo>
                        <a:pt x="4733" y="3090"/>
                      </a:lnTo>
                      <a:lnTo>
                        <a:pt x="4725" y="3080"/>
                      </a:lnTo>
                      <a:lnTo>
                        <a:pt x="4725" y="3080"/>
                      </a:lnTo>
                      <a:lnTo>
                        <a:pt x="4717" y="3072"/>
                      </a:lnTo>
                      <a:lnTo>
                        <a:pt x="4710" y="3065"/>
                      </a:lnTo>
                      <a:lnTo>
                        <a:pt x="4692" y="3050"/>
                      </a:lnTo>
                      <a:lnTo>
                        <a:pt x="4675" y="3036"/>
                      </a:lnTo>
                      <a:lnTo>
                        <a:pt x="4668" y="3028"/>
                      </a:lnTo>
                      <a:lnTo>
                        <a:pt x="4663" y="3021"/>
                      </a:lnTo>
                      <a:lnTo>
                        <a:pt x="4663" y="3021"/>
                      </a:lnTo>
                      <a:lnTo>
                        <a:pt x="4659" y="3015"/>
                      </a:lnTo>
                      <a:lnTo>
                        <a:pt x="4655" y="3011"/>
                      </a:lnTo>
                      <a:lnTo>
                        <a:pt x="4651" y="3009"/>
                      </a:lnTo>
                      <a:lnTo>
                        <a:pt x="4646" y="3008"/>
                      </a:lnTo>
                      <a:lnTo>
                        <a:pt x="4637" y="3008"/>
                      </a:lnTo>
                      <a:lnTo>
                        <a:pt x="4632" y="3007"/>
                      </a:lnTo>
                      <a:lnTo>
                        <a:pt x="4629" y="3004"/>
                      </a:lnTo>
                      <a:lnTo>
                        <a:pt x="4629" y="3004"/>
                      </a:lnTo>
                      <a:lnTo>
                        <a:pt x="4624" y="2999"/>
                      </a:lnTo>
                      <a:lnTo>
                        <a:pt x="4621" y="2997"/>
                      </a:lnTo>
                      <a:lnTo>
                        <a:pt x="4617" y="2990"/>
                      </a:lnTo>
                      <a:lnTo>
                        <a:pt x="4609" y="2971"/>
                      </a:lnTo>
                      <a:lnTo>
                        <a:pt x="4609" y="2971"/>
                      </a:lnTo>
                      <a:lnTo>
                        <a:pt x="4602" y="2953"/>
                      </a:lnTo>
                      <a:lnTo>
                        <a:pt x="4600" y="2946"/>
                      </a:lnTo>
                      <a:lnTo>
                        <a:pt x="4598" y="2940"/>
                      </a:lnTo>
                      <a:lnTo>
                        <a:pt x="4595" y="2928"/>
                      </a:lnTo>
                      <a:lnTo>
                        <a:pt x="4595" y="2928"/>
                      </a:lnTo>
                      <a:lnTo>
                        <a:pt x="4589" y="2913"/>
                      </a:lnTo>
                      <a:lnTo>
                        <a:pt x="4584" y="2905"/>
                      </a:lnTo>
                      <a:lnTo>
                        <a:pt x="4581" y="2902"/>
                      </a:lnTo>
                      <a:lnTo>
                        <a:pt x="4579" y="2901"/>
                      </a:lnTo>
                      <a:lnTo>
                        <a:pt x="4569" y="2897"/>
                      </a:lnTo>
                      <a:lnTo>
                        <a:pt x="4569" y="2897"/>
                      </a:lnTo>
                      <a:lnTo>
                        <a:pt x="4563" y="2895"/>
                      </a:lnTo>
                      <a:lnTo>
                        <a:pt x="4563" y="2894"/>
                      </a:lnTo>
                      <a:lnTo>
                        <a:pt x="4563" y="2892"/>
                      </a:lnTo>
                      <a:lnTo>
                        <a:pt x="4563" y="2890"/>
                      </a:lnTo>
                      <a:lnTo>
                        <a:pt x="4563" y="2886"/>
                      </a:lnTo>
                      <a:lnTo>
                        <a:pt x="4562" y="2881"/>
                      </a:lnTo>
                      <a:lnTo>
                        <a:pt x="4560" y="2873"/>
                      </a:lnTo>
                      <a:lnTo>
                        <a:pt x="4560" y="2873"/>
                      </a:lnTo>
                      <a:lnTo>
                        <a:pt x="4557" y="2863"/>
                      </a:lnTo>
                      <a:lnTo>
                        <a:pt x="4556" y="2854"/>
                      </a:lnTo>
                      <a:lnTo>
                        <a:pt x="4557" y="2843"/>
                      </a:lnTo>
                      <a:lnTo>
                        <a:pt x="4558" y="2832"/>
                      </a:lnTo>
                      <a:lnTo>
                        <a:pt x="4563" y="2811"/>
                      </a:lnTo>
                      <a:lnTo>
                        <a:pt x="4567" y="2794"/>
                      </a:lnTo>
                      <a:lnTo>
                        <a:pt x="4567" y="2794"/>
                      </a:lnTo>
                      <a:lnTo>
                        <a:pt x="4568" y="2788"/>
                      </a:lnTo>
                      <a:lnTo>
                        <a:pt x="4569" y="2784"/>
                      </a:lnTo>
                      <a:lnTo>
                        <a:pt x="4574" y="2778"/>
                      </a:lnTo>
                      <a:lnTo>
                        <a:pt x="4575" y="2776"/>
                      </a:lnTo>
                      <a:lnTo>
                        <a:pt x="4577" y="2770"/>
                      </a:lnTo>
                      <a:lnTo>
                        <a:pt x="4575" y="2762"/>
                      </a:lnTo>
                      <a:lnTo>
                        <a:pt x="4574" y="2751"/>
                      </a:lnTo>
                      <a:lnTo>
                        <a:pt x="4574" y="2751"/>
                      </a:lnTo>
                      <a:lnTo>
                        <a:pt x="4571" y="2728"/>
                      </a:lnTo>
                      <a:lnTo>
                        <a:pt x="4568" y="2715"/>
                      </a:lnTo>
                      <a:lnTo>
                        <a:pt x="4568" y="2710"/>
                      </a:lnTo>
                      <a:lnTo>
                        <a:pt x="4569" y="2708"/>
                      </a:lnTo>
                      <a:lnTo>
                        <a:pt x="4574" y="2705"/>
                      </a:lnTo>
                      <a:lnTo>
                        <a:pt x="4580" y="2705"/>
                      </a:lnTo>
                      <a:lnTo>
                        <a:pt x="4580" y="2705"/>
                      </a:lnTo>
                      <a:lnTo>
                        <a:pt x="4592" y="2705"/>
                      </a:lnTo>
                      <a:lnTo>
                        <a:pt x="4596" y="2707"/>
                      </a:lnTo>
                      <a:lnTo>
                        <a:pt x="4600" y="2709"/>
                      </a:lnTo>
                      <a:lnTo>
                        <a:pt x="4602" y="2713"/>
                      </a:lnTo>
                      <a:lnTo>
                        <a:pt x="4604" y="2719"/>
                      </a:lnTo>
                      <a:lnTo>
                        <a:pt x="4607" y="2728"/>
                      </a:lnTo>
                      <a:lnTo>
                        <a:pt x="4609" y="2739"/>
                      </a:lnTo>
                      <a:lnTo>
                        <a:pt x="4609" y="2739"/>
                      </a:lnTo>
                      <a:lnTo>
                        <a:pt x="4611" y="2745"/>
                      </a:lnTo>
                      <a:lnTo>
                        <a:pt x="4613" y="2750"/>
                      </a:lnTo>
                      <a:lnTo>
                        <a:pt x="4615" y="2753"/>
                      </a:lnTo>
                      <a:lnTo>
                        <a:pt x="4618" y="2755"/>
                      </a:lnTo>
                      <a:lnTo>
                        <a:pt x="4621" y="2755"/>
                      </a:lnTo>
                      <a:lnTo>
                        <a:pt x="4626" y="2755"/>
                      </a:lnTo>
                      <a:lnTo>
                        <a:pt x="4634" y="2751"/>
                      </a:lnTo>
                      <a:lnTo>
                        <a:pt x="4649" y="2744"/>
                      </a:lnTo>
                      <a:lnTo>
                        <a:pt x="4655" y="2743"/>
                      </a:lnTo>
                      <a:lnTo>
                        <a:pt x="4657" y="2743"/>
                      </a:lnTo>
                      <a:lnTo>
                        <a:pt x="4658" y="2744"/>
                      </a:lnTo>
                      <a:lnTo>
                        <a:pt x="4658" y="2744"/>
                      </a:lnTo>
                      <a:lnTo>
                        <a:pt x="4663" y="2750"/>
                      </a:lnTo>
                      <a:lnTo>
                        <a:pt x="4668" y="2756"/>
                      </a:lnTo>
                      <a:lnTo>
                        <a:pt x="4674" y="2762"/>
                      </a:lnTo>
                      <a:lnTo>
                        <a:pt x="4683" y="2775"/>
                      </a:lnTo>
                      <a:lnTo>
                        <a:pt x="4683" y="2775"/>
                      </a:lnTo>
                      <a:lnTo>
                        <a:pt x="4687" y="2781"/>
                      </a:lnTo>
                      <a:lnTo>
                        <a:pt x="4691" y="2787"/>
                      </a:lnTo>
                      <a:lnTo>
                        <a:pt x="4694" y="2794"/>
                      </a:lnTo>
                      <a:lnTo>
                        <a:pt x="4697" y="2801"/>
                      </a:lnTo>
                      <a:lnTo>
                        <a:pt x="4699" y="2805"/>
                      </a:lnTo>
                      <a:lnTo>
                        <a:pt x="4703" y="2809"/>
                      </a:lnTo>
                      <a:lnTo>
                        <a:pt x="4703" y="2809"/>
                      </a:lnTo>
                      <a:lnTo>
                        <a:pt x="4711" y="2816"/>
                      </a:lnTo>
                      <a:lnTo>
                        <a:pt x="4719" y="2821"/>
                      </a:lnTo>
                      <a:lnTo>
                        <a:pt x="4726" y="2826"/>
                      </a:lnTo>
                      <a:lnTo>
                        <a:pt x="4728" y="2829"/>
                      </a:lnTo>
                      <a:lnTo>
                        <a:pt x="4732" y="2834"/>
                      </a:lnTo>
                      <a:lnTo>
                        <a:pt x="4732" y="2834"/>
                      </a:lnTo>
                      <a:lnTo>
                        <a:pt x="4737" y="2838"/>
                      </a:lnTo>
                      <a:lnTo>
                        <a:pt x="4740" y="2840"/>
                      </a:lnTo>
                      <a:lnTo>
                        <a:pt x="4745" y="2841"/>
                      </a:lnTo>
                      <a:lnTo>
                        <a:pt x="4749" y="2841"/>
                      </a:lnTo>
                      <a:lnTo>
                        <a:pt x="4754" y="2843"/>
                      </a:lnTo>
                      <a:lnTo>
                        <a:pt x="4759" y="2844"/>
                      </a:lnTo>
                      <a:lnTo>
                        <a:pt x="4762" y="2847"/>
                      </a:lnTo>
                      <a:lnTo>
                        <a:pt x="4767" y="2854"/>
                      </a:lnTo>
                      <a:lnTo>
                        <a:pt x="4767" y="2854"/>
                      </a:lnTo>
                      <a:lnTo>
                        <a:pt x="4773" y="2866"/>
                      </a:lnTo>
                      <a:lnTo>
                        <a:pt x="4778" y="2877"/>
                      </a:lnTo>
                      <a:lnTo>
                        <a:pt x="4778" y="2881"/>
                      </a:lnTo>
                      <a:lnTo>
                        <a:pt x="4779" y="2886"/>
                      </a:lnTo>
                      <a:lnTo>
                        <a:pt x="4778" y="2891"/>
                      </a:lnTo>
                      <a:lnTo>
                        <a:pt x="4777" y="2897"/>
                      </a:lnTo>
                      <a:lnTo>
                        <a:pt x="4777" y="2897"/>
                      </a:lnTo>
                      <a:lnTo>
                        <a:pt x="4776" y="2903"/>
                      </a:lnTo>
                      <a:lnTo>
                        <a:pt x="4777" y="2908"/>
                      </a:lnTo>
                      <a:lnTo>
                        <a:pt x="4779" y="2911"/>
                      </a:lnTo>
                      <a:lnTo>
                        <a:pt x="4784" y="2913"/>
                      </a:lnTo>
                      <a:lnTo>
                        <a:pt x="4788" y="2913"/>
                      </a:lnTo>
                      <a:lnTo>
                        <a:pt x="4793" y="2911"/>
                      </a:lnTo>
                      <a:lnTo>
                        <a:pt x="4797" y="2907"/>
                      </a:lnTo>
                      <a:lnTo>
                        <a:pt x="4801" y="2902"/>
                      </a:lnTo>
                      <a:lnTo>
                        <a:pt x="4801" y="2902"/>
                      </a:lnTo>
                      <a:lnTo>
                        <a:pt x="4804" y="2898"/>
                      </a:lnTo>
                      <a:lnTo>
                        <a:pt x="4806" y="2896"/>
                      </a:lnTo>
                      <a:lnTo>
                        <a:pt x="4812" y="2892"/>
                      </a:lnTo>
                      <a:lnTo>
                        <a:pt x="4819" y="2890"/>
                      </a:lnTo>
                      <a:lnTo>
                        <a:pt x="4827" y="2888"/>
                      </a:lnTo>
                      <a:lnTo>
                        <a:pt x="4834" y="2885"/>
                      </a:lnTo>
                      <a:lnTo>
                        <a:pt x="4840" y="2881"/>
                      </a:lnTo>
                      <a:lnTo>
                        <a:pt x="4842" y="2879"/>
                      </a:lnTo>
                      <a:lnTo>
                        <a:pt x="4844" y="2875"/>
                      </a:lnTo>
                      <a:lnTo>
                        <a:pt x="4845" y="2872"/>
                      </a:lnTo>
                      <a:lnTo>
                        <a:pt x="4846" y="2868"/>
                      </a:lnTo>
                      <a:lnTo>
                        <a:pt x="4846" y="2868"/>
                      </a:lnTo>
                      <a:lnTo>
                        <a:pt x="4846" y="2851"/>
                      </a:lnTo>
                      <a:lnTo>
                        <a:pt x="4847" y="2845"/>
                      </a:lnTo>
                      <a:lnTo>
                        <a:pt x="4848" y="2839"/>
                      </a:lnTo>
                      <a:lnTo>
                        <a:pt x="4852" y="2835"/>
                      </a:lnTo>
                      <a:lnTo>
                        <a:pt x="4856" y="2833"/>
                      </a:lnTo>
                      <a:lnTo>
                        <a:pt x="4862" y="2830"/>
                      </a:lnTo>
                      <a:lnTo>
                        <a:pt x="4870" y="2832"/>
                      </a:lnTo>
                      <a:lnTo>
                        <a:pt x="4870" y="2832"/>
                      </a:lnTo>
                      <a:lnTo>
                        <a:pt x="4885" y="2833"/>
                      </a:lnTo>
                      <a:lnTo>
                        <a:pt x="4891" y="2833"/>
                      </a:lnTo>
                      <a:lnTo>
                        <a:pt x="4896" y="2832"/>
                      </a:lnTo>
                      <a:lnTo>
                        <a:pt x="4901" y="2829"/>
                      </a:lnTo>
                      <a:lnTo>
                        <a:pt x="4904" y="2826"/>
                      </a:lnTo>
                      <a:lnTo>
                        <a:pt x="4914" y="2813"/>
                      </a:lnTo>
                      <a:lnTo>
                        <a:pt x="4914" y="2813"/>
                      </a:lnTo>
                      <a:lnTo>
                        <a:pt x="4920" y="2807"/>
                      </a:lnTo>
                      <a:lnTo>
                        <a:pt x="4924" y="2804"/>
                      </a:lnTo>
                      <a:lnTo>
                        <a:pt x="4927" y="2800"/>
                      </a:lnTo>
                      <a:lnTo>
                        <a:pt x="4930" y="2798"/>
                      </a:lnTo>
                      <a:lnTo>
                        <a:pt x="4932" y="2794"/>
                      </a:lnTo>
                      <a:lnTo>
                        <a:pt x="4933" y="2788"/>
                      </a:lnTo>
                      <a:lnTo>
                        <a:pt x="4935" y="2765"/>
                      </a:lnTo>
                      <a:lnTo>
                        <a:pt x="4935" y="2765"/>
                      </a:lnTo>
                      <a:lnTo>
                        <a:pt x="4935" y="2750"/>
                      </a:lnTo>
                      <a:lnTo>
                        <a:pt x="4936" y="2742"/>
                      </a:lnTo>
                      <a:lnTo>
                        <a:pt x="4937" y="2731"/>
                      </a:lnTo>
                      <a:lnTo>
                        <a:pt x="4937" y="2726"/>
                      </a:lnTo>
                      <a:lnTo>
                        <a:pt x="4937" y="2720"/>
                      </a:lnTo>
                      <a:lnTo>
                        <a:pt x="4935" y="2696"/>
                      </a:lnTo>
                      <a:lnTo>
                        <a:pt x="4935" y="2696"/>
                      </a:lnTo>
                      <a:lnTo>
                        <a:pt x="4930" y="2670"/>
                      </a:lnTo>
                      <a:lnTo>
                        <a:pt x="4929" y="2663"/>
                      </a:lnTo>
                      <a:lnTo>
                        <a:pt x="4926" y="2657"/>
                      </a:lnTo>
                      <a:lnTo>
                        <a:pt x="4922" y="2652"/>
                      </a:lnTo>
                      <a:lnTo>
                        <a:pt x="4919" y="2646"/>
                      </a:lnTo>
                      <a:lnTo>
                        <a:pt x="4904" y="2626"/>
                      </a:lnTo>
                      <a:lnTo>
                        <a:pt x="4904" y="2626"/>
                      </a:lnTo>
                      <a:lnTo>
                        <a:pt x="4875" y="2586"/>
                      </a:lnTo>
                      <a:lnTo>
                        <a:pt x="4864" y="2572"/>
                      </a:lnTo>
                      <a:lnTo>
                        <a:pt x="4851" y="2558"/>
                      </a:lnTo>
                      <a:lnTo>
                        <a:pt x="4851" y="2558"/>
                      </a:lnTo>
                      <a:lnTo>
                        <a:pt x="4835" y="2546"/>
                      </a:lnTo>
                      <a:lnTo>
                        <a:pt x="4821" y="2535"/>
                      </a:lnTo>
                      <a:lnTo>
                        <a:pt x="4808" y="2525"/>
                      </a:lnTo>
                      <a:lnTo>
                        <a:pt x="4804" y="2522"/>
                      </a:lnTo>
                      <a:lnTo>
                        <a:pt x="4801" y="2518"/>
                      </a:lnTo>
                      <a:lnTo>
                        <a:pt x="4801" y="2518"/>
                      </a:lnTo>
                      <a:lnTo>
                        <a:pt x="4799" y="2515"/>
                      </a:lnTo>
                      <a:lnTo>
                        <a:pt x="4796" y="2512"/>
                      </a:lnTo>
                      <a:lnTo>
                        <a:pt x="4790" y="2507"/>
                      </a:lnTo>
                      <a:lnTo>
                        <a:pt x="4783" y="2500"/>
                      </a:lnTo>
                      <a:lnTo>
                        <a:pt x="4780" y="2495"/>
                      </a:lnTo>
                      <a:lnTo>
                        <a:pt x="4777" y="2488"/>
                      </a:lnTo>
                      <a:lnTo>
                        <a:pt x="4777" y="2488"/>
                      </a:lnTo>
                      <a:lnTo>
                        <a:pt x="4771" y="2472"/>
                      </a:lnTo>
                      <a:lnTo>
                        <a:pt x="4766" y="2455"/>
                      </a:lnTo>
                      <a:lnTo>
                        <a:pt x="4763" y="2439"/>
                      </a:lnTo>
                      <a:lnTo>
                        <a:pt x="4762" y="2430"/>
                      </a:lnTo>
                      <a:lnTo>
                        <a:pt x="4762" y="2430"/>
                      </a:lnTo>
                      <a:lnTo>
                        <a:pt x="4762" y="2425"/>
                      </a:lnTo>
                      <a:lnTo>
                        <a:pt x="4765" y="2420"/>
                      </a:lnTo>
                      <a:lnTo>
                        <a:pt x="4770" y="2410"/>
                      </a:lnTo>
                      <a:lnTo>
                        <a:pt x="4782" y="2389"/>
                      </a:lnTo>
                      <a:lnTo>
                        <a:pt x="4782" y="2389"/>
                      </a:lnTo>
                      <a:lnTo>
                        <a:pt x="4787" y="2380"/>
                      </a:lnTo>
                      <a:lnTo>
                        <a:pt x="4794" y="2369"/>
                      </a:lnTo>
                      <a:lnTo>
                        <a:pt x="4799" y="2363"/>
                      </a:lnTo>
                      <a:lnTo>
                        <a:pt x="4805" y="2357"/>
                      </a:lnTo>
                      <a:lnTo>
                        <a:pt x="4812" y="2353"/>
                      </a:lnTo>
                      <a:lnTo>
                        <a:pt x="4821" y="2351"/>
                      </a:lnTo>
                      <a:lnTo>
                        <a:pt x="4821" y="2351"/>
                      </a:lnTo>
                      <a:lnTo>
                        <a:pt x="4829" y="2348"/>
                      </a:lnTo>
                      <a:lnTo>
                        <a:pt x="4836" y="2344"/>
                      </a:lnTo>
                      <a:lnTo>
                        <a:pt x="4848" y="2338"/>
                      </a:lnTo>
                      <a:lnTo>
                        <a:pt x="4853" y="2337"/>
                      </a:lnTo>
                      <a:lnTo>
                        <a:pt x="4859" y="2337"/>
                      </a:lnTo>
                      <a:lnTo>
                        <a:pt x="4867" y="2340"/>
                      </a:lnTo>
                      <a:lnTo>
                        <a:pt x="4875" y="2346"/>
                      </a:lnTo>
                      <a:lnTo>
                        <a:pt x="4875" y="2346"/>
                      </a:lnTo>
                      <a:lnTo>
                        <a:pt x="4884" y="2353"/>
                      </a:lnTo>
                      <a:lnTo>
                        <a:pt x="4890" y="2360"/>
                      </a:lnTo>
                      <a:lnTo>
                        <a:pt x="4895" y="2368"/>
                      </a:lnTo>
                      <a:lnTo>
                        <a:pt x="4898" y="2374"/>
                      </a:lnTo>
                      <a:lnTo>
                        <a:pt x="4903" y="2386"/>
                      </a:lnTo>
                      <a:lnTo>
                        <a:pt x="4907" y="2391"/>
                      </a:lnTo>
                      <a:lnTo>
                        <a:pt x="4909" y="2394"/>
                      </a:lnTo>
                      <a:lnTo>
                        <a:pt x="4909" y="2394"/>
                      </a:lnTo>
                      <a:lnTo>
                        <a:pt x="4919" y="2402"/>
                      </a:lnTo>
                      <a:lnTo>
                        <a:pt x="4927" y="2406"/>
                      </a:lnTo>
                      <a:lnTo>
                        <a:pt x="4931" y="2408"/>
                      </a:lnTo>
                      <a:lnTo>
                        <a:pt x="4933" y="2406"/>
                      </a:lnTo>
                      <a:lnTo>
                        <a:pt x="4935" y="2404"/>
                      </a:lnTo>
                      <a:lnTo>
                        <a:pt x="4935" y="2399"/>
                      </a:lnTo>
                      <a:lnTo>
                        <a:pt x="4935" y="2399"/>
                      </a:lnTo>
                      <a:lnTo>
                        <a:pt x="4927" y="2381"/>
                      </a:lnTo>
                      <a:lnTo>
                        <a:pt x="4925" y="2372"/>
                      </a:lnTo>
                      <a:lnTo>
                        <a:pt x="4925" y="2365"/>
                      </a:lnTo>
                      <a:lnTo>
                        <a:pt x="4925" y="2365"/>
                      </a:lnTo>
                      <a:lnTo>
                        <a:pt x="4925" y="2363"/>
                      </a:lnTo>
                      <a:lnTo>
                        <a:pt x="4929" y="2361"/>
                      </a:lnTo>
                      <a:lnTo>
                        <a:pt x="4939" y="2357"/>
                      </a:lnTo>
                      <a:lnTo>
                        <a:pt x="4973" y="2346"/>
                      </a:lnTo>
                      <a:lnTo>
                        <a:pt x="5012" y="2336"/>
                      </a:lnTo>
                      <a:lnTo>
                        <a:pt x="5027" y="2330"/>
                      </a:lnTo>
                      <a:lnTo>
                        <a:pt x="5038" y="2326"/>
                      </a:lnTo>
                      <a:lnTo>
                        <a:pt x="5038" y="2326"/>
                      </a:lnTo>
                      <a:lnTo>
                        <a:pt x="5054" y="2317"/>
                      </a:lnTo>
                      <a:lnTo>
                        <a:pt x="5073" y="2307"/>
                      </a:lnTo>
                      <a:lnTo>
                        <a:pt x="5096" y="2298"/>
                      </a:lnTo>
                      <a:lnTo>
                        <a:pt x="5108" y="2295"/>
                      </a:lnTo>
                      <a:lnTo>
                        <a:pt x="5121" y="2291"/>
                      </a:lnTo>
                      <a:lnTo>
                        <a:pt x="5121" y="2291"/>
                      </a:lnTo>
                      <a:lnTo>
                        <a:pt x="5135" y="2287"/>
                      </a:lnTo>
                      <a:lnTo>
                        <a:pt x="5146" y="2281"/>
                      </a:lnTo>
                      <a:lnTo>
                        <a:pt x="5157" y="2274"/>
                      </a:lnTo>
                      <a:lnTo>
                        <a:pt x="5166" y="2265"/>
                      </a:lnTo>
                      <a:lnTo>
                        <a:pt x="5175" y="2257"/>
                      </a:lnTo>
                      <a:lnTo>
                        <a:pt x="5182" y="2246"/>
                      </a:lnTo>
                      <a:lnTo>
                        <a:pt x="5196" y="2227"/>
                      </a:lnTo>
                      <a:lnTo>
                        <a:pt x="5196" y="2227"/>
                      </a:lnTo>
                      <a:lnTo>
                        <a:pt x="5200" y="2219"/>
                      </a:lnTo>
                      <a:lnTo>
                        <a:pt x="5206" y="2212"/>
                      </a:lnTo>
                      <a:lnTo>
                        <a:pt x="5216" y="2201"/>
                      </a:lnTo>
                      <a:lnTo>
                        <a:pt x="5222" y="2195"/>
                      </a:lnTo>
                      <a:lnTo>
                        <a:pt x="5226" y="2188"/>
                      </a:lnTo>
                      <a:lnTo>
                        <a:pt x="5231" y="2179"/>
                      </a:lnTo>
                      <a:lnTo>
                        <a:pt x="5234" y="2168"/>
                      </a:lnTo>
                      <a:lnTo>
                        <a:pt x="5234" y="2168"/>
                      </a:lnTo>
                      <a:lnTo>
                        <a:pt x="5238" y="2156"/>
                      </a:lnTo>
                      <a:lnTo>
                        <a:pt x="5239" y="2146"/>
                      </a:lnTo>
                      <a:lnTo>
                        <a:pt x="5240" y="2131"/>
                      </a:lnTo>
                      <a:lnTo>
                        <a:pt x="5240" y="2123"/>
                      </a:lnTo>
                      <a:lnTo>
                        <a:pt x="5242" y="2115"/>
                      </a:lnTo>
                      <a:lnTo>
                        <a:pt x="5245" y="2105"/>
                      </a:lnTo>
                      <a:lnTo>
                        <a:pt x="5249" y="2094"/>
                      </a:lnTo>
                      <a:lnTo>
                        <a:pt x="5249" y="2094"/>
                      </a:lnTo>
                      <a:lnTo>
                        <a:pt x="5265" y="2056"/>
                      </a:lnTo>
                      <a:lnTo>
                        <a:pt x="5270" y="2044"/>
                      </a:lnTo>
                      <a:lnTo>
                        <a:pt x="5270" y="2044"/>
                      </a:lnTo>
                      <a:lnTo>
                        <a:pt x="5277" y="2016"/>
                      </a:lnTo>
                      <a:lnTo>
                        <a:pt x="5282" y="1993"/>
                      </a:lnTo>
                      <a:lnTo>
                        <a:pt x="5283" y="1984"/>
                      </a:lnTo>
                      <a:lnTo>
                        <a:pt x="5284" y="1975"/>
                      </a:lnTo>
                      <a:lnTo>
                        <a:pt x="5284" y="1975"/>
                      </a:lnTo>
                      <a:lnTo>
                        <a:pt x="5283" y="1970"/>
                      </a:lnTo>
                      <a:lnTo>
                        <a:pt x="5279" y="1967"/>
                      </a:lnTo>
                      <a:lnTo>
                        <a:pt x="5276" y="1964"/>
                      </a:lnTo>
                      <a:lnTo>
                        <a:pt x="5270" y="1964"/>
                      </a:lnTo>
                      <a:lnTo>
                        <a:pt x="5259" y="1963"/>
                      </a:lnTo>
                      <a:lnTo>
                        <a:pt x="5254" y="1962"/>
                      </a:lnTo>
                      <a:lnTo>
                        <a:pt x="5249" y="1961"/>
                      </a:lnTo>
                      <a:lnTo>
                        <a:pt x="5249" y="1961"/>
                      </a:lnTo>
                      <a:lnTo>
                        <a:pt x="5245" y="1961"/>
                      </a:lnTo>
                      <a:lnTo>
                        <a:pt x="5240" y="1962"/>
                      </a:lnTo>
                      <a:lnTo>
                        <a:pt x="5231" y="1965"/>
                      </a:lnTo>
                      <a:lnTo>
                        <a:pt x="5227" y="1967"/>
                      </a:lnTo>
                      <a:lnTo>
                        <a:pt x="5226" y="1967"/>
                      </a:lnTo>
                      <a:lnTo>
                        <a:pt x="5225" y="1967"/>
                      </a:lnTo>
                      <a:lnTo>
                        <a:pt x="5226" y="1963"/>
                      </a:lnTo>
                      <a:lnTo>
                        <a:pt x="5229" y="1956"/>
                      </a:lnTo>
                      <a:lnTo>
                        <a:pt x="5229" y="1956"/>
                      </a:lnTo>
                      <a:lnTo>
                        <a:pt x="5236" y="1948"/>
                      </a:lnTo>
                      <a:lnTo>
                        <a:pt x="5242" y="1942"/>
                      </a:lnTo>
                      <a:lnTo>
                        <a:pt x="5249" y="1937"/>
                      </a:lnTo>
                      <a:lnTo>
                        <a:pt x="5254" y="1935"/>
                      </a:lnTo>
                      <a:lnTo>
                        <a:pt x="5259" y="1933"/>
                      </a:lnTo>
                      <a:lnTo>
                        <a:pt x="5261" y="1930"/>
                      </a:lnTo>
                      <a:lnTo>
                        <a:pt x="5262" y="1929"/>
                      </a:lnTo>
                      <a:lnTo>
                        <a:pt x="5259" y="1926"/>
                      </a:lnTo>
                      <a:lnTo>
                        <a:pt x="5259" y="1926"/>
                      </a:lnTo>
                      <a:lnTo>
                        <a:pt x="5250" y="1922"/>
                      </a:lnTo>
                      <a:lnTo>
                        <a:pt x="5240" y="1917"/>
                      </a:lnTo>
                      <a:lnTo>
                        <a:pt x="5237" y="1914"/>
                      </a:lnTo>
                      <a:lnTo>
                        <a:pt x="5234" y="1911"/>
                      </a:lnTo>
                      <a:lnTo>
                        <a:pt x="5233" y="1907"/>
                      </a:lnTo>
                      <a:lnTo>
                        <a:pt x="5234" y="1902"/>
                      </a:lnTo>
                      <a:lnTo>
                        <a:pt x="5234" y="1902"/>
                      </a:lnTo>
                      <a:lnTo>
                        <a:pt x="5237" y="1897"/>
                      </a:lnTo>
                      <a:lnTo>
                        <a:pt x="5239" y="1894"/>
                      </a:lnTo>
                      <a:lnTo>
                        <a:pt x="5244" y="1891"/>
                      </a:lnTo>
                      <a:lnTo>
                        <a:pt x="5245" y="1889"/>
                      </a:lnTo>
                      <a:lnTo>
                        <a:pt x="5243" y="1886"/>
                      </a:lnTo>
                      <a:lnTo>
                        <a:pt x="5229" y="1877"/>
                      </a:lnTo>
                      <a:lnTo>
                        <a:pt x="5229" y="1877"/>
                      </a:lnTo>
                      <a:lnTo>
                        <a:pt x="5215" y="1868"/>
                      </a:lnTo>
                      <a:lnTo>
                        <a:pt x="5210" y="1866"/>
                      </a:lnTo>
                      <a:lnTo>
                        <a:pt x="5208" y="1865"/>
                      </a:lnTo>
                      <a:lnTo>
                        <a:pt x="5202" y="1858"/>
                      </a:lnTo>
                      <a:lnTo>
                        <a:pt x="5202" y="1858"/>
                      </a:lnTo>
                      <a:lnTo>
                        <a:pt x="5189" y="1843"/>
                      </a:lnTo>
                      <a:lnTo>
                        <a:pt x="5174" y="1821"/>
                      </a:lnTo>
                      <a:lnTo>
                        <a:pt x="5159" y="1800"/>
                      </a:lnTo>
                      <a:lnTo>
                        <a:pt x="5152" y="1793"/>
                      </a:lnTo>
                      <a:lnTo>
                        <a:pt x="5147" y="1787"/>
                      </a:lnTo>
                      <a:lnTo>
                        <a:pt x="5147" y="1787"/>
                      </a:lnTo>
                      <a:lnTo>
                        <a:pt x="5142" y="1783"/>
                      </a:lnTo>
                      <a:lnTo>
                        <a:pt x="5136" y="1779"/>
                      </a:lnTo>
                      <a:lnTo>
                        <a:pt x="5125" y="1775"/>
                      </a:lnTo>
                      <a:lnTo>
                        <a:pt x="5113" y="1767"/>
                      </a:lnTo>
                      <a:lnTo>
                        <a:pt x="5107" y="1764"/>
                      </a:lnTo>
                      <a:lnTo>
                        <a:pt x="5102" y="1759"/>
                      </a:lnTo>
                      <a:lnTo>
                        <a:pt x="5102" y="1759"/>
                      </a:lnTo>
                      <a:lnTo>
                        <a:pt x="5100" y="1755"/>
                      </a:lnTo>
                      <a:lnTo>
                        <a:pt x="5097" y="1753"/>
                      </a:lnTo>
                      <a:lnTo>
                        <a:pt x="5096" y="1744"/>
                      </a:lnTo>
                      <a:lnTo>
                        <a:pt x="5095" y="1736"/>
                      </a:lnTo>
                      <a:lnTo>
                        <a:pt x="5097" y="1728"/>
                      </a:lnTo>
                      <a:lnTo>
                        <a:pt x="5098" y="1720"/>
                      </a:lnTo>
                      <a:lnTo>
                        <a:pt x="5102" y="1713"/>
                      </a:lnTo>
                      <a:lnTo>
                        <a:pt x="5104" y="1708"/>
                      </a:lnTo>
                      <a:lnTo>
                        <a:pt x="5107" y="1704"/>
                      </a:lnTo>
                      <a:lnTo>
                        <a:pt x="5107" y="1704"/>
                      </a:lnTo>
                      <a:lnTo>
                        <a:pt x="5128" y="1688"/>
                      </a:lnTo>
                      <a:lnTo>
                        <a:pt x="5142" y="1676"/>
                      </a:lnTo>
                      <a:lnTo>
                        <a:pt x="5155" y="1665"/>
                      </a:lnTo>
                      <a:lnTo>
                        <a:pt x="5155" y="1665"/>
                      </a:lnTo>
                      <a:lnTo>
                        <a:pt x="5162" y="1660"/>
                      </a:lnTo>
                      <a:lnTo>
                        <a:pt x="5169" y="1656"/>
                      </a:lnTo>
                      <a:lnTo>
                        <a:pt x="5180" y="1649"/>
                      </a:lnTo>
                      <a:lnTo>
                        <a:pt x="5183" y="1647"/>
                      </a:lnTo>
                      <a:lnTo>
                        <a:pt x="5183" y="1646"/>
                      </a:lnTo>
                      <a:lnTo>
                        <a:pt x="5183" y="1645"/>
                      </a:lnTo>
                      <a:lnTo>
                        <a:pt x="5180" y="1642"/>
                      </a:lnTo>
                      <a:lnTo>
                        <a:pt x="5170" y="1640"/>
                      </a:lnTo>
                      <a:lnTo>
                        <a:pt x="5170" y="1640"/>
                      </a:lnTo>
                      <a:lnTo>
                        <a:pt x="5151" y="1637"/>
                      </a:lnTo>
                      <a:lnTo>
                        <a:pt x="5134" y="1635"/>
                      </a:lnTo>
                      <a:lnTo>
                        <a:pt x="5121" y="1634"/>
                      </a:lnTo>
                      <a:lnTo>
                        <a:pt x="5115" y="1632"/>
                      </a:lnTo>
                      <a:lnTo>
                        <a:pt x="5112" y="1630"/>
                      </a:lnTo>
                      <a:lnTo>
                        <a:pt x="5112" y="1630"/>
                      </a:lnTo>
                      <a:lnTo>
                        <a:pt x="5107" y="1629"/>
                      </a:lnTo>
                      <a:lnTo>
                        <a:pt x="5103" y="1628"/>
                      </a:lnTo>
                      <a:lnTo>
                        <a:pt x="5100" y="1629"/>
                      </a:lnTo>
                      <a:lnTo>
                        <a:pt x="5096" y="1630"/>
                      </a:lnTo>
                      <a:lnTo>
                        <a:pt x="5085" y="1636"/>
                      </a:lnTo>
                      <a:lnTo>
                        <a:pt x="5072" y="1646"/>
                      </a:lnTo>
                      <a:lnTo>
                        <a:pt x="5072" y="1646"/>
                      </a:lnTo>
                      <a:lnTo>
                        <a:pt x="5064" y="1649"/>
                      </a:lnTo>
                      <a:lnTo>
                        <a:pt x="5056" y="1652"/>
                      </a:lnTo>
                      <a:lnTo>
                        <a:pt x="5049" y="1652"/>
                      </a:lnTo>
                      <a:lnTo>
                        <a:pt x="5043" y="1649"/>
                      </a:lnTo>
                      <a:lnTo>
                        <a:pt x="5037" y="1647"/>
                      </a:lnTo>
                      <a:lnTo>
                        <a:pt x="5033" y="1642"/>
                      </a:lnTo>
                      <a:lnTo>
                        <a:pt x="5032" y="1636"/>
                      </a:lnTo>
                      <a:lnTo>
                        <a:pt x="5033" y="1630"/>
                      </a:lnTo>
                      <a:lnTo>
                        <a:pt x="5033" y="1630"/>
                      </a:lnTo>
                      <a:lnTo>
                        <a:pt x="5037" y="1622"/>
                      </a:lnTo>
                      <a:lnTo>
                        <a:pt x="5038" y="1619"/>
                      </a:lnTo>
                      <a:lnTo>
                        <a:pt x="5039" y="1617"/>
                      </a:lnTo>
                      <a:lnTo>
                        <a:pt x="5038" y="1615"/>
                      </a:lnTo>
                      <a:lnTo>
                        <a:pt x="5035" y="1614"/>
                      </a:lnTo>
                      <a:lnTo>
                        <a:pt x="5023" y="1611"/>
                      </a:lnTo>
                      <a:lnTo>
                        <a:pt x="5023" y="1611"/>
                      </a:lnTo>
                      <a:lnTo>
                        <a:pt x="5015" y="1609"/>
                      </a:lnTo>
                      <a:lnTo>
                        <a:pt x="5007" y="1608"/>
                      </a:lnTo>
                      <a:lnTo>
                        <a:pt x="4996" y="1608"/>
                      </a:lnTo>
                      <a:lnTo>
                        <a:pt x="4987" y="1608"/>
                      </a:lnTo>
                      <a:lnTo>
                        <a:pt x="4982" y="1607"/>
                      </a:lnTo>
                      <a:lnTo>
                        <a:pt x="4978" y="1605"/>
                      </a:lnTo>
                      <a:lnTo>
                        <a:pt x="4978" y="1605"/>
                      </a:lnTo>
                      <a:lnTo>
                        <a:pt x="4969" y="1596"/>
                      </a:lnTo>
                      <a:lnTo>
                        <a:pt x="4956" y="1588"/>
                      </a:lnTo>
                      <a:lnTo>
                        <a:pt x="4952" y="1581"/>
                      </a:lnTo>
                      <a:lnTo>
                        <a:pt x="4949" y="1577"/>
                      </a:lnTo>
                      <a:lnTo>
                        <a:pt x="4949" y="1574"/>
                      </a:lnTo>
                      <a:lnTo>
                        <a:pt x="4949" y="1572"/>
                      </a:lnTo>
                      <a:lnTo>
                        <a:pt x="4952" y="1569"/>
                      </a:lnTo>
                      <a:lnTo>
                        <a:pt x="4954" y="1567"/>
                      </a:lnTo>
                      <a:lnTo>
                        <a:pt x="4954" y="1567"/>
                      </a:lnTo>
                      <a:lnTo>
                        <a:pt x="4960" y="1563"/>
                      </a:lnTo>
                      <a:lnTo>
                        <a:pt x="4965" y="1561"/>
                      </a:lnTo>
                      <a:lnTo>
                        <a:pt x="4970" y="1560"/>
                      </a:lnTo>
                      <a:lnTo>
                        <a:pt x="4975" y="1561"/>
                      </a:lnTo>
                      <a:lnTo>
                        <a:pt x="4982" y="1562"/>
                      </a:lnTo>
                      <a:lnTo>
                        <a:pt x="4986" y="1562"/>
                      </a:lnTo>
                      <a:lnTo>
                        <a:pt x="4989" y="1562"/>
                      </a:lnTo>
                      <a:lnTo>
                        <a:pt x="4989" y="1562"/>
                      </a:lnTo>
                      <a:lnTo>
                        <a:pt x="4994" y="1560"/>
                      </a:lnTo>
                      <a:lnTo>
                        <a:pt x="5000" y="1555"/>
                      </a:lnTo>
                      <a:lnTo>
                        <a:pt x="5013" y="1544"/>
                      </a:lnTo>
                      <a:lnTo>
                        <a:pt x="5020" y="1538"/>
                      </a:lnTo>
                      <a:lnTo>
                        <a:pt x="5024" y="1530"/>
                      </a:lnTo>
                      <a:lnTo>
                        <a:pt x="5027" y="1524"/>
                      </a:lnTo>
                      <a:lnTo>
                        <a:pt x="5028" y="1519"/>
                      </a:lnTo>
                      <a:lnTo>
                        <a:pt x="5028" y="1519"/>
                      </a:lnTo>
                      <a:lnTo>
                        <a:pt x="5030" y="1507"/>
                      </a:lnTo>
                      <a:lnTo>
                        <a:pt x="5034" y="1494"/>
                      </a:lnTo>
                      <a:lnTo>
                        <a:pt x="5037" y="1489"/>
                      </a:lnTo>
                      <a:lnTo>
                        <a:pt x="5040" y="1484"/>
                      </a:lnTo>
                      <a:lnTo>
                        <a:pt x="5044" y="1482"/>
                      </a:lnTo>
                      <a:lnTo>
                        <a:pt x="5045" y="1482"/>
                      </a:lnTo>
                      <a:lnTo>
                        <a:pt x="5047" y="1483"/>
                      </a:lnTo>
                      <a:lnTo>
                        <a:pt x="5047" y="1483"/>
                      </a:lnTo>
                      <a:lnTo>
                        <a:pt x="5058" y="1489"/>
                      </a:lnTo>
                      <a:lnTo>
                        <a:pt x="5073" y="1498"/>
                      </a:lnTo>
                      <a:lnTo>
                        <a:pt x="5080" y="1502"/>
                      </a:lnTo>
                      <a:lnTo>
                        <a:pt x="5085" y="1509"/>
                      </a:lnTo>
                      <a:lnTo>
                        <a:pt x="5089" y="1513"/>
                      </a:lnTo>
                      <a:lnTo>
                        <a:pt x="5090" y="1515"/>
                      </a:lnTo>
                      <a:lnTo>
                        <a:pt x="5089" y="1517"/>
                      </a:lnTo>
                      <a:lnTo>
                        <a:pt x="5089" y="1517"/>
                      </a:lnTo>
                      <a:lnTo>
                        <a:pt x="5086" y="1523"/>
                      </a:lnTo>
                      <a:lnTo>
                        <a:pt x="5083" y="1529"/>
                      </a:lnTo>
                      <a:lnTo>
                        <a:pt x="5080" y="1535"/>
                      </a:lnTo>
                      <a:lnTo>
                        <a:pt x="5080" y="1538"/>
                      </a:lnTo>
                      <a:lnTo>
                        <a:pt x="5081" y="1541"/>
                      </a:lnTo>
                      <a:lnTo>
                        <a:pt x="5081" y="1541"/>
                      </a:lnTo>
                      <a:lnTo>
                        <a:pt x="5086" y="1547"/>
                      </a:lnTo>
                      <a:lnTo>
                        <a:pt x="5090" y="1552"/>
                      </a:lnTo>
                      <a:lnTo>
                        <a:pt x="5092" y="1555"/>
                      </a:lnTo>
                      <a:lnTo>
                        <a:pt x="5094" y="1557"/>
                      </a:lnTo>
                      <a:lnTo>
                        <a:pt x="5092" y="1562"/>
                      </a:lnTo>
                      <a:lnTo>
                        <a:pt x="5092" y="1567"/>
                      </a:lnTo>
                      <a:lnTo>
                        <a:pt x="5092" y="1567"/>
                      </a:lnTo>
                      <a:lnTo>
                        <a:pt x="5090" y="1572"/>
                      </a:lnTo>
                      <a:lnTo>
                        <a:pt x="5090" y="1575"/>
                      </a:lnTo>
                      <a:lnTo>
                        <a:pt x="5091" y="1578"/>
                      </a:lnTo>
                      <a:lnTo>
                        <a:pt x="5092" y="1579"/>
                      </a:lnTo>
                      <a:lnTo>
                        <a:pt x="5095" y="1579"/>
                      </a:lnTo>
                      <a:lnTo>
                        <a:pt x="5100" y="1577"/>
                      </a:lnTo>
                      <a:lnTo>
                        <a:pt x="5104" y="1573"/>
                      </a:lnTo>
                      <a:lnTo>
                        <a:pt x="5112" y="1567"/>
                      </a:lnTo>
                      <a:lnTo>
                        <a:pt x="5112" y="1567"/>
                      </a:lnTo>
                      <a:lnTo>
                        <a:pt x="5119" y="1560"/>
                      </a:lnTo>
                      <a:lnTo>
                        <a:pt x="5126" y="1553"/>
                      </a:lnTo>
                      <a:lnTo>
                        <a:pt x="5142" y="1544"/>
                      </a:lnTo>
                      <a:lnTo>
                        <a:pt x="5157" y="1538"/>
                      </a:lnTo>
                      <a:lnTo>
                        <a:pt x="5170" y="1535"/>
                      </a:lnTo>
                      <a:lnTo>
                        <a:pt x="5170" y="1535"/>
                      </a:lnTo>
                      <a:lnTo>
                        <a:pt x="5182" y="1533"/>
                      </a:lnTo>
                      <a:lnTo>
                        <a:pt x="5189" y="1533"/>
                      </a:lnTo>
                      <a:lnTo>
                        <a:pt x="5197" y="1533"/>
                      </a:lnTo>
                      <a:lnTo>
                        <a:pt x="5204" y="1534"/>
                      </a:lnTo>
                      <a:lnTo>
                        <a:pt x="5210" y="1536"/>
                      </a:lnTo>
                      <a:lnTo>
                        <a:pt x="5215" y="1540"/>
                      </a:lnTo>
                      <a:lnTo>
                        <a:pt x="5220" y="1545"/>
                      </a:lnTo>
                      <a:lnTo>
                        <a:pt x="5220" y="1545"/>
                      </a:lnTo>
                      <a:lnTo>
                        <a:pt x="5226" y="1558"/>
                      </a:lnTo>
                      <a:lnTo>
                        <a:pt x="5231" y="1570"/>
                      </a:lnTo>
                      <a:lnTo>
                        <a:pt x="5233" y="1581"/>
                      </a:lnTo>
                      <a:lnTo>
                        <a:pt x="5234" y="1591"/>
                      </a:lnTo>
                      <a:lnTo>
                        <a:pt x="5234" y="1591"/>
                      </a:lnTo>
                      <a:lnTo>
                        <a:pt x="5234" y="1600"/>
                      </a:lnTo>
                      <a:lnTo>
                        <a:pt x="5234" y="1605"/>
                      </a:lnTo>
                      <a:lnTo>
                        <a:pt x="5236" y="1609"/>
                      </a:lnTo>
                      <a:lnTo>
                        <a:pt x="5238" y="1614"/>
                      </a:lnTo>
                      <a:lnTo>
                        <a:pt x="5243" y="1618"/>
                      </a:lnTo>
                      <a:lnTo>
                        <a:pt x="5250" y="1620"/>
                      </a:lnTo>
                      <a:lnTo>
                        <a:pt x="5259" y="1620"/>
                      </a:lnTo>
                      <a:lnTo>
                        <a:pt x="5259" y="1620"/>
                      </a:lnTo>
                      <a:lnTo>
                        <a:pt x="5271" y="1622"/>
                      </a:lnTo>
                      <a:lnTo>
                        <a:pt x="5282" y="1622"/>
                      </a:lnTo>
                      <a:lnTo>
                        <a:pt x="5293" y="1624"/>
                      </a:lnTo>
                      <a:lnTo>
                        <a:pt x="5302" y="1626"/>
                      </a:lnTo>
                      <a:lnTo>
                        <a:pt x="5311" y="1630"/>
                      </a:lnTo>
                      <a:lnTo>
                        <a:pt x="5316" y="1635"/>
                      </a:lnTo>
                      <a:lnTo>
                        <a:pt x="5317" y="1637"/>
                      </a:lnTo>
                      <a:lnTo>
                        <a:pt x="5318" y="1641"/>
                      </a:lnTo>
                      <a:lnTo>
                        <a:pt x="5318" y="1643"/>
                      </a:lnTo>
                      <a:lnTo>
                        <a:pt x="5317" y="1647"/>
                      </a:lnTo>
                      <a:lnTo>
                        <a:pt x="5317" y="1647"/>
                      </a:lnTo>
                      <a:lnTo>
                        <a:pt x="5312" y="1658"/>
                      </a:lnTo>
                      <a:lnTo>
                        <a:pt x="5311" y="1662"/>
                      </a:lnTo>
                      <a:lnTo>
                        <a:pt x="5311" y="1665"/>
                      </a:lnTo>
                      <a:lnTo>
                        <a:pt x="5312" y="1668"/>
                      </a:lnTo>
                      <a:lnTo>
                        <a:pt x="5314" y="1671"/>
                      </a:lnTo>
                      <a:lnTo>
                        <a:pt x="5323" y="1680"/>
                      </a:lnTo>
                      <a:lnTo>
                        <a:pt x="5323" y="1680"/>
                      </a:lnTo>
                      <a:lnTo>
                        <a:pt x="5329" y="1685"/>
                      </a:lnTo>
                      <a:lnTo>
                        <a:pt x="5335" y="1690"/>
                      </a:lnTo>
                      <a:lnTo>
                        <a:pt x="5345" y="1697"/>
                      </a:lnTo>
                      <a:lnTo>
                        <a:pt x="5350" y="1701"/>
                      </a:lnTo>
                      <a:lnTo>
                        <a:pt x="5352" y="1704"/>
                      </a:lnTo>
                      <a:lnTo>
                        <a:pt x="5353" y="1709"/>
                      </a:lnTo>
                      <a:lnTo>
                        <a:pt x="5353" y="1714"/>
                      </a:lnTo>
                      <a:lnTo>
                        <a:pt x="5353" y="1714"/>
                      </a:lnTo>
                      <a:lnTo>
                        <a:pt x="5352" y="1721"/>
                      </a:lnTo>
                      <a:lnTo>
                        <a:pt x="5352" y="1728"/>
                      </a:lnTo>
                      <a:lnTo>
                        <a:pt x="5353" y="1737"/>
                      </a:lnTo>
                      <a:lnTo>
                        <a:pt x="5356" y="1745"/>
                      </a:lnTo>
                      <a:lnTo>
                        <a:pt x="5358" y="1753"/>
                      </a:lnTo>
                      <a:lnTo>
                        <a:pt x="5363" y="1760"/>
                      </a:lnTo>
                      <a:lnTo>
                        <a:pt x="5367" y="1765"/>
                      </a:lnTo>
                      <a:lnTo>
                        <a:pt x="5373" y="1769"/>
                      </a:lnTo>
                      <a:lnTo>
                        <a:pt x="5373" y="1769"/>
                      </a:lnTo>
                      <a:lnTo>
                        <a:pt x="5379" y="1770"/>
                      </a:lnTo>
                      <a:lnTo>
                        <a:pt x="5384" y="1769"/>
                      </a:lnTo>
                      <a:lnTo>
                        <a:pt x="5391" y="1766"/>
                      </a:lnTo>
                      <a:lnTo>
                        <a:pt x="5397" y="1762"/>
                      </a:lnTo>
                      <a:lnTo>
                        <a:pt x="5408" y="1756"/>
                      </a:lnTo>
                      <a:lnTo>
                        <a:pt x="5413" y="1754"/>
                      </a:lnTo>
                      <a:lnTo>
                        <a:pt x="5416" y="1754"/>
                      </a:lnTo>
                      <a:lnTo>
                        <a:pt x="5416" y="1754"/>
                      </a:lnTo>
                      <a:lnTo>
                        <a:pt x="5421" y="1755"/>
                      </a:lnTo>
                      <a:lnTo>
                        <a:pt x="5426" y="1758"/>
                      </a:lnTo>
                      <a:lnTo>
                        <a:pt x="5431" y="1761"/>
                      </a:lnTo>
                      <a:lnTo>
                        <a:pt x="5436" y="1764"/>
                      </a:lnTo>
                      <a:lnTo>
                        <a:pt x="5441" y="1766"/>
                      </a:lnTo>
                      <a:lnTo>
                        <a:pt x="5443" y="1765"/>
                      </a:lnTo>
                      <a:lnTo>
                        <a:pt x="5446" y="1764"/>
                      </a:lnTo>
                      <a:lnTo>
                        <a:pt x="5447" y="1762"/>
                      </a:lnTo>
                      <a:lnTo>
                        <a:pt x="5449" y="1759"/>
                      </a:lnTo>
                      <a:lnTo>
                        <a:pt x="5452" y="1749"/>
                      </a:lnTo>
                      <a:lnTo>
                        <a:pt x="5452" y="1749"/>
                      </a:lnTo>
                      <a:lnTo>
                        <a:pt x="5455" y="1728"/>
                      </a:lnTo>
                      <a:lnTo>
                        <a:pt x="5456" y="1720"/>
                      </a:lnTo>
                      <a:lnTo>
                        <a:pt x="5456" y="1713"/>
                      </a:lnTo>
                      <a:lnTo>
                        <a:pt x="5455" y="1707"/>
                      </a:lnTo>
                      <a:lnTo>
                        <a:pt x="5453" y="1699"/>
                      </a:lnTo>
                      <a:lnTo>
                        <a:pt x="5448" y="1691"/>
                      </a:lnTo>
                      <a:lnTo>
                        <a:pt x="5442" y="1680"/>
                      </a:lnTo>
                      <a:lnTo>
                        <a:pt x="5442" y="1680"/>
                      </a:lnTo>
                      <a:lnTo>
                        <a:pt x="5433" y="1669"/>
                      </a:lnTo>
                      <a:lnTo>
                        <a:pt x="5424" y="1658"/>
                      </a:lnTo>
                      <a:lnTo>
                        <a:pt x="5407" y="1639"/>
                      </a:lnTo>
                      <a:lnTo>
                        <a:pt x="5378" y="1611"/>
                      </a:lnTo>
                      <a:lnTo>
                        <a:pt x="5378" y="1611"/>
                      </a:lnTo>
                      <a:lnTo>
                        <a:pt x="5370" y="1606"/>
                      </a:lnTo>
                      <a:lnTo>
                        <a:pt x="5361" y="1602"/>
                      </a:lnTo>
                      <a:lnTo>
                        <a:pt x="5339" y="1594"/>
                      </a:lnTo>
                      <a:lnTo>
                        <a:pt x="5328" y="1589"/>
                      </a:lnTo>
                      <a:lnTo>
                        <a:pt x="5318" y="1581"/>
                      </a:lnTo>
                      <a:lnTo>
                        <a:pt x="5314" y="1578"/>
                      </a:lnTo>
                      <a:lnTo>
                        <a:pt x="5312" y="1573"/>
                      </a:lnTo>
                      <a:lnTo>
                        <a:pt x="5310" y="1567"/>
                      </a:lnTo>
                      <a:lnTo>
                        <a:pt x="5308" y="1562"/>
                      </a:lnTo>
                      <a:lnTo>
                        <a:pt x="5308" y="1562"/>
                      </a:lnTo>
                      <a:lnTo>
                        <a:pt x="5307" y="1550"/>
                      </a:lnTo>
                      <a:lnTo>
                        <a:pt x="5305" y="1541"/>
                      </a:lnTo>
                      <a:lnTo>
                        <a:pt x="5302" y="1529"/>
                      </a:lnTo>
                      <a:lnTo>
                        <a:pt x="5301" y="1526"/>
                      </a:lnTo>
                      <a:lnTo>
                        <a:pt x="5301" y="1523"/>
                      </a:lnTo>
                      <a:lnTo>
                        <a:pt x="5304" y="1522"/>
                      </a:lnTo>
                      <a:lnTo>
                        <a:pt x="5308" y="1522"/>
                      </a:lnTo>
                      <a:lnTo>
                        <a:pt x="5308" y="1522"/>
                      </a:lnTo>
                      <a:lnTo>
                        <a:pt x="5314" y="1522"/>
                      </a:lnTo>
                      <a:lnTo>
                        <a:pt x="5319" y="1521"/>
                      </a:lnTo>
                      <a:lnTo>
                        <a:pt x="5324" y="1518"/>
                      </a:lnTo>
                      <a:lnTo>
                        <a:pt x="5329" y="1515"/>
                      </a:lnTo>
                      <a:lnTo>
                        <a:pt x="5333" y="1511"/>
                      </a:lnTo>
                      <a:lnTo>
                        <a:pt x="5336" y="1507"/>
                      </a:lnTo>
                      <a:lnTo>
                        <a:pt x="5339" y="1501"/>
                      </a:lnTo>
                      <a:lnTo>
                        <a:pt x="5340" y="1495"/>
                      </a:lnTo>
                      <a:lnTo>
                        <a:pt x="5340" y="1495"/>
                      </a:lnTo>
                      <a:lnTo>
                        <a:pt x="5341" y="1479"/>
                      </a:lnTo>
                      <a:lnTo>
                        <a:pt x="5341" y="1460"/>
                      </a:lnTo>
                      <a:lnTo>
                        <a:pt x="5341" y="1442"/>
                      </a:lnTo>
                      <a:lnTo>
                        <a:pt x="5341" y="1434"/>
                      </a:lnTo>
                      <a:lnTo>
                        <a:pt x="5342" y="1428"/>
                      </a:lnTo>
                      <a:lnTo>
                        <a:pt x="5342" y="1428"/>
                      </a:lnTo>
                      <a:lnTo>
                        <a:pt x="5346" y="1417"/>
                      </a:lnTo>
                      <a:lnTo>
                        <a:pt x="5350" y="1405"/>
                      </a:lnTo>
                      <a:lnTo>
                        <a:pt x="5352" y="1400"/>
                      </a:lnTo>
                      <a:lnTo>
                        <a:pt x="5356" y="1396"/>
                      </a:lnTo>
                      <a:lnTo>
                        <a:pt x="5361" y="1392"/>
                      </a:lnTo>
                      <a:lnTo>
                        <a:pt x="5368" y="1389"/>
                      </a:lnTo>
                      <a:lnTo>
                        <a:pt x="5368" y="1389"/>
                      </a:lnTo>
                      <a:lnTo>
                        <a:pt x="5374" y="1388"/>
                      </a:lnTo>
                      <a:lnTo>
                        <a:pt x="5378" y="1387"/>
                      </a:lnTo>
                      <a:lnTo>
                        <a:pt x="5379" y="1388"/>
                      </a:lnTo>
                      <a:lnTo>
                        <a:pt x="5380" y="1391"/>
                      </a:lnTo>
                      <a:lnTo>
                        <a:pt x="5382" y="1392"/>
                      </a:lnTo>
                      <a:lnTo>
                        <a:pt x="5385" y="1394"/>
                      </a:lnTo>
                      <a:lnTo>
                        <a:pt x="5390" y="1397"/>
                      </a:lnTo>
                      <a:lnTo>
                        <a:pt x="5397" y="1399"/>
                      </a:lnTo>
                      <a:lnTo>
                        <a:pt x="5397" y="1399"/>
                      </a:lnTo>
                      <a:lnTo>
                        <a:pt x="5416" y="1402"/>
                      </a:lnTo>
                      <a:lnTo>
                        <a:pt x="5427" y="1403"/>
                      </a:lnTo>
                      <a:lnTo>
                        <a:pt x="5437" y="1402"/>
                      </a:lnTo>
                      <a:lnTo>
                        <a:pt x="5447" y="1399"/>
                      </a:lnTo>
                      <a:lnTo>
                        <a:pt x="5454" y="1396"/>
                      </a:lnTo>
                      <a:lnTo>
                        <a:pt x="5458" y="1392"/>
                      </a:lnTo>
                      <a:lnTo>
                        <a:pt x="5461" y="1388"/>
                      </a:lnTo>
                      <a:lnTo>
                        <a:pt x="5464" y="1385"/>
                      </a:lnTo>
                      <a:lnTo>
                        <a:pt x="5466" y="1379"/>
                      </a:lnTo>
                      <a:lnTo>
                        <a:pt x="5466" y="1379"/>
                      </a:lnTo>
                      <a:lnTo>
                        <a:pt x="5472" y="1358"/>
                      </a:lnTo>
                      <a:lnTo>
                        <a:pt x="5477" y="1340"/>
                      </a:lnTo>
                      <a:lnTo>
                        <a:pt x="5482" y="1323"/>
                      </a:lnTo>
                      <a:lnTo>
                        <a:pt x="5487" y="1306"/>
                      </a:lnTo>
                      <a:lnTo>
                        <a:pt x="5487" y="1306"/>
                      </a:lnTo>
                      <a:lnTo>
                        <a:pt x="5490" y="1297"/>
                      </a:lnTo>
                      <a:lnTo>
                        <a:pt x="5494" y="1291"/>
                      </a:lnTo>
                      <a:lnTo>
                        <a:pt x="5500" y="1281"/>
                      </a:lnTo>
                      <a:lnTo>
                        <a:pt x="5503" y="1276"/>
                      </a:lnTo>
                      <a:lnTo>
                        <a:pt x="5504" y="1270"/>
                      </a:lnTo>
                      <a:lnTo>
                        <a:pt x="5503" y="1262"/>
                      </a:lnTo>
                      <a:lnTo>
                        <a:pt x="5500" y="1251"/>
                      </a:lnTo>
                      <a:lnTo>
                        <a:pt x="5500" y="1251"/>
                      </a:lnTo>
                      <a:lnTo>
                        <a:pt x="5498" y="1238"/>
                      </a:lnTo>
                      <a:lnTo>
                        <a:pt x="5496" y="1225"/>
                      </a:lnTo>
                      <a:lnTo>
                        <a:pt x="5496" y="1215"/>
                      </a:lnTo>
                      <a:lnTo>
                        <a:pt x="5496" y="1204"/>
                      </a:lnTo>
                      <a:lnTo>
                        <a:pt x="5499" y="1184"/>
                      </a:lnTo>
                      <a:lnTo>
                        <a:pt x="5500" y="1167"/>
                      </a:lnTo>
                      <a:lnTo>
                        <a:pt x="5500" y="1167"/>
                      </a:lnTo>
                      <a:lnTo>
                        <a:pt x="5500" y="1159"/>
                      </a:lnTo>
                      <a:lnTo>
                        <a:pt x="5498" y="1149"/>
                      </a:lnTo>
                      <a:lnTo>
                        <a:pt x="5494" y="1139"/>
                      </a:lnTo>
                      <a:lnTo>
                        <a:pt x="5489" y="1128"/>
                      </a:lnTo>
                      <a:lnTo>
                        <a:pt x="5478" y="1106"/>
                      </a:lnTo>
                      <a:lnTo>
                        <a:pt x="5466" y="1088"/>
                      </a:lnTo>
                      <a:lnTo>
                        <a:pt x="5466" y="1088"/>
                      </a:lnTo>
                      <a:lnTo>
                        <a:pt x="5459" y="1078"/>
                      </a:lnTo>
                      <a:lnTo>
                        <a:pt x="5452" y="1065"/>
                      </a:lnTo>
                      <a:lnTo>
                        <a:pt x="5435" y="1032"/>
                      </a:lnTo>
                      <a:lnTo>
                        <a:pt x="5418" y="1002"/>
                      </a:lnTo>
                      <a:lnTo>
                        <a:pt x="5412" y="991"/>
                      </a:lnTo>
                      <a:lnTo>
                        <a:pt x="5407" y="985"/>
                      </a:lnTo>
                      <a:lnTo>
                        <a:pt x="5407" y="985"/>
                      </a:lnTo>
                      <a:lnTo>
                        <a:pt x="5404" y="980"/>
                      </a:lnTo>
                      <a:lnTo>
                        <a:pt x="5402" y="975"/>
                      </a:lnTo>
                      <a:lnTo>
                        <a:pt x="5398" y="964"/>
                      </a:lnTo>
                      <a:lnTo>
                        <a:pt x="5396" y="958"/>
                      </a:lnTo>
                      <a:lnTo>
                        <a:pt x="5392" y="953"/>
                      </a:lnTo>
                      <a:lnTo>
                        <a:pt x="5386" y="948"/>
                      </a:lnTo>
                      <a:lnTo>
                        <a:pt x="5378" y="945"/>
                      </a:lnTo>
                      <a:lnTo>
                        <a:pt x="5378" y="945"/>
                      </a:lnTo>
                      <a:lnTo>
                        <a:pt x="5368" y="942"/>
                      </a:lnTo>
                      <a:lnTo>
                        <a:pt x="5361" y="939"/>
                      </a:lnTo>
                      <a:lnTo>
                        <a:pt x="5346" y="931"/>
                      </a:lnTo>
                      <a:lnTo>
                        <a:pt x="5333" y="923"/>
                      </a:lnTo>
                      <a:lnTo>
                        <a:pt x="5323" y="919"/>
                      </a:lnTo>
                      <a:lnTo>
                        <a:pt x="5313" y="916"/>
                      </a:lnTo>
                      <a:lnTo>
                        <a:pt x="5313" y="916"/>
                      </a:lnTo>
                      <a:lnTo>
                        <a:pt x="5291" y="907"/>
                      </a:lnTo>
                      <a:lnTo>
                        <a:pt x="5273" y="900"/>
                      </a:lnTo>
                      <a:lnTo>
                        <a:pt x="5266" y="899"/>
                      </a:lnTo>
                      <a:lnTo>
                        <a:pt x="5263" y="899"/>
                      </a:lnTo>
                      <a:lnTo>
                        <a:pt x="5261" y="900"/>
                      </a:lnTo>
                      <a:lnTo>
                        <a:pt x="5260" y="901"/>
                      </a:lnTo>
                      <a:lnTo>
                        <a:pt x="5259" y="903"/>
                      </a:lnTo>
                      <a:lnTo>
                        <a:pt x="5259" y="906"/>
                      </a:lnTo>
                      <a:lnTo>
                        <a:pt x="5259" y="911"/>
                      </a:lnTo>
                      <a:lnTo>
                        <a:pt x="5259" y="911"/>
                      </a:lnTo>
                      <a:lnTo>
                        <a:pt x="5263" y="927"/>
                      </a:lnTo>
                      <a:lnTo>
                        <a:pt x="5266" y="936"/>
                      </a:lnTo>
                      <a:lnTo>
                        <a:pt x="5266" y="939"/>
                      </a:lnTo>
                      <a:lnTo>
                        <a:pt x="5263" y="939"/>
                      </a:lnTo>
                      <a:lnTo>
                        <a:pt x="5260" y="937"/>
                      </a:lnTo>
                      <a:lnTo>
                        <a:pt x="5254" y="935"/>
                      </a:lnTo>
                      <a:lnTo>
                        <a:pt x="5254" y="935"/>
                      </a:lnTo>
                      <a:lnTo>
                        <a:pt x="5248" y="931"/>
                      </a:lnTo>
                      <a:lnTo>
                        <a:pt x="5242" y="928"/>
                      </a:lnTo>
                      <a:lnTo>
                        <a:pt x="5233" y="919"/>
                      </a:lnTo>
                      <a:lnTo>
                        <a:pt x="5228" y="917"/>
                      </a:lnTo>
                      <a:lnTo>
                        <a:pt x="5225" y="916"/>
                      </a:lnTo>
                      <a:lnTo>
                        <a:pt x="5220" y="914"/>
                      </a:lnTo>
                      <a:lnTo>
                        <a:pt x="5215" y="916"/>
                      </a:lnTo>
                      <a:lnTo>
                        <a:pt x="5215" y="916"/>
                      </a:lnTo>
                      <a:lnTo>
                        <a:pt x="5212" y="916"/>
                      </a:lnTo>
                      <a:lnTo>
                        <a:pt x="5210" y="916"/>
                      </a:lnTo>
                      <a:lnTo>
                        <a:pt x="5205" y="913"/>
                      </a:lnTo>
                      <a:lnTo>
                        <a:pt x="5200" y="910"/>
                      </a:lnTo>
                      <a:lnTo>
                        <a:pt x="5197" y="905"/>
                      </a:lnTo>
                      <a:lnTo>
                        <a:pt x="5192" y="900"/>
                      </a:lnTo>
                      <a:lnTo>
                        <a:pt x="5186" y="895"/>
                      </a:lnTo>
                      <a:lnTo>
                        <a:pt x="5179" y="893"/>
                      </a:lnTo>
                      <a:lnTo>
                        <a:pt x="5170" y="891"/>
                      </a:lnTo>
                      <a:lnTo>
                        <a:pt x="5170" y="891"/>
                      </a:lnTo>
                      <a:lnTo>
                        <a:pt x="5162" y="893"/>
                      </a:lnTo>
                      <a:lnTo>
                        <a:pt x="5152" y="895"/>
                      </a:lnTo>
                      <a:lnTo>
                        <a:pt x="5135" y="901"/>
                      </a:lnTo>
                      <a:lnTo>
                        <a:pt x="5129" y="902"/>
                      </a:lnTo>
                      <a:lnTo>
                        <a:pt x="5125" y="902"/>
                      </a:lnTo>
                      <a:lnTo>
                        <a:pt x="5124" y="901"/>
                      </a:lnTo>
                      <a:lnTo>
                        <a:pt x="5121" y="899"/>
                      </a:lnTo>
                      <a:lnTo>
                        <a:pt x="5121" y="896"/>
                      </a:lnTo>
                      <a:lnTo>
                        <a:pt x="5121" y="886"/>
                      </a:lnTo>
                      <a:lnTo>
                        <a:pt x="5121" y="886"/>
                      </a:lnTo>
                      <a:lnTo>
                        <a:pt x="5124" y="868"/>
                      </a:lnTo>
                      <a:lnTo>
                        <a:pt x="5125" y="861"/>
                      </a:lnTo>
                      <a:lnTo>
                        <a:pt x="5129" y="855"/>
                      </a:lnTo>
                      <a:lnTo>
                        <a:pt x="5136" y="845"/>
                      </a:lnTo>
                      <a:lnTo>
                        <a:pt x="5136" y="845"/>
                      </a:lnTo>
                      <a:lnTo>
                        <a:pt x="5140" y="837"/>
                      </a:lnTo>
                      <a:lnTo>
                        <a:pt x="5143" y="829"/>
                      </a:lnTo>
                      <a:lnTo>
                        <a:pt x="5145" y="821"/>
                      </a:lnTo>
                      <a:lnTo>
                        <a:pt x="5145" y="814"/>
                      </a:lnTo>
                      <a:lnTo>
                        <a:pt x="5146" y="800"/>
                      </a:lnTo>
                      <a:lnTo>
                        <a:pt x="5148" y="793"/>
                      </a:lnTo>
                      <a:lnTo>
                        <a:pt x="5151" y="787"/>
                      </a:lnTo>
                      <a:lnTo>
                        <a:pt x="5151" y="787"/>
                      </a:lnTo>
                      <a:lnTo>
                        <a:pt x="5154" y="783"/>
                      </a:lnTo>
                      <a:lnTo>
                        <a:pt x="5158" y="780"/>
                      </a:lnTo>
                      <a:lnTo>
                        <a:pt x="5164" y="776"/>
                      </a:lnTo>
                      <a:lnTo>
                        <a:pt x="5166" y="772"/>
                      </a:lnTo>
                      <a:lnTo>
                        <a:pt x="5169" y="769"/>
                      </a:lnTo>
                      <a:lnTo>
                        <a:pt x="5170" y="763"/>
                      </a:lnTo>
                      <a:lnTo>
                        <a:pt x="5170" y="753"/>
                      </a:lnTo>
                      <a:lnTo>
                        <a:pt x="5170" y="753"/>
                      </a:lnTo>
                      <a:lnTo>
                        <a:pt x="5171" y="730"/>
                      </a:lnTo>
                      <a:lnTo>
                        <a:pt x="5171" y="719"/>
                      </a:lnTo>
                      <a:lnTo>
                        <a:pt x="5174" y="709"/>
                      </a:lnTo>
                      <a:lnTo>
                        <a:pt x="5176" y="699"/>
                      </a:lnTo>
                      <a:lnTo>
                        <a:pt x="5181" y="693"/>
                      </a:lnTo>
                      <a:lnTo>
                        <a:pt x="5183" y="691"/>
                      </a:lnTo>
                      <a:lnTo>
                        <a:pt x="5187" y="688"/>
                      </a:lnTo>
                      <a:lnTo>
                        <a:pt x="5191" y="687"/>
                      </a:lnTo>
                      <a:lnTo>
                        <a:pt x="5196" y="687"/>
                      </a:lnTo>
                      <a:lnTo>
                        <a:pt x="5196" y="687"/>
                      </a:lnTo>
                      <a:lnTo>
                        <a:pt x="5205" y="688"/>
                      </a:lnTo>
                      <a:lnTo>
                        <a:pt x="5216" y="692"/>
                      </a:lnTo>
                      <a:lnTo>
                        <a:pt x="5242" y="699"/>
                      </a:lnTo>
                      <a:lnTo>
                        <a:pt x="5255" y="702"/>
                      </a:lnTo>
                      <a:lnTo>
                        <a:pt x="5270" y="703"/>
                      </a:lnTo>
                      <a:lnTo>
                        <a:pt x="5284" y="703"/>
                      </a:lnTo>
                      <a:lnTo>
                        <a:pt x="5291" y="701"/>
                      </a:lnTo>
                      <a:lnTo>
                        <a:pt x="5299" y="698"/>
                      </a:lnTo>
                      <a:lnTo>
                        <a:pt x="5299" y="698"/>
                      </a:lnTo>
                      <a:lnTo>
                        <a:pt x="5328" y="688"/>
                      </a:lnTo>
                      <a:lnTo>
                        <a:pt x="5354" y="681"/>
                      </a:lnTo>
                      <a:lnTo>
                        <a:pt x="5365" y="679"/>
                      </a:lnTo>
                      <a:lnTo>
                        <a:pt x="5376" y="677"/>
                      </a:lnTo>
                      <a:lnTo>
                        <a:pt x="5386" y="677"/>
                      </a:lnTo>
                      <a:lnTo>
                        <a:pt x="5393" y="679"/>
                      </a:lnTo>
                      <a:lnTo>
                        <a:pt x="5393" y="679"/>
                      </a:lnTo>
                      <a:lnTo>
                        <a:pt x="5401" y="680"/>
                      </a:lnTo>
                      <a:lnTo>
                        <a:pt x="5409" y="681"/>
                      </a:lnTo>
                      <a:lnTo>
                        <a:pt x="5429" y="682"/>
                      </a:lnTo>
                      <a:lnTo>
                        <a:pt x="5438" y="684"/>
                      </a:lnTo>
                      <a:lnTo>
                        <a:pt x="5449" y="686"/>
                      </a:lnTo>
                      <a:lnTo>
                        <a:pt x="5460" y="688"/>
                      </a:lnTo>
                      <a:lnTo>
                        <a:pt x="5471" y="693"/>
                      </a:lnTo>
                      <a:lnTo>
                        <a:pt x="5471" y="693"/>
                      </a:lnTo>
                      <a:lnTo>
                        <a:pt x="5483" y="699"/>
                      </a:lnTo>
                      <a:lnTo>
                        <a:pt x="5496" y="704"/>
                      </a:lnTo>
                      <a:lnTo>
                        <a:pt x="5510" y="709"/>
                      </a:lnTo>
                      <a:lnTo>
                        <a:pt x="5523" y="711"/>
                      </a:lnTo>
                      <a:lnTo>
                        <a:pt x="5534" y="713"/>
                      </a:lnTo>
                      <a:lnTo>
                        <a:pt x="5538" y="713"/>
                      </a:lnTo>
                      <a:lnTo>
                        <a:pt x="5541" y="711"/>
                      </a:lnTo>
                      <a:lnTo>
                        <a:pt x="5544" y="709"/>
                      </a:lnTo>
                      <a:lnTo>
                        <a:pt x="5545" y="707"/>
                      </a:lnTo>
                      <a:lnTo>
                        <a:pt x="5545" y="703"/>
                      </a:lnTo>
                      <a:lnTo>
                        <a:pt x="5544" y="698"/>
                      </a:lnTo>
                      <a:lnTo>
                        <a:pt x="5544" y="698"/>
                      </a:lnTo>
                      <a:lnTo>
                        <a:pt x="5539" y="690"/>
                      </a:lnTo>
                      <a:lnTo>
                        <a:pt x="5534" y="682"/>
                      </a:lnTo>
                      <a:lnTo>
                        <a:pt x="5524" y="670"/>
                      </a:lnTo>
                      <a:lnTo>
                        <a:pt x="5520" y="664"/>
                      </a:lnTo>
                      <a:lnTo>
                        <a:pt x="5517" y="658"/>
                      </a:lnTo>
                      <a:lnTo>
                        <a:pt x="5517" y="650"/>
                      </a:lnTo>
                      <a:lnTo>
                        <a:pt x="5518" y="639"/>
                      </a:lnTo>
                      <a:lnTo>
                        <a:pt x="5518" y="639"/>
                      </a:lnTo>
                      <a:lnTo>
                        <a:pt x="5521" y="626"/>
                      </a:lnTo>
                      <a:lnTo>
                        <a:pt x="5524" y="618"/>
                      </a:lnTo>
                      <a:lnTo>
                        <a:pt x="5528" y="609"/>
                      </a:lnTo>
                      <a:lnTo>
                        <a:pt x="5533" y="605"/>
                      </a:lnTo>
                      <a:lnTo>
                        <a:pt x="5539" y="600"/>
                      </a:lnTo>
                      <a:lnTo>
                        <a:pt x="5546" y="597"/>
                      </a:lnTo>
                      <a:lnTo>
                        <a:pt x="5555" y="596"/>
                      </a:lnTo>
                      <a:lnTo>
                        <a:pt x="5564" y="595"/>
                      </a:lnTo>
                      <a:lnTo>
                        <a:pt x="5564" y="595"/>
                      </a:lnTo>
                      <a:lnTo>
                        <a:pt x="5575" y="595"/>
                      </a:lnTo>
                      <a:lnTo>
                        <a:pt x="5584" y="594"/>
                      </a:lnTo>
                      <a:lnTo>
                        <a:pt x="5600" y="591"/>
                      </a:lnTo>
                      <a:lnTo>
                        <a:pt x="5607" y="591"/>
                      </a:lnTo>
                      <a:lnTo>
                        <a:pt x="5614" y="592"/>
                      </a:lnTo>
                      <a:lnTo>
                        <a:pt x="5621" y="597"/>
                      </a:lnTo>
                      <a:lnTo>
                        <a:pt x="5629" y="605"/>
                      </a:lnTo>
                      <a:lnTo>
                        <a:pt x="5629" y="605"/>
                      </a:lnTo>
                      <a:lnTo>
                        <a:pt x="5643" y="625"/>
                      </a:lnTo>
                      <a:lnTo>
                        <a:pt x="5652" y="634"/>
                      </a:lnTo>
                      <a:lnTo>
                        <a:pt x="5659" y="642"/>
                      </a:lnTo>
                      <a:lnTo>
                        <a:pt x="5666" y="647"/>
                      </a:lnTo>
                      <a:lnTo>
                        <a:pt x="5669" y="648"/>
                      </a:lnTo>
                      <a:lnTo>
                        <a:pt x="5671" y="648"/>
                      </a:lnTo>
                      <a:lnTo>
                        <a:pt x="5675" y="647"/>
                      </a:lnTo>
                      <a:lnTo>
                        <a:pt x="5676" y="645"/>
                      </a:lnTo>
                      <a:lnTo>
                        <a:pt x="5679" y="640"/>
                      </a:lnTo>
                      <a:lnTo>
                        <a:pt x="5680" y="635"/>
                      </a:lnTo>
                      <a:lnTo>
                        <a:pt x="5680" y="635"/>
                      </a:lnTo>
                      <a:lnTo>
                        <a:pt x="5682" y="623"/>
                      </a:lnTo>
                      <a:lnTo>
                        <a:pt x="5682" y="614"/>
                      </a:lnTo>
                      <a:lnTo>
                        <a:pt x="5681" y="607"/>
                      </a:lnTo>
                      <a:lnTo>
                        <a:pt x="5680" y="602"/>
                      </a:lnTo>
                      <a:lnTo>
                        <a:pt x="5679" y="597"/>
                      </a:lnTo>
                      <a:lnTo>
                        <a:pt x="5680" y="592"/>
                      </a:lnTo>
                      <a:lnTo>
                        <a:pt x="5682" y="586"/>
                      </a:lnTo>
                      <a:lnTo>
                        <a:pt x="5687" y="580"/>
                      </a:lnTo>
                      <a:lnTo>
                        <a:pt x="5687" y="580"/>
                      </a:lnTo>
                      <a:lnTo>
                        <a:pt x="5694" y="574"/>
                      </a:lnTo>
                      <a:lnTo>
                        <a:pt x="5699" y="571"/>
                      </a:lnTo>
                      <a:lnTo>
                        <a:pt x="5703" y="569"/>
                      </a:lnTo>
                      <a:lnTo>
                        <a:pt x="5705" y="571"/>
                      </a:lnTo>
                      <a:lnTo>
                        <a:pt x="5709" y="573"/>
                      </a:lnTo>
                      <a:lnTo>
                        <a:pt x="5714" y="578"/>
                      </a:lnTo>
                      <a:lnTo>
                        <a:pt x="5719" y="583"/>
                      </a:lnTo>
                      <a:lnTo>
                        <a:pt x="5727" y="590"/>
                      </a:lnTo>
                      <a:lnTo>
                        <a:pt x="5727" y="590"/>
                      </a:lnTo>
                      <a:lnTo>
                        <a:pt x="5737" y="596"/>
                      </a:lnTo>
                      <a:lnTo>
                        <a:pt x="5745" y="601"/>
                      </a:lnTo>
                      <a:lnTo>
                        <a:pt x="5753" y="605"/>
                      </a:lnTo>
                      <a:lnTo>
                        <a:pt x="5760" y="607"/>
                      </a:lnTo>
                      <a:lnTo>
                        <a:pt x="5763" y="611"/>
                      </a:lnTo>
                      <a:lnTo>
                        <a:pt x="5765" y="613"/>
                      </a:lnTo>
                      <a:lnTo>
                        <a:pt x="5765" y="617"/>
                      </a:lnTo>
                      <a:lnTo>
                        <a:pt x="5762" y="624"/>
                      </a:lnTo>
                      <a:lnTo>
                        <a:pt x="5756" y="635"/>
                      </a:lnTo>
                      <a:lnTo>
                        <a:pt x="5756" y="635"/>
                      </a:lnTo>
                      <a:lnTo>
                        <a:pt x="5749" y="647"/>
                      </a:lnTo>
                      <a:lnTo>
                        <a:pt x="5744" y="660"/>
                      </a:lnTo>
                      <a:lnTo>
                        <a:pt x="5740" y="675"/>
                      </a:lnTo>
                      <a:lnTo>
                        <a:pt x="5737" y="688"/>
                      </a:lnTo>
                      <a:lnTo>
                        <a:pt x="5734" y="713"/>
                      </a:lnTo>
                      <a:lnTo>
                        <a:pt x="5732" y="721"/>
                      </a:lnTo>
                      <a:lnTo>
                        <a:pt x="5731" y="729"/>
                      </a:lnTo>
                      <a:lnTo>
                        <a:pt x="5731" y="729"/>
                      </a:lnTo>
                      <a:lnTo>
                        <a:pt x="5727" y="733"/>
                      </a:lnTo>
                      <a:lnTo>
                        <a:pt x="5722" y="738"/>
                      </a:lnTo>
                      <a:lnTo>
                        <a:pt x="5710" y="748"/>
                      </a:lnTo>
                      <a:lnTo>
                        <a:pt x="5705" y="753"/>
                      </a:lnTo>
                      <a:lnTo>
                        <a:pt x="5704" y="756"/>
                      </a:lnTo>
                      <a:lnTo>
                        <a:pt x="5703" y="760"/>
                      </a:lnTo>
                      <a:lnTo>
                        <a:pt x="5703" y="764"/>
                      </a:lnTo>
                      <a:lnTo>
                        <a:pt x="5704" y="767"/>
                      </a:lnTo>
                      <a:lnTo>
                        <a:pt x="5706" y="772"/>
                      </a:lnTo>
                      <a:lnTo>
                        <a:pt x="5709" y="777"/>
                      </a:lnTo>
                      <a:lnTo>
                        <a:pt x="5709" y="777"/>
                      </a:lnTo>
                      <a:lnTo>
                        <a:pt x="5716" y="787"/>
                      </a:lnTo>
                      <a:lnTo>
                        <a:pt x="5722" y="798"/>
                      </a:lnTo>
                      <a:lnTo>
                        <a:pt x="5732" y="817"/>
                      </a:lnTo>
                      <a:lnTo>
                        <a:pt x="5737" y="827"/>
                      </a:lnTo>
                      <a:lnTo>
                        <a:pt x="5743" y="837"/>
                      </a:lnTo>
                      <a:lnTo>
                        <a:pt x="5751" y="846"/>
                      </a:lnTo>
                      <a:lnTo>
                        <a:pt x="5761" y="856"/>
                      </a:lnTo>
                      <a:lnTo>
                        <a:pt x="5761" y="856"/>
                      </a:lnTo>
                      <a:lnTo>
                        <a:pt x="5819" y="907"/>
                      </a:lnTo>
                      <a:lnTo>
                        <a:pt x="5859" y="942"/>
                      </a:lnTo>
                      <a:lnTo>
                        <a:pt x="5859" y="942"/>
                      </a:lnTo>
                      <a:lnTo>
                        <a:pt x="5874" y="951"/>
                      </a:lnTo>
                      <a:lnTo>
                        <a:pt x="5897" y="967"/>
                      </a:lnTo>
                      <a:lnTo>
                        <a:pt x="5909" y="975"/>
                      </a:lnTo>
                      <a:lnTo>
                        <a:pt x="5921" y="984"/>
                      </a:lnTo>
                      <a:lnTo>
                        <a:pt x="5931" y="993"/>
                      </a:lnTo>
                      <a:lnTo>
                        <a:pt x="5938" y="1002"/>
                      </a:lnTo>
                      <a:lnTo>
                        <a:pt x="5938" y="1002"/>
                      </a:lnTo>
                      <a:lnTo>
                        <a:pt x="5952" y="1020"/>
                      </a:lnTo>
                      <a:lnTo>
                        <a:pt x="5965" y="1037"/>
                      </a:lnTo>
                      <a:lnTo>
                        <a:pt x="5971" y="1044"/>
                      </a:lnTo>
                      <a:lnTo>
                        <a:pt x="5976" y="1049"/>
                      </a:lnTo>
                      <a:lnTo>
                        <a:pt x="5981" y="1050"/>
                      </a:lnTo>
                      <a:lnTo>
                        <a:pt x="5982" y="1050"/>
                      </a:lnTo>
                      <a:lnTo>
                        <a:pt x="5983" y="1048"/>
                      </a:lnTo>
                      <a:lnTo>
                        <a:pt x="5983" y="1048"/>
                      </a:lnTo>
                      <a:lnTo>
                        <a:pt x="5988" y="1040"/>
                      </a:lnTo>
                      <a:lnTo>
                        <a:pt x="5990" y="1033"/>
                      </a:lnTo>
                      <a:lnTo>
                        <a:pt x="5993" y="1027"/>
                      </a:lnTo>
                      <a:lnTo>
                        <a:pt x="5994" y="1020"/>
                      </a:lnTo>
                      <a:lnTo>
                        <a:pt x="5994" y="1012"/>
                      </a:lnTo>
                      <a:lnTo>
                        <a:pt x="5993" y="1003"/>
                      </a:lnTo>
                      <a:lnTo>
                        <a:pt x="5988" y="995"/>
                      </a:lnTo>
                      <a:lnTo>
                        <a:pt x="5988" y="995"/>
                      </a:lnTo>
                      <a:lnTo>
                        <a:pt x="5977" y="976"/>
                      </a:lnTo>
                      <a:lnTo>
                        <a:pt x="5967" y="959"/>
                      </a:lnTo>
                      <a:lnTo>
                        <a:pt x="5965" y="953"/>
                      </a:lnTo>
                      <a:lnTo>
                        <a:pt x="5965" y="948"/>
                      </a:lnTo>
                      <a:lnTo>
                        <a:pt x="5966" y="946"/>
                      </a:lnTo>
                      <a:lnTo>
                        <a:pt x="5967" y="945"/>
                      </a:lnTo>
                      <a:lnTo>
                        <a:pt x="5970" y="945"/>
                      </a:lnTo>
                      <a:lnTo>
                        <a:pt x="5973" y="944"/>
                      </a:lnTo>
                      <a:lnTo>
                        <a:pt x="5973" y="944"/>
                      </a:lnTo>
                      <a:lnTo>
                        <a:pt x="5986" y="945"/>
                      </a:lnTo>
                      <a:lnTo>
                        <a:pt x="5992" y="946"/>
                      </a:lnTo>
                      <a:lnTo>
                        <a:pt x="5993" y="946"/>
                      </a:lnTo>
                      <a:lnTo>
                        <a:pt x="5993" y="945"/>
                      </a:lnTo>
                      <a:lnTo>
                        <a:pt x="5988" y="940"/>
                      </a:lnTo>
                      <a:lnTo>
                        <a:pt x="5988" y="940"/>
                      </a:lnTo>
                      <a:lnTo>
                        <a:pt x="5979" y="933"/>
                      </a:lnTo>
                      <a:lnTo>
                        <a:pt x="5970" y="923"/>
                      </a:lnTo>
                      <a:lnTo>
                        <a:pt x="5966" y="918"/>
                      </a:lnTo>
                      <a:lnTo>
                        <a:pt x="5965" y="912"/>
                      </a:lnTo>
                      <a:lnTo>
                        <a:pt x="5965" y="907"/>
                      </a:lnTo>
                      <a:lnTo>
                        <a:pt x="5966" y="901"/>
                      </a:lnTo>
                      <a:lnTo>
                        <a:pt x="5966" y="901"/>
                      </a:lnTo>
                      <a:lnTo>
                        <a:pt x="5971" y="896"/>
                      </a:lnTo>
                      <a:lnTo>
                        <a:pt x="5976" y="893"/>
                      </a:lnTo>
                      <a:lnTo>
                        <a:pt x="5981" y="891"/>
                      </a:lnTo>
                      <a:lnTo>
                        <a:pt x="5986" y="891"/>
                      </a:lnTo>
                      <a:lnTo>
                        <a:pt x="5994" y="890"/>
                      </a:lnTo>
                      <a:lnTo>
                        <a:pt x="5995" y="889"/>
                      </a:lnTo>
                      <a:lnTo>
                        <a:pt x="5994" y="886"/>
                      </a:lnTo>
                      <a:lnTo>
                        <a:pt x="5994" y="886"/>
                      </a:lnTo>
                      <a:lnTo>
                        <a:pt x="5993" y="883"/>
                      </a:lnTo>
                      <a:lnTo>
                        <a:pt x="5992" y="883"/>
                      </a:lnTo>
                      <a:lnTo>
                        <a:pt x="5988" y="883"/>
                      </a:lnTo>
                      <a:lnTo>
                        <a:pt x="5986" y="882"/>
                      </a:lnTo>
                      <a:lnTo>
                        <a:pt x="5982" y="879"/>
                      </a:lnTo>
                      <a:lnTo>
                        <a:pt x="5977" y="874"/>
                      </a:lnTo>
                      <a:lnTo>
                        <a:pt x="5971" y="866"/>
                      </a:lnTo>
                      <a:lnTo>
                        <a:pt x="5971" y="866"/>
                      </a:lnTo>
                      <a:lnTo>
                        <a:pt x="5962" y="856"/>
                      </a:lnTo>
                      <a:lnTo>
                        <a:pt x="5954" y="848"/>
                      </a:lnTo>
                      <a:lnTo>
                        <a:pt x="5938" y="834"/>
                      </a:lnTo>
                      <a:lnTo>
                        <a:pt x="5933" y="829"/>
                      </a:lnTo>
                      <a:lnTo>
                        <a:pt x="5932" y="827"/>
                      </a:lnTo>
                      <a:lnTo>
                        <a:pt x="5933" y="826"/>
                      </a:lnTo>
                      <a:lnTo>
                        <a:pt x="5936" y="826"/>
                      </a:lnTo>
                      <a:lnTo>
                        <a:pt x="5943" y="827"/>
                      </a:lnTo>
                      <a:lnTo>
                        <a:pt x="5943" y="827"/>
                      </a:lnTo>
                      <a:lnTo>
                        <a:pt x="5964" y="831"/>
                      </a:lnTo>
                      <a:lnTo>
                        <a:pt x="5978" y="833"/>
                      </a:lnTo>
                      <a:lnTo>
                        <a:pt x="5983" y="832"/>
                      </a:lnTo>
                      <a:lnTo>
                        <a:pt x="5984" y="831"/>
                      </a:lnTo>
                      <a:lnTo>
                        <a:pt x="5983" y="828"/>
                      </a:lnTo>
                      <a:lnTo>
                        <a:pt x="5978" y="823"/>
                      </a:lnTo>
                      <a:lnTo>
                        <a:pt x="5978" y="823"/>
                      </a:lnTo>
                      <a:lnTo>
                        <a:pt x="5971" y="818"/>
                      </a:lnTo>
                      <a:lnTo>
                        <a:pt x="5965" y="815"/>
                      </a:lnTo>
                      <a:lnTo>
                        <a:pt x="5953" y="810"/>
                      </a:lnTo>
                      <a:lnTo>
                        <a:pt x="5941" y="805"/>
                      </a:lnTo>
                      <a:lnTo>
                        <a:pt x="5935" y="801"/>
                      </a:lnTo>
                      <a:lnTo>
                        <a:pt x="5929" y="798"/>
                      </a:lnTo>
                      <a:lnTo>
                        <a:pt x="5929" y="798"/>
                      </a:lnTo>
                      <a:lnTo>
                        <a:pt x="5920" y="788"/>
                      </a:lnTo>
                      <a:lnTo>
                        <a:pt x="5915" y="781"/>
                      </a:lnTo>
                      <a:lnTo>
                        <a:pt x="5912" y="775"/>
                      </a:lnTo>
                      <a:lnTo>
                        <a:pt x="5909" y="767"/>
                      </a:lnTo>
                      <a:lnTo>
                        <a:pt x="5909" y="767"/>
                      </a:lnTo>
                      <a:lnTo>
                        <a:pt x="5907" y="765"/>
                      </a:lnTo>
                      <a:lnTo>
                        <a:pt x="5904" y="763"/>
                      </a:lnTo>
                      <a:lnTo>
                        <a:pt x="5897" y="759"/>
                      </a:lnTo>
                      <a:lnTo>
                        <a:pt x="5888" y="756"/>
                      </a:lnTo>
                      <a:lnTo>
                        <a:pt x="5880" y="753"/>
                      </a:lnTo>
                      <a:lnTo>
                        <a:pt x="5880" y="753"/>
                      </a:lnTo>
                      <a:lnTo>
                        <a:pt x="5842" y="729"/>
                      </a:lnTo>
                      <a:lnTo>
                        <a:pt x="5842" y="729"/>
                      </a:lnTo>
                      <a:lnTo>
                        <a:pt x="5841" y="727"/>
                      </a:lnTo>
                      <a:lnTo>
                        <a:pt x="5841" y="726"/>
                      </a:lnTo>
                      <a:lnTo>
                        <a:pt x="5844" y="724"/>
                      </a:lnTo>
                      <a:lnTo>
                        <a:pt x="5845" y="721"/>
                      </a:lnTo>
                      <a:lnTo>
                        <a:pt x="5844" y="718"/>
                      </a:lnTo>
                      <a:lnTo>
                        <a:pt x="5841" y="711"/>
                      </a:lnTo>
                      <a:lnTo>
                        <a:pt x="5835" y="703"/>
                      </a:lnTo>
                      <a:lnTo>
                        <a:pt x="5835" y="703"/>
                      </a:lnTo>
                      <a:lnTo>
                        <a:pt x="5822" y="686"/>
                      </a:lnTo>
                      <a:lnTo>
                        <a:pt x="5817" y="679"/>
                      </a:lnTo>
                      <a:lnTo>
                        <a:pt x="5814" y="673"/>
                      </a:lnTo>
                      <a:lnTo>
                        <a:pt x="5813" y="668"/>
                      </a:lnTo>
                      <a:lnTo>
                        <a:pt x="5814" y="667"/>
                      </a:lnTo>
                      <a:lnTo>
                        <a:pt x="5816" y="664"/>
                      </a:lnTo>
                      <a:lnTo>
                        <a:pt x="5822" y="663"/>
                      </a:lnTo>
                      <a:lnTo>
                        <a:pt x="5830" y="664"/>
                      </a:lnTo>
                      <a:lnTo>
                        <a:pt x="5830" y="664"/>
                      </a:lnTo>
                      <a:lnTo>
                        <a:pt x="5840" y="664"/>
                      </a:lnTo>
                      <a:lnTo>
                        <a:pt x="5846" y="663"/>
                      </a:lnTo>
                      <a:lnTo>
                        <a:pt x="5851" y="659"/>
                      </a:lnTo>
                      <a:lnTo>
                        <a:pt x="5854" y="656"/>
                      </a:lnTo>
                      <a:lnTo>
                        <a:pt x="5858" y="652"/>
                      </a:lnTo>
                      <a:lnTo>
                        <a:pt x="5862" y="651"/>
                      </a:lnTo>
                      <a:lnTo>
                        <a:pt x="5867" y="651"/>
                      </a:lnTo>
                      <a:lnTo>
                        <a:pt x="5875" y="654"/>
                      </a:lnTo>
                      <a:lnTo>
                        <a:pt x="5875" y="654"/>
                      </a:lnTo>
                      <a:lnTo>
                        <a:pt x="5882" y="658"/>
                      </a:lnTo>
                      <a:lnTo>
                        <a:pt x="5888" y="659"/>
                      </a:lnTo>
                      <a:lnTo>
                        <a:pt x="5893" y="658"/>
                      </a:lnTo>
                      <a:lnTo>
                        <a:pt x="5897" y="657"/>
                      </a:lnTo>
                      <a:lnTo>
                        <a:pt x="5903" y="651"/>
                      </a:lnTo>
                      <a:lnTo>
                        <a:pt x="5908" y="650"/>
                      </a:lnTo>
                      <a:lnTo>
                        <a:pt x="5914" y="650"/>
                      </a:lnTo>
                      <a:lnTo>
                        <a:pt x="5914" y="650"/>
                      </a:lnTo>
                      <a:lnTo>
                        <a:pt x="5956" y="654"/>
                      </a:lnTo>
                      <a:lnTo>
                        <a:pt x="5979" y="658"/>
                      </a:lnTo>
                      <a:lnTo>
                        <a:pt x="5998" y="659"/>
                      </a:lnTo>
                      <a:lnTo>
                        <a:pt x="5998" y="659"/>
                      </a:lnTo>
                      <a:lnTo>
                        <a:pt x="6007" y="659"/>
                      </a:lnTo>
                      <a:lnTo>
                        <a:pt x="6009" y="659"/>
                      </a:lnTo>
                      <a:lnTo>
                        <a:pt x="6010" y="659"/>
                      </a:lnTo>
                      <a:lnTo>
                        <a:pt x="6011" y="654"/>
                      </a:lnTo>
                      <a:lnTo>
                        <a:pt x="6013" y="651"/>
                      </a:lnTo>
                      <a:lnTo>
                        <a:pt x="6017" y="645"/>
                      </a:lnTo>
                      <a:lnTo>
                        <a:pt x="6017" y="645"/>
                      </a:lnTo>
                      <a:lnTo>
                        <a:pt x="6022" y="636"/>
                      </a:lnTo>
                      <a:lnTo>
                        <a:pt x="6027" y="626"/>
                      </a:lnTo>
                      <a:lnTo>
                        <a:pt x="6033" y="606"/>
                      </a:lnTo>
                      <a:lnTo>
                        <a:pt x="6037" y="597"/>
                      </a:lnTo>
                      <a:lnTo>
                        <a:pt x="6041" y="589"/>
                      </a:lnTo>
                      <a:lnTo>
                        <a:pt x="6047" y="583"/>
                      </a:lnTo>
                      <a:lnTo>
                        <a:pt x="6051" y="580"/>
                      </a:lnTo>
                      <a:lnTo>
                        <a:pt x="6055" y="579"/>
                      </a:lnTo>
                      <a:lnTo>
                        <a:pt x="6055" y="579"/>
                      </a:lnTo>
                      <a:lnTo>
                        <a:pt x="6063" y="577"/>
                      </a:lnTo>
                      <a:lnTo>
                        <a:pt x="6069" y="574"/>
                      </a:lnTo>
                      <a:lnTo>
                        <a:pt x="6081" y="567"/>
                      </a:lnTo>
                      <a:lnTo>
                        <a:pt x="6087" y="564"/>
                      </a:lnTo>
                      <a:lnTo>
                        <a:pt x="6094" y="562"/>
                      </a:lnTo>
                      <a:lnTo>
                        <a:pt x="6102" y="561"/>
                      </a:lnTo>
                      <a:lnTo>
                        <a:pt x="6113" y="562"/>
                      </a:lnTo>
                      <a:lnTo>
                        <a:pt x="6113" y="562"/>
                      </a:lnTo>
                      <a:lnTo>
                        <a:pt x="6124" y="564"/>
                      </a:lnTo>
                      <a:lnTo>
                        <a:pt x="6135" y="567"/>
                      </a:lnTo>
                      <a:lnTo>
                        <a:pt x="6153" y="574"/>
                      </a:lnTo>
                      <a:lnTo>
                        <a:pt x="6160" y="577"/>
                      </a:lnTo>
                      <a:lnTo>
                        <a:pt x="6165" y="578"/>
                      </a:lnTo>
                      <a:lnTo>
                        <a:pt x="6169" y="578"/>
                      </a:lnTo>
                      <a:lnTo>
                        <a:pt x="6170" y="577"/>
                      </a:lnTo>
                      <a:lnTo>
                        <a:pt x="6170" y="575"/>
                      </a:lnTo>
                      <a:lnTo>
                        <a:pt x="6170" y="575"/>
                      </a:lnTo>
                      <a:lnTo>
                        <a:pt x="6169" y="571"/>
                      </a:lnTo>
                      <a:lnTo>
                        <a:pt x="6166" y="566"/>
                      </a:lnTo>
                      <a:lnTo>
                        <a:pt x="6163" y="561"/>
                      </a:lnTo>
                      <a:lnTo>
                        <a:pt x="6157" y="555"/>
                      </a:lnTo>
                      <a:lnTo>
                        <a:pt x="6151" y="550"/>
                      </a:lnTo>
                      <a:lnTo>
                        <a:pt x="6143" y="545"/>
                      </a:lnTo>
                      <a:lnTo>
                        <a:pt x="6135" y="540"/>
                      </a:lnTo>
                      <a:lnTo>
                        <a:pt x="6126" y="535"/>
                      </a:lnTo>
                      <a:lnTo>
                        <a:pt x="6126" y="535"/>
                      </a:lnTo>
                      <a:close/>
                      <a:moveTo>
                        <a:pt x="2157" y="1462"/>
                      </a:moveTo>
                      <a:lnTo>
                        <a:pt x="2157" y="1462"/>
                      </a:lnTo>
                      <a:lnTo>
                        <a:pt x="2152" y="1468"/>
                      </a:lnTo>
                      <a:lnTo>
                        <a:pt x="2145" y="1476"/>
                      </a:lnTo>
                      <a:lnTo>
                        <a:pt x="2140" y="1479"/>
                      </a:lnTo>
                      <a:lnTo>
                        <a:pt x="2134" y="1482"/>
                      </a:lnTo>
                      <a:lnTo>
                        <a:pt x="2126" y="1483"/>
                      </a:lnTo>
                      <a:lnTo>
                        <a:pt x="2118" y="1483"/>
                      </a:lnTo>
                      <a:lnTo>
                        <a:pt x="2118" y="1483"/>
                      </a:lnTo>
                      <a:lnTo>
                        <a:pt x="2107" y="1482"/>
                      </a:lnTo>
                      <a:lnTo>
                        <a:pt x="2095" y="1482"/>
                      </a:lnTo>
                      <a:lnTo>
                        <a:pt x="2068" y="1484"/>
                      </a:lnTo>
                      <a:lnTo>
                        <a:pt x="2038" y="1488"/>
                      </a:lnTo>
                      <a:lnTo>
                        <a:pt x="2038" y="1488"/>
                      </a:lnTo>
                      <a:lnTo>
                        <a:pt x="2021" y="1482"/>
                      </a:lnTo>
                      <a:lnTo>
                        <a:pt x="1984" y="1467"/>
                      </a:lnTo>
                      <a:lnTo>
                        <a:pt x="1984" y="1467"/>
                      </a:lnTo>
                      <a:lnTo>
                        <a:pt x="1969" y="1461"/>
                      </a:lnTo>
                      <a:lnTo>
                        <a:pt x="1954" y="1454"/>
                      </a:lnTo>
                      <a:lnTo>
                        <a:pt x="1925" y="1438"/>
                      </a:lnTo>
                      <a:lnTo>
                        <a:pt x="1925" y="1438"/>
                      </a:lnTo>
                      <a:lnTo>
                        <a:pt x="1918" y="1434"/>
                      </a:lnTo>
                      <a:lnTo>
                        <a:pt x="1912" y="1432"/>
                      </a:lnTo>
                      <a:lnTo>
                        <a:pt x="1908" y="1432"/>
                      </a:lnTo>
                      <a:lnTo>
                        <a:pt x="1903" y="1433"/>
                      </a:lnTo>
                      <a:lnTo>
                        <a:pt x="1895" y="1437"/>
                      </a:lnTo>
                      <a:lnTo>
                        <a:pt x="1887" y="1438"/>
                      </a:lnTo>
                      <a:lnTo>
                        <a:pt x="1879" y="1438"/>
                      </a:lnTo>
                      <a:lnTo>
                        <a:pt x="1879" y="1438"/>
                      </a:lnTo>
                      <a:lnTo>
                        <a:pt x="1862" y="1439"/>
                      </a:lnTo>
                      <a:lnTo>
                        <a:pt x="1848" y="1442"/>
                      </a:lnTo>
                      <a:lnTo>
                        <a:pt x="1838" y="1448"/>
                      </a:lnTo>
                      <a:lnTo>
                        <a:pt x="1825" y="1455"/>
                      </a:lnTo>
                      <a:lnTo>
                        <a:pt x="1825" y="1455"/>
                      </a:lnTo>
                      <a:lnTo>
                        <a:pt x="1817" y="1462"/>
                      </a:lnTo>
                      <a:lnTo>
                        <a:pt x="1813" y="1466"/>
                      </a:lnTo>
                      <a:lnTo>
                        <a:pt x="1807" y="1470"/>
                      </a:lnTo>
                      <a:lnTo>
                        <a:pt x="1794" y="1476"/>
                      </a:lnTo>
                      <a:lnTo>
                        <a:pt x="1794" y="1476"/>
                      </a:lnTo>
                      <a:lnTo>
                        <a:pt x="1785" y="1478"/>
                      </a:lnTo>
                      <a:lnTo>
                        <a:pt x="1777" y="1479"/>
                      </a:lnTo>
                      <a:lnTo>
                        <a:pt x="1770" y="1479"/>
                      </a:lnTo>
                      <a:lnTo>
                        <a:pt x="1761" y="1479"/>
                      </a:lnTo>
                      <a:lnTo>
                        <a:pt x="1747" y="1477"/>
                      </a:lnTo>
                      <a:lnTo>
                        <a:pt x="1731" y="1476"/>
                      </a:lnTo>
                      <a:lnTo>
                        <a:pt x="1731" y="1476"/>
                      </a:lnTo>
                      <a:lnTo>
                        <a:pt x="1723" y="1475"/>
                      </a:lnTo>
                      <a:lnTo>
                        <a:pt x="1720" y="1476"/>
                      </a:lnTo>
                      <a:lnTo>
                        <a:pt x="1717" y="1477"/>
                      </a:lnTo>
                      <a:lnTo>
                        <a:pt x="1717" y="1479"/>
                      </a:lnTo>
                      <a:lnTo>
                        <a:pt x="1719" y="1482"/>
                      </a:lnTo>
                      <a:lnTo>
                        <a:pt x="1721" y="1485"/>
                      </a:lnTo>
                      <a:lnTo>
                        <a:pt x="1728" y="1493"/>
                      </a:lnTo>
                      <a:lnTo>
                        <a:pt x="1728" y="1493"/>
                      </a:lnTo>
                      <a:lnTo>
                        <a:pt x="1731" y="1495"/>
                      </a:lnTo>
                      <a:lnTo>
                        <a:pt x="1732" y="1498"/>
                      </a:lnTo>
                      <a:lnTo>
                        <a:pt x="1731" y="1499"/>
                      </a:lnTo>
                      <a:lnTo>
                        <a:pt x="1727" y="1500"/>
                      </a:lnTo>
                      <a:lnTo>
                        <a:pt x="1719" y="1502"/>
                      </a:lnTo>
                      <a:lnTo>
                        <a:pt x="1714" y="1504"/>
                      </a:lnTo>
                      <a:lnTo>
                        <a:pt x="1709" y="1507"/>
                      </a:lnTo>
                      <a:lnTo>
                        <a:pt x="1709" y="1507"/>
                      </a:lnTo>
                      <a:lnTo>
                        <a:pt x="1703" y="1510"/>
                      </a:lnTo>
                      <a:lnTo>
                        <a:pt x="1697" y="1511"/>
                      </a:lnTo>
                      <a:lnTo>
                        <a:pt x="1691" y="1510"/>
                      </a:lnTo>
                      <a:lnTo>
                        <a:pt x="1683" y="1509"/>
                      </a:lnTo>
                      <a:lnTo>
                        <a:pt x="1669" y="1506"/>
                      </a:lnTo>
                      <a:lnTo>
                        <a:pt x="1662" y="1506"/>
                      </a:lnTo>
                      <a:lnTo>
                        <a:pt x="1654" y="1507"/>
                      </a:lnTo>
                      <a:lnTo>
                        <a:pt x="1654" y="1507"/>
                      </a:lnTo>
                      <a:lnTo>
                        <a:pt x="1642" y="1510"/>
                      </a:lnTo>
                      <a:lnTo>
                        <a:pt x="1639" y="1509"/>
                      </a:lnTo>
                      <a:lnTo>
                        <a:pt x="1637" y="1509"/>
                      </a:lnTo>
                      <a:lnTo>
                        <a:pt x="1636" y="1507"/>
                      </a:lnTo>
                      <a:lnTo>
                        <a:pt x="1637" y="1505"/>
                      </a:lnTo>
                      <a:lnTo>
                        <a:pt x="1640" y="1502"/>
                      </a:lnTo>
                      <a:lnTo>
                        <a:pt x="1645" y="1500"/>
                      </a:lnTo>
                      <a:lnTo>
                        <a:pt x="1645" y="1500"/>
                      </a:lnTo>
                      <a:lnTo>
                        <a:pt x="1653" y="1495"/>
                      </a:lnTo>
                      <a:lnTo>
                        <a:pt x="1660" y="1492"/>
                      </a:lnTo>
                      <a:lnTo>
                        <a:pt x="1664" y="1489"/>
                      </a:lnTo>
                      <a:lnTo>
                        <a:pt x="1669" y="1488"/>
                      </a:lnTo>
                      <a:lnTo>
                        <a:pt x="1676" y="1488"/>
                      </a:lnTo>
                      <a:lnTo>
                        <a:pt x="1685" y="1488"/>
                      </a:lnTo>
                      <a:lnTo>
                        <a:pt x="1685" y="1488"/>
                      </a:lnTo>
                      <a:lnTo>
                        <a:pt x="1698" y="1487"/>
                      </a:lnTo>
                      <a:lnTo>
                        <a:pt x="1703" y="1485"/>
                      </a:lnTo>
                      <a:lnTo>
                        <a:pt x="1705" y="1484"/>
                      </a:lnTo>
                      <a:lnTo>
                        <a:pt x="1709" y="1479"/>
                      </a:lnTo>
                      <a:lnTo>
                        <a:pt x="1714" y="1472"/>
                      </a:lnTo>
                      <a:lnTo>
                        <a:pt x="1714" y="1472"/>
                      </a:lnTo>
                      <a:lnTo>
                        <a:pt x="1716" y="1470"/>
                      </a:lnTo>
                      <a:lnTo>
                        <a:pt x="1715" y="1467"/>
                      </a:lnTo>
                      <a:lnTo>
                        <a:pt x="1714" y="1465"/>
                      </a:lnTo>
                      <a:lnTo>
                        <a:pt x="1710" y="1462"/>
                      </a:lnTo>
                      <a:lnTo>
                        <a:pt x="1700" y="1460"/>
                      </a:lnTo>
                      <a:lnTo>
                        <a:pt x="1691" y="1455"/>
                      </a:lnTo>
                      <a:lnTo>
                        <a:pt x="1691" y="1455"/>
                      </a:lnTo>
                      <a:lnTo>
                        <a:pt x="1682" y="1450"/>
                      </a:lnTo>
                      <a:lnTo>
                        <a:pt x="1674" y="1444"/>
                      </a:lnTo>
                      <a:lnTo>
                        <a:pt x="1670" y="1440"/>
                      </a:lnTo>
                      <a:lnTo>
                        <a:pt x="1668" y="1436"/>
                      </a:lnTo>
                      <a:lnTo>
                        <a:pt x="1665" y="1430"/>
                      </a:lnTo>
                      <a:lnTo>
                        <a:pt x="1664" y="1423"/>
                      </a:lnTo>
                      <a:lnTo>
                        <a:pt x="1664" y="1423"/>
                      </a:lnTo>
                      <a:lnTo>
                        <a:pt x="1663" y="1413"/>
                      </a:lnTo>
                      <a:lnTo>
                        <a:pt x="1663" y="1406"/>
                      </a:lnTo>
                      <a:lnTo>
                        <a:pt x="1664" y="1399"/>
                      </a:lnTo>
                      <a:lnTo>
                        <a:pt x="1669" y="1387"/>
                      </a:lnTo>
                      <a:lnTo>
                        <a:pt x="1669" y="1387"/>
                      </a:lnTo>
                      <a:lnTo>
                        <a:pt x="1675" y="1376"/>
                      </a:lnTo>
                      <a:lnTo>
                        <a:pt x="1677" y="1375"/>
                      </a:lnTo>
                      <a:lnTo>
                        <a:pt x="1679" y="1374"/>
                      </a:lnTo>
                      <a:lnTo>
                        <a:pt x="1682" y="1372"/>
                      </a:lnTo>
                      <a:lnTo>
                        <a:pt x="1685" y="1371"/>
                      </a:lnTo>
                      <a:lnTo>
                        <a:pt x="1687" y="1369"/>
                      </a:lnTo>
                      <a:lnTo>
                        <a:pt x="1687" y="1369"/>
                      </a:lnTo>
                      <a:lnTo>
                        <a:pt x="1689" y="1365"/>
                      </a:lnTo>
                      <a:lnTo>
                        <a:pt x="1691" y="1363"/>
                      </a:lnTo>
                      <a:lnTo>
                        <a:pt x="1692" y="1359"/>
                      </a:lnTo>
                      <a:lnTo>
                        <a:pt x="1692" y="1355"/>
                      </a:lnTo>
                      <a:lnTo>
                        <a:pt x="1687" y="1335"/>
                      </a:lnTo>
                      <a:lnTo>
                        <a:pt x="1687" y="1335"/>
                      </a:lnTo>
                      <a:lnTo>
                        <a:pt x="1687" y="1324"/>
                      </a:lnTo>
                      <a:lnTo>
                        <a:pt x="1687" y="1321"/>
                      </a:lnTo>
                      <a:lnTo>
                        <a:pt x="1688" y="1319"/>
                      </a:lnTo>
                      <a:lnTo>
                        <a:pt x="1693" y="1317"/>
                      </a:lnTo>
                      <a:lnTo>
                        <a:pt x="1702" y="1313"/>
                      </a:lnTo>
                      <a:lnTo>
                        <a:pt x="1702" y="1313"/>
                      </a:lnTo>
                      <a:lnTo>
                        <a:pt x="1709" y="1309"/>
                      </a:lnTo>
                      <a:lnTo>
                        <a:pt x="1713" y="1304"/>
                      </a:lnTo>
                      <a:lnTo>
                        <a:pt x="1714" y="1300"/>
                      </a:lnTo>
                      <a:lnTo>
                        <a:pt x="1714" y="1290"/>
                      </a:lnTo>
                      <a:lnTo>
                        <a:pt x="1714" y="1290"/>
                      </a:lnTo>
                      <a:lnTo>
                        <a:pt x="1714" y="1285"/>
                      </a:lnTo>
                      <a:lnTo>
                        <a:pt x="1715" y="1281"/>
                      </a:lnTo>
                      <a:lnTo>
                        <a:pt x="1717" y="1279"/>
                      </a:lnTo>
                      <a:lnTo>
                        <a:pt x="1720" y="1276"/>
                      </a:lnTo>
                      <a:lnTo>
                        <a:pt x="1727" y="1272"/>
                      </a:lnTo>
                      <a:lnTo>
                        <a:pt x="1730" y="1267"/>
                      </a:lnTo>
                      <a:lnTo>
                        <a:pt x="1733" y="1261"/>
                      </a:lnTo>
                      <a:lnTo>
                        <a:pt x="1733" y="1261"/>
                      </a:lnTo>
                      <a:lnTo>
                        <a:pt x="1739" y="1250"/>
                      </a:lnTo>
                      <a:lnTo>
                        <a:pt x="1742" y="1246"/>
                      </a:lnTo>
                      <a:lnTo>
                        <a:pt x="1744" y="1245"/>
                      </a:lnTo>
                      <a:lnTo>
                        <a:pt x="1751" y="1241"/>
                      </a:lnTo>
                      <a:lnTo>
                        <a:pt x="1764" y="1236"/>
                      </a:lnTo>
                      <a:lnTo>
                        <a:pt x="1764" y="1236"/>
                      </a:lnTo>
                      <a:lnTo>
                        <a:pt x="1772" y="1232"/>
                      </a:lnTo>
                      <a:lnTo>
                        <a:pt x="1774" y="1230"/>
                      </a:lnTo>
                      <a:lnTo>
                        <a:pt x="1776" y="1232"/>
                      </a:lnTo>
                      <a:lnTo>
                        <a:pt x="1778" y="1235"/>
                      </a:lnTo>
                      <a:lnTo>
                        <a:pt x="1782" y="1238"/>
                      </a:lnTo>
                      <a:lnTo>
                        <a:pt x="1788" y="1241"/>
                      </a:lnTo>
                      <a:lnTo>
                        <a:pt x="1788" y="1241"/>
                      </a:lnTo>
                      <a:lnTo>
                        <a:pt x="1796" y="1246"/>
                      </a:lnTo>
                      <a:lnTo>
                        <a:pt x="1797" y="1247"/>
                      </a:lnTo>
                      <a:lnTo>
                        <a:pt x="1797" y="1249"/>
                      </a:lnTo>
                      <a:lnTo>
                        <a:pt x="1796" y="1250"/>
                      </a:lnTo>
                      <a:lnTo>
                        <a:pt x="1797" y="1251"/>
                      </a:lnTo>
                      <a:lnTo>
                        <a:pt x="1799" y="1252"/>
                      </a:lnTo>
                      <a:lnTo>
                        <a:pt x="1804" y="1256"/>
                      </a:lnTo>
                      <a:lnTo>
                        <a:pt x="1804" y="1256"/>
                      </a:lnTo>
                      <a:lnTo>
                        <a:pt x="1808" y="1258"/>
                      </a:lnTo>
                      <a:lnTo>
                        <a:pt x="1813" y="1259"/>
                      </a:lnTo>
                      <a:lnTo>
                        <a:pt x="1821" y="1261"/>
                      </a:lnTo>
                      <a:lnTo>
                        <a:pt x="1828" y="1262"/>
                      </a:lnTo>
                      <a:lnTo>
                        <a:pt x="1833" y="1263"/>
                      </a:lnTo>
                      <a:lnTo>
                        <a:pt x="1839" y="1266"/>
                      </a:lnTo>
                      <a:lnTo>
                        <a:pt x="1839" y="1266"/>
                      </a:lnTo>
                      <a:lnTo>
                        <a:pt x="1842" y="1269"/>
                      </a:lnTo>
                      <a:lnTo>
                        <a:pt x="1844" y="1273"/>
                      </a:lnTo>
                      <a:lnTo>
                        <a:pt x="1844" y="1276"/>
                      </a:lnTo>
                      <a:lnTo>
                        <a:pt x="1840" y="1279"/>
                      </a:lnTo>
                      <a:lnTo>
                        <a:pt x="1835" y="1281"/>
                      </a:lnTo>
                      <a:lnTo>
                        <a:pt x="1830" y="1283"/>
                      </a:lnTo>
                      <a:lnTo>
                        <a:pt x="1819" y="1285"/>
                      </a:lnTo>
                      <a:lnTo>
                        <a:pt x="1819" y="1285"/>
                      </a:lnTo>
                      <a:lnTo>
                        <a:pt x="1816" y="1286"/>
                      </a:lnTo>
                      <a:lnTo>
                        <a:pt x="1814" y="1289"/>
                      </a:lnTo>
                      <a:lnTo>
                        <a:pt x="1816" y="1291"/>
                      </a:lnTo>
                      <a:lnTo>
                        <a:pt x="1819" y="1293"/>
                      </a:lnTo>
                      <a:lnTo>
                        <a:pt x="1833" y="1301"/>
                      </a:lnTo>
                      <a:lnTo>
                        <a:pt x="1852" y="1310"/>
                      </a:lnTo>
                      <a:lnTo>
                        <a:pt x="1852" y="1310"/>
                      </a:lnTo>
                      <a:lnTo>
                        <a:pt x="1861" y="1314"/>
                      </a:lnTo>
                      <a:lnTo>
                        <a:pt x="1864" y="1318"/>
                      </a:lnTo>
                      <a:lnTo>
                        <a:pt x="1865" y="1320"/>
                      </a:lnTo>
                      <a:lnTo>
                        <a:pt x="1865" y="1323"/>
                      </a:lnTo>
                      <a:lnTo>
                        <a:pt x="1864" y="1324"/>
                      </a:lnTo>
                      <a:lnTo>
                        <a:pt x="1872" y="1324"/>
                      </a:lnTo>
                      <a:lnTo>
                        <a:pt x="1872" y="1324"/>
                      </a:lnTo>
                      <a:lnTo>
                        <a:pt x="1881" y="1324"/>
                      </a:lnTo>
                      <a:lnTo>
                        <a:pt x="1884" y="1324"/>
                      </a:lnTo>
                      <a:lnTo>
                        <a:pt x="1886" y="1321"/>
                      </a:lnTo>
                      <a:lnTo>
                        <a:pt x="1893" y="1315"/>
                      </a:lnTo>
                      <a:lnTo>
                        <a:pt x="1893" y="1315"/>
                      </a:lnTo>
                      <a:lnTo>
                        <a:pt x="1902" y="1308"/>
                      </a:lnTo>
                      <a:lnTo>
                        <a:pt x="1909" y="1306"/>
                      </a:lnTo>
                      <a:lnTo>
                        <a:pt x="1915" y="1306"/>
                      </a:lnTo>
                      <a:lnTo>
                        <a:pt x="1922" y="1307"/>
                      </a:lnTo>
                      <a:lnTo>
                        <a:pt x="1922" y="1307"/>
                      </a:lnTo>
                      <a:lnTo>
                        <a:pt x="1930" y="1307"/>
                      </a:lnTo>
                      <a:lnTo>
                        <a:pt x="1933" y="1306"/>
                      </a:lnTo>
                      <a:lnTo>
                        <a:pt x="1935" y="1304"/>
                      </a:lnTo>
                      <a:lnTo>
                        <a:pt x="1938" y="1300"/>
                      </a:lnTo>
                      <a:lnTo>
                        <a:pt x="1943" y="1290"/>
                      </a:lnTo>
                      <a:lnTo>
                        <a:pt x="1943" y="1290"/>
                      </a:lnTo>
                      <a:lnTo>
                        <a:pt x="1946" y="1286"/>
                      </a:lnTo>
                      <a:lnTo>
                        <a:pt x="1946" y="1285"/>
                      </a:lnTo>
                      <a:lnTo>
                        <a:pt x="1944" y="1284"/>
                      </a:lnTo>
                      <a:lnTo>
                        <a:pt x="1941" y="1284"/>
                      </a:lnTo>
                      <a:lnTo>
                        <a:pt x="1936" y="1285"/>
                      </a:lnTo>
                      <a:lnTo>
                        <a:pt x="1924" y="1289"/>
                      </a:lnTo>
                      <a:lnTo>
                        <a:pt x="1916" y="1290"/>
                      </a:lnTo>
                      <a:lnTo>
                        <a:pt x="1910" y="1290"/>
                      </a:lnTo>
                      <a:lnTo>
                        <a:pt x="1910" y="1290"/>
                      </a:lnTo>
                      <a:lnTo>
                        <a:pt x="1907" y="1290"/>
                      </a:lnTo>
                      <a:lnTo>
                        <a:pt x="1903" y="1289"/>
                      </a:lnTo>
                      <a:lnTo>
                        <a:pt x="1902" y="1285"/>
                      </a:lnTo>
                      <a:lnTo>
                        <a:pt x="1902" y="1281"/>
                      </a:lnTo>
                      <a:lnTo>
                        <a:pt x="1901" y="1269"/>
                      </a:lnTo>
                      <a:lnTo>
                        <a:pt x="1898" y="1261"/>
                      </a:lnTo>
                      <a:lnTo>
                        <a:pt x="1896" y="1251"/>
                      </a:lnTo>
                      <a:lnTo>
                        <a:pt x="1896" y="1251"/>
                      </a:lnTo>
                      <a:lnTo>
                        <a:pt x="1893" y="1242"/>
                      </a:lnTo>
                      <a:lnTo>
                        <a:pt x="1893" y="1236"/>
                      </a:lnTo>
                      <a:lnTo>
                        <a:pt x="1895" y="1235"/>
                      </a:lnTo>
                      <a:lnTo>
                        <a:pt x="1896" y="1234"/>
                      </a:lnTo>
                      <a:lnTo>
                        <a:pt x="1899" y="1234"/>
                      </a:lnTo>
                      <a:lnTo>
                        <a:pt x="1909" y="1236"/>
                      </a:lnTo>
                      <a:lnTo>
                        <a:pt x="1914" y="1238"/>
                      </a:lnTo>
                      <a:lnTo>
                        <a:pt x="1920" y="1236"/>
                      </a:lnTo>
                      <a:lnTo>
                        <a:pt x="1920" y="1236"/>
                      </a:lnTo>
                      <a:lnTo>
                        <a:pt x="1929" y="1234"/>
                      </a:lnTo>
                      <a:lnTo>
                        <a:pt x="1935" y="1233"/>
                      </a:lnTo>
                      <a:lnTo>
                        <a:pt x="1938" y="1233"/>
                      </a:lnTo>
                      <a:lnTo>
                        <a:pt x="1943" y="1235"/>
                      </a:lnTo>
                      <a:lnTo>
                        <a:pt x="1943" y="1235"/>
                      </a:lnTo>
                      <a:lnTo>
                        <a:pt x="1947" y="1236"/>
                      </a:lnTo>
                      <a:lnTo>
                        <a:pt x="1950" y="1235"/>
                      </a:lnTo>
                      <a:lnTo>
                        <a:pt x="1959" y="1230"/>
                      </a:lnTo>
                      <a:lnTo>
                        <a:pt x="1967" y="1224"/>
                      </a:lnTo>
                      <a:lnTo>
                        <a:pt x="1971" y="1223"/>
                      </a:lnTo>
                      <a:lnTo>
                        <a:pt x="1976" y="1222"/>
                      </a:lnTo>
                      <a:lnTo>
                        <a:pt x="1976" y="1222"/>
                      </a:lnTo>
                      <a:lnTo>
                        <a:pt x="1983" y="1222"/>
                      </a:lnTo>
                      <a:lnTo>
                        <a:pt x="1990" y="1218"/>
                      </a:lnTo>
                      <a:lnTo>
                        <a:pt x="2009" y="1211"/>
                      </a:lnTo>
                      <a:lnTo>
                        <a:pt x="2009" y="1211"/>
                      </a:lnTo>
                      <a:lnTo>
                        <a:pt x="2020" y="1208"/>
                      </a:lnTo>
                      <a:lnTo>
                        <a:pt x="2027" y="1208"/>
                      </a:lnTo>
                      <a:lnTo>
                        <a:pt x="2029" y="1210"/>
                      </a:lnTo>
                      <a:lnTo>
                        <a:pt x="2030" y="1211"/>
                      </a:lnTo>
                      <a:lnTo>
                        <a:pt x="2030" y="1213"/>
                      </a:lnTo>
                      <a:lnTo>
                        <a:pt x="2029" y="1216"/>
                      </a:lnTo>
                      <a:lnTo>
                        <a:pt x="2029" y="1216"/>
                      </a:lnTo>
                      <a:lnTo>
                        <a:pt x="2026" y="1222"/>
                      </a:lnTo>
                      <a:lnTo>
                        <a:pt x="2023" y="1223"/>
                      </a:lnTo>
                      <a:lnTo>
                        <a:pt x="2020" y="1225"/>
                      </a:lnTo>
                      <a:lnTo>
                        <a:pt x="2014" y="1232"/>
                      </a:lnTo>
                      <a:lnTo>
                        <a:pt x="2014" y="1232"/>
                      </a:lnTo>
                      <a:lnTo>
                        <a:pt x="2011" y="1234"/>
                      </a:lnTo>
                      <a:lnTo>
                        <a:pt x="2009" y="1235"/>
                      </a:lnTo>
                      <a:lnTo>
                        <a:pt x="2006" y="1235"/>
                      </a:lnTo>
                      <a:lnTo>
                        <a:pt x="2004" y="1235"/>
                      </a:lnTo>
                      <a:lnTo>
                        <a:pt x="1997" y="1233"/>
                      </a:lnTo>
                      <a:lnTo>
                        <a:pt x="1992" y="1232"/>
                      </a:lnTo>
                      <a:lnTo>
                        <a:pt x="1984" y="1232"/>
                      </a:lnTo>
                      <a:lnTo>
                        <a:pt x="1984" y="1232"/>
                      </a:lnTo>
                      <a:lnTo>
                        <a:pt x="1987" y="1235"/>
                      </a:lnTo>
                      <a:lnTo>
                        <a:pt x="1992" y="1239"/>
                      </a:lnTo>
                      <a:lnTo>
                        <a:pt x="1999" y="1246"/>
                      </a:lnTo>
                      <a:lnTo>
                        <a:pt x="1999" y="1246"/>
                      </a:lnTo>
                      <a:lnTo>
                        <a:pt x="2005" y="1252"/>
                      </a:lnTo>
                      <a:lnTo>
                        <a:pt x="2006" y="1253"/>
                      </a:lnTo>
                      <a:lnTo>
                        <a:pt x="2005" y="1255"/>
                      </a:lnTo>
                      <a:lnTo>
                        <a:pt x="2001" y="1256"/>
                      </a:lnTo>
                      <a:lnTo>
                        <a:pt x="1995" y="1256"/>
                      </a:lnTo>
                      <a:lnTo>
                        <a:pt x="1995" y="1256"/>
                      </a:lnTo>
                      <a:lnTo>
                        <a:pt x="1994" y="1256"/>
                      </a:lnTo>
                      <a:lnTo>
                        <a:pt x="1993" y="1257"/>
                      </a:lnTo>
                      <a:lnTo>
                        <a:pt x="1992" y="1261"/>
                      </a:lnTo>
                      <a:lnTo>
                        <a:pt x="1989" y="1273"/>
                      </a:lnTo>
                      <a:lnTo>
                        <a:pt x="1988" y="1279"/>
                      </a:lnTo>
                      <a:lnTo>
                        <a:pt x="1986" y="1285"/>
                      </a:lnTo>
                      <a:lnTo>
                        <a:pt x="1981" y="1289"/>
                      </a:lnTo>
                      <a:lnTo>
                        <a:pt x="1978" y="1290"/>
                      </a:lnTo>
                      <a:lnTo>
                        <a:pt x="1975" y="1290"/>
                      </a:lnTo>
                      <a:lnTo>
                        <a:pt x="1975" y="1290"/>
                      </a:lnTo>
                      <a:lnTo>
                        <a:pt x="1966" y="1290"/>
                      </a:lnTo>
                      <a:lnTo>
                        <a:pt x="1964" y="1291"/>
                      </a:lnTo>
                      <a:lnTo>
                        <a:pt x="1965" y="1292"/>
                      </a:lnTo>
                      <a:lnTo>
                        <a:pt x="1966" y="1296"/>
                      </a:lnTo>
                      <a:lnTo>
                        <a:pt x="1967" y="1298"/>
                      </a:lnTo>
                      <a:lnTo>
                        <a:pt x="1967" y="1302"/>
                      </a:lnTo>
                      <a:lnTo>
                        <a:pt x="1967" y="1302"/>
                      </a:lnTo>
                      <a:lnTo>
                        <a:pt x="1967" y="1307"/>
                      </a:lnTo>
                      <a:lnTo>
                        <a:pt x="1969" y="1309"/>
                      </a:lnTo>
                      <a:lnTo>
                        <a:pt x="1972" y="1312"/>
                      </a:lnTo>
                      <a:lnTo>
                        <a:pt x="1977" y="1314"/>
                      </a:lnTo>
                      <a:lnTo>
                        <a:pt x="1988" y="1317"/>
                      </a:lnTo>
                      <a:lnTo>
                        <a:pt x="1999" y="1320"/>
                      </a:lnTo>
                      <a:lnTo>
                        <a:pt x="1999" y="1320"/>
                      </a:lnTo>
                      <a:lnTo>
                        <a:pt x="2014" y="1326"/>
                      </a:lnTo>
                      <a:lnTo>
                        <a:pt x="2029" y="1335"/>
                      </a:lnTo>
                      <a:lnTo>
                        <a:pt x="2057" y="1349"/>
                      </a:lnTo>
                      <a:lnTo>
                        <a:pt x="2057" y="1349"/>
                      </a:lnTo>
                      <a:lnTo>
                        <a:pt x="2067" y="1355"/>
                      </a:lnTo>
                      <a:lnTo>
                        <a:pt x="2078" y="1364"/>
                      </a:lnTo>
                      <a:lnTo>
                        <a:pt x="2089" y="1372"/>
                      </a:lnTo>
                      <a:lnTo>
                        <a:pt x="2101" y="1382"/>
                      </a:lnTo>
                      <a:lnTo>
                        <a:pt x="2101" y="1382"/>
                      </a:lnTo>
                      <a:lnTo>
                        <a:pt x="2113" y="1389"/>
                      </a:lnTo>
                      <a:lnTo>
                        <a:pt x="2126" y="1396"/>
                      </a:lnTo>
                      <a:lnTo>
                        <a:pt x="2139" y="1402"/>
                      </a:lnTo>
                      <a:lnTo>
                        <a:pt x="2149" y="1409"/>
                      </a:lnTo>
                      <a:lnTo>
                        <a:pt x="2149" y="1409"/>
                      </a:lnTo>
                      <a:lnTo>
                        <a:pt x="2157" y="1415"/>
                      </a:lnTo>
                      <a:lnTo>
                        <a:pt x="2160" y="1421"/>
                      </a:lnTo>
                      <a:lnTo>
                        <a:pt x="2163" y="1428"/>
                      </a:lnTo>
                      <a:lnTo>
                        <a:pt x="2166" y="1438"/>
                      </a:lnTo>
                      <a:lnTo>
                        <a:pt x="2166" y="1438"/>
                      </a:lnTo>
                      <a:lnTo>
                        <a:pt x="2169" y="1443"/>
                      </a:lnTo>
                      <a:lnTo>
                        <a:pt x="2169" y="1448"/>
                      </a:lnTo>
                      <a:lnTo>
                        <a:pt x="2169" y="1451"/>
                      </a:lnTo>
                      <a:lnTo>
                        <a:pt x="2166" y="1454"/>
                      </a:lnTo>
                      <a:lnTo>
                        <a:pt x="2162" y="1459"/>
                      </a:lnTo>
                      <a:lnTo>
                        <a:pt x="2157" y="1462"/>
                      </a:lnTo>
                      <a:lnTo>
                        <a:pt x="2157" y="14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4" name="Freeform 86">
                  <a:extLst>
                    <a:ext uri="{FF2B5EF4-FFF2-40B4-BE49-F238E27FC236}">
                      <a16:creationId xmlns:a16="http://schemas.microsoft.com/office/drawing/2014/main" id="{84B5DF43-C499-4648-8278-1030D319E4A7}"/>
                    </a:ext>
                  </a:extLst>
                </p:cNvPr>
                <p:cNvSpPr>
                  <a:spLocks/>
                </p:cNvSpPr>
                <p:nvPr/>
              </p:nvSpPr>
              <p:spPr bwMode="auto">
                <a:xfrm>
                  <a:off x="3433" y="1749"/>
                  <a:ext cx="114" cy="156"/>
                </a:xfrm>
                <a:custGeom>
                  <a:avLst/>
                  <a:gdLst>
                    <a:gd name="T0" fmla="*/ 163 w 341"/>
                    <a:gd name="T1" fmla="*/ 116 h 469"/>
                    <a:gd name="T2" fmla="*/ 164 w 341"/>
                    <a:gd name="T3" fmla="*/ 110 h 469"/>
                    <a:gd name="T4" fmla="*/ 151 w 341"/>
                    <a:gd name="T5" fmla="*/ 96 h 469"/>
                    <a:gd name="T6" fmla="*/ 166 w 341"/>
                    <a:gd name="T7" fmla="*/ 77 h 469"/>
                    <a:gd name="T8" fmla="*/ 184 w 341"/>
                    <a:gd name="T9" fmla="*/ 76 h 469"/>
                    <a:gd name="T10" fmla="*/ 209 w 341"/>
                    <a:gd name="T11" fmla="*/ 84 h 469"/>
                    <a:gd name="T12" fmla="*/ 213 w 341"/>
                    <a:gd name="T13" fmla="*/ 60 h 469"/>
                    <a:gd name="T14" fmla="*/ 212 w 341"/>
                    <a:gd name="T15" fmla="*/ 32 h 469"/>
                    <a:gd name="T16" fmla="*/ 198 w 341"/>
                    <a:gd name="T17" fmla="*/ 9 h 469"/>
                    <a:gd name="T18" fmla="*/ 187 w 341"/>
                    <a:gd name="T19" fmla="*/ 3 h 469"/>
                    <a:gd name="T20" fmla="*/ 166 w 341"/>
                    <a:gd name="T21" fmla="*/ 6 h 469"/>
                    <a:gd name="T22" fmla="*/ 134 w 341"/>
                    <a:gd name="T23" fmla="*/ 0 h 469"/>
                    <a:gd name="T24" fmla="*/ 111 w 341"/>
                    <a:gd name="T25" fmla="*/ 16 h 469"/>
                    <a:gd name="T26" fmla="*/ 89 w 341"/>
                    <a:gd name="T27" fmla="*/ 27 h 469"/>
                    <a:gd name="T28" fmla="*/ 70 w 341"/>
                    <a:gd name="T29" fmla="*/ 38 h 469"/>
                    <a:gd name="T30" fmla="*/ 61 w 341"/>
                    <a:gd name="T31" fmla="*/ 50 h 469"/>
                    <a:gd name="T32" fmla="*/ 25 w 341"/>
                    <a:gd name="T33" fmla="*/ 72 h 469"/>
                    <a:gd name="T34" fmla="*/ 14 w 341"/>
                    <a:gd name="T35" fmla="*/ 93 h 469"/>
                    <a:gd name="T36" fmla="*/ 5 w 341"/>
                    <a:gd name="T37" fmla="*/ 117 h 469"/>
                    <a:gd name="T38" fmla="*/ 39 w 341"/>
                    <a:gd name="T39" fmla="*/ 141 h 469"/>
                    <a:gd name="T40" fmla="*/ 36 w 341"/>
                    <a:gd name="T41" fmla="*/ 157 h 469"/>
                    <a:gd name="T42" fmla="*/ 75 w 341"/>
                    <a:gd name="T43" fmla="*/ 209 h 469"/>
                    <a:gd name="T44" fmla="*/ 117 w 341"/>
                    <a:gd name="T45" fmla="*/ 246 h 469"/>
                    <a:gd name="T46" fmla="*/ 130 w 341"/>
                    <a:gd name="T47" fmla="*/ 271 h 469"/>
                    <a:gd name="T48" fmla="*/ 149 w 341"/>
                    <a:gd name="T49" fmla="*/ 287 h 469"/>
                    <a:gd name="T50" fmla="*/ 185 w 341"/>
                    <a:gd name="T51" fmla="*/ 304 h 469"/>
                    <a:gd name="T52" fmla="*/ 163 w 341"/>
                    <a:gd name="T53" fmla="*/ 300 h 469"/>
                    <a:gd name="T54" fmla="*/ 149 w 341"/>
                    <a:gd name="T55" fmla="*/ 304 h 469"/>
                    <a:gd name="T56" fmla="*/ 149 w 341"/>
                    <a:gd name="T57" fmla="*/ 336 h 469"/>
                    <a:gd name="T58" fmla="*/ 136 w 341"/>
                    <a:gd name="T59" fmla="*/ 354 h 469"/>
                    <a:gd name="T60" fmla="*/ 140 w 341"/>
                    <a:gd name="T61" fmla="*/ 395 h 469"/>
                    <a:gd name="T62" fmla="*/ 152 w 341"/>
                    <a:gd name="T63" fmla="*/ 415 h 469"/>
                    <a:gd name="T64" fmla="*/ 187 w 341"/>
                    <a:gd name="T65" fmla="*/ 427 h 469"/>
                    <a:gd name="T66" fmla="*/ 227 w 341"/>
                    <a:gd name="T67" fmla="*/ 453 h 469"/>
                    <a:gd name="T68" fmla="*/ 250 w 341"/>
                    <a:gd name="T69" fmla="*/ 469 h 469"/>
                    <a:gd name="T70" fmla="*/ 281 w 341"/>
                    <a:gd name="T71" fmla="*/ 460 h 469"/>
                    <a:gd name="T72" fmla="*/ 317 w 341"/>
                    <a:gd name="T73" fmla="*/ 452 h 469"/>
                    <a:gd name="T74" fmla="*/ 341 w 341"/>
                    <a:gd name="T75" fmla="*/ 458 h 469"/>
                    <a:gd name="T76" fmla="*/ 329 w 341"/>
                    <a:gd name="T77" fmla="*/ 416 h 469"/>
                    <a:gd name="T78" fmla="*/ 322 w 341"/>
                    <a:gd name="T79" fmla="*/ 381 h 469"/>
                    <a:gd name="T80" fmla="*/ 317 w 341"/>
                    <a:gd name="T81" fmla="*/ 356 h 469"/>
                    <a:gd name="T82" fmla="*/ 293 w 341"/>
                    <a:gd name="T83" fmla="*/ 340 h 469"/>
                    <a:gd name="T84" fmla="*/ 292 w 341"/>
                    <a:gd name="T85" fmla="*/ 325 h 469"/>
                    <a:gd name="T86" fmla="*/ 276 w 341"/>
                    <a:gd name="T87" fmla="*/ 309 h 469"/>
                    <a:gd name="T88" fmla="*/ 261 w 341"/>
                    <a:gd name="T89" fmla="*/ 265 h 469"/>
                    <a:gd name="T90" fmla="*/ 261 w 341"/>
                    <a:gd name="T91" fmla="*/ 268 h 469"/>
                    <a:gd name="T92" fmla="*/ 298 w 341"/>
                    <a:gd name="T93" fmla="*/ 280 h 469"/>
                    <a:gd name="T94" fmla="*/ 311 w 341"/>
                    <a:gd name="T95" fmla="*/ 280 h 469"/>
                    <a:gd name="T96" fmla="*/ 317 w 341"/>
                    <a:gd name="T97" fmla="*/ 262 h 469"/>
                    <a:gd name="T98" fmla="*/ 301 w 341"/>
                    <a:gd name="T99" fmla="*/ 243 h 469"/>
                    <a:gd name="T100" fmla="*/ 286 w 341"/>
                    <a:gd name="T101" fmla="*/ 225 h 469"/>
                    <a:gd name="T102" fmla="*/ 255 w 341"/>
                    <a:gd name="T103" fmla="*/ 220 h 469"/>
                    <a:gd name="T104" fmla="*/ 263 w 341"/>
                    <a:gd name="T105" fmla="*/ 246 h 469"/>
                    <a:gd name="T106" fmla="*/ 252 w 341"/>
                    <a:gd name="T107" fmla="*/ 249 h 469"/>
                    <a:gd name="T108" fmla="*/ 242 w 341"/>
                    <a:gd name="T109" fmla="*/ 240 h 469"/>
                    <a:gd name="T110" fmla="*/ 237 w 341"/>
                    <a:gd name="T111" fmla="*/ 220 h 469"/>
                    <a:gd name="T112" fmla="*/ 243 w 341"/>
                    <a:gd name="T113" fmla="*/ 198 h 469"/>
                    <a:gd name="T114" fmla="*/ 229 w 341"/>
                    <a:gd name="T115" fmla="*/ 193 h 469"/>
                    <a:gd name="T116" fmla="*/ 207 w 341"/>
                    <a:gd name="T117" fmla="*/ 186 h 469"/>
                    <a:gd name="T118" fmla="*/ 187 w 341"/>
                    <a:gd name="T119" fmla="*/ 169 h 469"/>
                    <a:gd name="T120" fmla="*/ 175 w 341"/>
                    <a:gd name="T121" fmla="*/ 144 h 469"/>
                    <a:gd name="T122" fmla="*/ 150 w 341"/>
                    <a:gd name="T123" fmla="*/ 128 h 469"/>
                    <a:gd name="T124" fmla="*/ 129 w 341"/>
                    <a:gd name="T125" fmla="*/ 10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 h="469">
                      <a:moveTo>
                        <a:pt x="134" y="107"/>
                      </a:moveTo>
                      <a:lnTo>
                        <a:pt x="134" y="107"/>
                      </a:lnTo>
                      <a:lnTo>
                        <a:pt x="145" y="111"/>
                      </a:lnTo>
                      <a:lnTo>
                        <a:pt x="158" y="114"/>
                      </a:lnTo>
                      <a:lnTo>
                        <a:pt x="163" y="116"/>
                      </a:lnTo>
                      <a:lnTo>
                        <a:pt x="168" y="116"/>
                      </a:lnTo>
                      <a:lnTo>
                        <a:pt x="169" y="114"/>
                      </a:lnTo>
                      <a:lnTo>
                        <a:pt x="168" y="112"/>
                      </a:lnTo>
                      <a:lnTo>
                        <a:pt x="168" y="112"/>
                      </a:lnTo>
                      <a:lnTo>
                        <a:pt x="164" y="110"/>
                      </a:lnTo>
                      <a:lnTo>
                        <a:pt x="161" y="107"/>
                      </a:lnTo>
                      <a:lnTo>
                        <a:pt x="153" y="105"/>
                      </a:lnTo>
                      <a:lnTo>
                        <a:pt x="151" y="102"/>
                      </a:lnTo>
                      <a:lnTo>
                        <a:pt x="150" y="100"/>
                      </a:lnTo>
                      <a:lnTo>
                        <a:pt x="151" y="96"/>
                      </a:lnTo>
                      <a:lnTo>
                        <a:pt x="153" y="93"/>
                      </a:lnTo>
                      <a:lnTo>
                        <a:pt x="153" y="93"/>
                      </a:lnTo>
                      <a:lnTo>
                        <a:pt x="159" y="83"/>
                      </a:lnTo>
                      <a:lnTo>
                        <a:pt x="162" y="79"/>
                      </a:lnTo>
                      <a:lnTo>
                        <a:pt x="166" y="77"/>
                      </a:lnTo>
                      <a:lnTo>
                        <a:pt x="169" y="74"/>
                      </a:lnTo>
                      <a:lnTo>
                        <a:pt x="173" y="74"/>
                      </a:lnTo>
                      <a:lnTo>
                        <a:pt x="178" y="74"/>
                      </a:lnTo>
                      <a:lnTo>
                        <a:pt x="184" y="76"/>
                      </a:lnTo>
                      <a:lnTo>
                        <a:pt x="184" y="76"/>
                      </a:lnTo>
                      <a:lnTo>
                        <a:pt x="190" y="78"/>
                      </a:lnTo>
                      <a:lnTo>
                        <a:pt x="196" y="80"/>
                      </a:lnTo>
                      <a:lnTo>
                        <a:pt x="204" y="84"/>
                      </a:lnTo>
                      <a:lnTo>
                        <a:pt x="207" y="85"/>
                      </a:lnTo>
                      <a:lnTo>
                        <a:pt x="209" y="84"/>
                      </a:lnTo>
                      <a:lnTo>
                        <a:pt x="210" y="80"/>
                      </a:lnTo>
                      <a:lnTo>
                        <a:pt x="210" y="76"/>
                      </a:lnTo>
                      <a:lnTo>
                        <a:pt x="210" y="76"/>
                      </a:lnTo>
                      <a:lnTo>
                        <a:pt x="210" y="66"/>
                      </a:lnTo>
                      <a:lnTo>
                        <a:pt x="213" y="60"/>
                      </a:lnTo>
                      <a:lnTo>
                        <a:pt x="213" y="54"/>
                      </a:lnTo>
                      <a:lnTo>
                        <a:pt x="212" y="44"/>
                      </a:lnTo>
                      <a:lnTo>
                        <a:pt x="212" y="44"/>
                      </a:lnTo>
                      <a:lnTo>
                        <a:pt x="212" y="37"/>
                      </a:lnTo>
                      <a:lnTo>
                        <a:pt x="212" y="32"/>
                      </a:lnTo>
                      <a:lnTo>
                        <a:pt x="212" y="22"/>
                      </a:lnTo>
                      <a:lnTo>
                        <a:pt x="212" y="19"/>
                      </a:lnTo>
                      <a:lnTo>
                        <a:pt x="209" y="15"/>
                      </a:lnTo>
                      <a:lnTo>
                        <a:pt x="206" y="11"/>
                      </a:lnTo>
                      <a:lnTo>
                        <a:pt x="198" y="9"/>
                      </a:lnTo>
                      <a:lnTo>
                        <a:pt x="198" y="9"/>
                      </a:lnTo>
                      <a:lnTo>
                        <a:pt x="192" y="8"/>
                      </a:lnTo>
                      <a:lnTo>
                        <a:pt x="190" y="5"/>
                      </a:lnTo>
                      <a:lnTo>
                        <a:pt x="189" y="4"/>
                      </a:lnTo>
                      <a:lnTo>
                        <a:pt x="187" y="3"/>
                      </a:lnTo>
                      <a:lnTo>
                        <a:pt x="187" y="2"/>
                      </a:lnTo>
                      <a:lnTo>
                        <a:pt x="186" y="2"/>
                      </a:lnTo>
                      <a:lnTo>
                        <a:pt x="178" y="3"/>
                      </a:lnTo>
                      <a:lnTo>
                        <a:pt x="178" y="3"/>
                      </a:lnTo>
                      <a:lnTo>
                        <a:pt x="166" y="6"/>
                      </a:lnTo>
                      <a:lnTo>
                        <a:pt x="163" y="5"/>
                      </a:lnTo>
                      <a:lnTo>
                        <a:pt x="153" y="3"/>
                      </a:lnTo>
                      <a:lnTo>
                        <a:pt x="153" y="3"/>
                      </a:lnTo>
                      <a:lnTo>
                        <a:pt x="141" y="2"/>
                      </a:lnTo>
                      <a:lnTo>
                        <a:pt x="134" y="0"/>
                      </a:lnTo>
                      <a:lnTo>
                        <a:pt x="127" y="3"/>
                      </a:lnTo>
                      <a:lnTo>
                        <a:pt x="118" y="9"/>
                      </a:lnTo>
                      <a:lnTo>
                        <a:pt x="118" y="9"/>
                      </a:lnTo>
                      <a:lnTo>
                        <a:pt x="112" y="14"/>
                      </a:lnTo>
                      <a:lnTo>
                        <a:pt x="111" y="16"/>
                      </a:lnTo>
                      <a:lnTo>
                        <a:pt x="108" y="19"/>
                      </a:lnTo>
                      <a:lnTo>
                        <a:pt x="99" y="23"/>
                      </a:lnTo>
                      <a:lnTo>
                        <a:pt x="99" y="23"/>
                      </a:lnTo>
                      <a:lnTo>
                        <a:pt x="93" y="26"/>
                      </a:lnTo>
                      <a:lnTo>
                        <a:pt x="89" y="27"/>
                      </a:lnTo>
                      <a:lnTo>
                        <a:pt x="84" y="27"/>
                      </a:lnTo>
                      <a:lnTo>
                        <a:pt x="82" y="27"/>
                      </a:lnTo>
                      <a:lnTo>
                        <a:pt x="79" y="28"/>
                      </a:lnTo>
                      <a:lnTo>
                        <a:pt x="70" y="38"/>
                      </a:lnTo>
                      <a:lnTo>
                        <a:pt x="70" y="38"/>
                      </a:lnTo>
                      <a:lnTo>
                        <a:pt x="64" y="44"/>
                      </a:lnTo>
                      <a:lnTo>
                        <a:pt x="61" y="48"/>
                      </a:lnTo>
                      <a:lnTo>
                        <a:pt x="61" y="49"/>
                      </a:lnTo>
                      <a:lnTo>
                        <a:pt x="61" y="50"/>
                      </a:lnTo>
                      <a:lnTo>
                        <a:pt x="61" y="50"/>
                      </a:lnTo>
                      <a:lnTo>
                        <a:pt x="60" y="51"/>
                      </a:lnTo>
                      <a:lnTo>
                        <a:pt x="50" y="57"/>
                      </a:lnTo>
                      <a:lnTo>
                        <a:pt x="50" y="57"/>
                      </a:lnTo>
                      <a:lnTo>
                        <a:pt x="27" y="70"/>
                      </a:lnTo>
                      <a:lnTo>
                        <a:pt x="25" y="72"/>
                      </a:lnTo>
                      <a:lnTo>
                        <a:pt x="24" y="74"/>
                      </a:lnTo>
                      <a:lnTo>
                        <a:pt x="20" y="82"/>
                      </a:lnTo>
                      <a:lnTo>
                        <a:pt x="20" y="82"/>
                      </a:lnTo>
                      <a:lnTo>
                        <a:pt x="17" y="88"/>
                      </a:lnTo>
                      <a:lnTo>
                        <a:pt x="14" y="93"/>
                      </a:lnTo>
                      <a:lnTo>
                        <a:pt x="5" y="104"/>
                      </a:lnTo>
                      <a:lnTo>
                        <a:pt x="2" y="107"/>
                      </a:lnTo>
                      <a:lnTo>
                        <a:pt x="0" y="111"/>
                      </a:lnTo>
                      <a:lnTo>
                        <a:pt x="2" y="114"/>
                      </a:lnTo>
                      <a:lnTo>
                        <a:pt x="5" y="117"/>
                      </a:lnTo>
                      <a:lnTo>
                        <a:pt x="5" y="117"/>
                      </a:lnTo>
                      <a:lnTo>
                        <a:pt x="11" y="119"/>
                      </a:lnTo>
                      <a:lnTo>
                        <a:pt x="17" y="123"/>
                      </a:lnTo>
                      <a:lnTo>
                        <a:pt x="28" y="130"/>
                      </a:lnTo>
                      <a:lnTo>
                        <a:pt x="39" y="141"/>
                      </a:lnTo>
                      <a:lnTo>
                        <a:pt x="39" y="141"/>
                      </a:lnTo>
                      <a:lnTo>
                        <a:pt x="38" y="144"/>
                      </a:lnTo>
                      <a:lnTo>
                        <a:pt x="37" y="147"/>
                      </a:lnTo>
                      <a:lnTo>
                        <a:pt x="36" y="151"/>
                      </a:lnTo>
                      <a:lnTo>
                        <a:pt x="36" y="157"/>
                      </a:lnTo>
                      <a:lnTo>
                        <a:pt x="38" y="163"/>
                      </a:lnTo>
                      <a:lnTo>
                        <a:pt x="42" y="172"/>
                      </a:lnTo>
                      <a:lnTo>
                        <a:pt x="50" y="181"/>
                      </a:lnTo>
                      <a:lnTo>
                        <a:pt x="50" y="181"/>
                      </a:lnTo>
                      <a:lnTo>
                        <a:pt x="75" y="209"/>
                      </a:lnTo>
                      <a:lnTo>
                        <a:pt x="89" y="225"/>
                      </a:lnTo>
                      <a:lnTo>
                        <a:pt x="89" y="225"/>
                      </a:lnTo>
                      <a:lnTo>
                        <a:pt x="98" y="232"/>
                      </a:lnTo>
                      <a:lnTo>
                        <a:pt x="108" y="240"/>
                      </a:lnTo>
                      <a:lnTo>
                        <a:pt x="117" y="246"/>
                      </a:lnTo>
                      <a:lnTo>
                        <a:pt x="119" y="249"/>
                      </a:lnTo>
                      <a:lnTo>
                        <a:pt x="121" y="252"/>
                      </a:lnTo>
                      <a:lnTo>
                        <a:pt x="121" y="252"/>
                      </a:lnTo>
                      <a:lnTo>
                        <a:pt x="124" y="260"/>
                      </a:lnTo>
                      <a:lnTo>
                        <a:pt x="130" y="271"/>
                      </a:lnTo>
                      <a:lnTo>
                        <a:pt x="134" y="276"/>
                      </a:lnTo>
                      <a:lnTo>
                        <a:pt x="138" y="281"/>
                      </a:lnTo>
                      <a:lnTo>
                        <a:pt x="142" y="285"/>
                      </a:lnTo>
                      <a:lnTo>
                        <a:pt x="149" y="287"/>
                      </a:lnTo>
                      <a:lnTo>
                        <a:pt x="149" y="287"/>
                      </a:lnTo>
                      <a:lnTo>
                        <a:pt x="162" y="291"/>
                      </a:lnTo>
                      <a:lnTo>
                        <a:pt x="178" y="298"/>
                      </a:lnTo>
                      <a:lnTo>
                        <a:pt x="183" y="300"/>
                      </a:lnTo>
                      <a:lnTo>
                        <a:pt x="185" y="303"/>
                      </a:lnTo>
                      <a:lnTo>
                        <a:pt x="185" y="304"/>
                      </a:lnTo>
                      <a:lnTo>
                        <a:pt x="184" y="304"/>
                      </a:lnTo>
                      <a:lnTo>
                        <a:pt x="178" y="304"/>
                      </a:lnTo>
                      <a:lnTo>
                        <a:pt x="178" y="304"/>
                      </a:lnTo>
                      <a:lnTo>
                        <a:pt x="169" y="303"/>
                      </a:lnTo>
                      <a:lnTo>
                        <a:pt x="163" y="300"/>
                      </a:lnTo>
                      <a:lnTo>
                        <a:pt x="155" y="296"/>
                      </a:lnTo>
                      <a:lnTo>
                        <a:pt x="151" y="294"/>
                      </a:lnTo>
                      <a:lnTo>
                        <a:pt x="150" y="296"/>
                      </a:lnTo>
                      <a:lnTo>
                        <a:pt x="149" y="298"/>
                      </a:lnTo>
                      <a:lnTo>
                        <a:pt x="149" y="304"/>
                      </a:lnTo>
                      <a:lnTo>
                        <a:pt x="149" y="304"/>
                      </a:lnTo>
                      <a:lnTo>
                        <a:pt x="149" y="315"/>
                      </a:lnTo>
                      <a:lnTo>
                        <a:pt x="150" y="322"/>
                      </a:lnTo>
                      <a:lnTo>
                        <a:pt x="150" y="328"/>
                      </a:lnTo>
                      <a:lnTo>
                        <a:pt x="149" y="336"/>
                      </a:lnTo>
                      <a:lnTo>
                        <a:pt x="149" y="336"/>
                      </a:lnTo>
                      <a:lnTo>
                        <a:pt x="146" y="340"/>
                      </a:lnTo>
                      <a:lnTo>
                        <a:pt x="145" y="344"/>
                      </a:lnTo>
                      <a:lnTo>
                        <a:pt x="139" y="351"/>
                      </a:lnTo>
                      <a:lnTo>
                        <a:pt x="136" y="354"/>
                      </a:lnTo>
                      <a:lnTo>
                        <a:pt x="135" y="359"/>
                      </a:lnTo>
                      <a:lnTo>
                        <a:pt x="134" y="364"/>
                      </a:lnTo>
                      <a:lnTo>
                        <a:pt x="135" y="370"/>
                      </a:lnTo>
                      <a:lnTo>
                        <a:pt x="135" y="370"/>
                      </a:lnTo>
                      <a:lnTo>
                        <a:pt x="140" y="395"/>
                      </a:lnTo>
                      <a:lnTo>
                        <a:pt x="144" y="406"/>
                      </a:lnTo>
                      <a:lnTo>
                        <a:pt x="145" y="410"/>
                      </a:lnTo>
                      <a:lnTo>
                        <a:pt x="149" y="412"/>
                      </a:lnTo>
                      <a:lnTo>
                        <a:pt x="149" y="412"/>
                      </a:lnTo>
                      <a:lnTo>
                        <a:pt x="152" y="415"/>
                      </a:lnTo>
                      <a:lnTo>
                        <a:pt x="156" y="416"/>
                      </a:lnTo>
                      <a:lnTo>
                        <a:pt x="164" y="418"/>
                      </a:lnTo>
                      <a:lnTo>
                        <a:pt x="175" y="421"/>
                      </a:lnTo>
                      <a:lnTo>
                        <a:pt x="181" y="423"/>
                      </a:lnTo>
                      <a:lnTo>
                        <a:pt x="187" y="427"/>
                      </a:lnTo>
                      <a:lnTo>
                        <a:pt x="187" y="427"/>
                      </a:lnTo>
                      <a:lnTo>
                        <a:pt x="198" y="435"/>
                      </a:lnTo>
                      <a:lnTo>
                        <a:pt x="206" y="441"/>
                      </a:lnTo>
                      <a:lnTo>
                        <a:pt x="214" y="446"/>
                      </a:lnTo>
                      <a:lnTo>
                        <a:pt x="227" y="453"/>
                      </a:lnTo>
                      <a:lnTo>
                        <a:pt x="227" y="453"/>
                      </a:lnTo>
                      <a:lnTo>
                        <a:pt x="235" y="457"/>
                      </a:lnTo>
                      <a:lnTo>
                        <a:pt x="240" y="462"/>
                      </a:lnTo>
                      <a:lnTo>
                        <a:pt x="247" y="468"/>
                      </a:lnTo>
                      <a:lnTo>
                        <a:pt x="250" y="469"/>
                      </a:lnTo>
                      <a:lnTo>
                        <a:pt x="254" y="469"/>
                      </a:lnTo>
                      <a:lnTo>
                        <a:pt x="259" y="469"/>
                      </a:lnTo>
                      <a:lnTo>
                        <a:pt x="266" y="467"/>
                      </a:lnTo>
                      <a:lnTo>
                        <a:pt x="266" y="467"/>
                      </a:lnTo>
                      <a:lnTo>
                        <a:pt x="281" y="460"/>
                      </a:lnTo>
                      <a:lnTo>
                        <a:pt x="293" y="455"/>
                      </a:lnTo>
                      <a:lnTo>
                        <a:pt x="299" y="452"/>
                      </a:lnTo>
                      <a:lnTo>
                        <a:pt x="305" y="451"/>
                      </a:lnTo>
                      <a:lnTo>
                        <a:pt x="311" y="451"/>
                      </a:lnTo>
                      <a:lnTo>
                        <a:pt x="317" y="452"/>
                      </a:lnTo>
                      <a:lnTo>
                        <a:pt x="317" y="452"/>
                      </a:lnTo>
                      <a:lnTo>
                        <a:pt x="329" y="457"/>
                      </a:lnTo>
                      <a:lnTo>
                        <a:pt x="338" y="461"/>
                      </a:lnTo>
                      <a:lnTo>
                        <a:pt x="340" y="461"/>
                      </a:lnTo>
                      <a:lnTo>
                        <a:pt x="341" y="458"/>
                      </a:lnTo>
                      <a:lnTo>
                        <a:pt x="341" y="455"/>
                      </a:lnTo>
                      <a:lnTo>
                        <a:pt x="340" y="447"/>
                      </a:lnTo>
                      <a:lnTo>
                        <a:pt x="340" y="447"/>
                      </a:lnTo>
                      <a:lnTo>
                        <a:pt x="335" y="430"/>
                      </a:lnTo>
                      <a:lnTo>
                        <a:pt x="329" y="416"/>
                      </a:lnTo>
                      <a:lnTo>
                        <a:pt x="324" y="401"/>
                      </a:lnTo>
                      <a:lnTo>
                        <a:pt x="322" y="394"/>
                      </a:lnTo>
                      <a:lnTo>
                        <a:pt x="322" y="387"/>
                      </a:lnTo>
                      <a:lnTo>
                        <a:pt x="322" y="387"/>
                      </a:lnTo>
                      <a:lnTo>
                        <a:pt x="322" y="381"/>
                      </a:lnTo>
                      <a:lnTo>
                        <a:pt x="322" y="375"/>
                      </a:lnTo>
                      <a:lnTo>
                        <a:pt x="323" y="366"/>
                      </a:lnTo>
                      <a:lnTo>
                        <a:pt x="322" y="364"/>
                      </a:lnTo>
                      <a:lnTo>
                        <a:pt x="321" y="360"/>
                      </a:lnTo>
                      <a:lnTo>
                        <a:pt x="317" y="356"/>
                      </a:lnTo>
                      <a:lnTo>
                        <a:pt x="311" y="354"/>
                      </a:lnTo>
                      <a:lnTo>
                        <a:pt x="311" y="354"/>
                      </a:lnTo>
                      <a:lnTo>
                        <a:pt x="299" y="347"/>
                      </a:lnTo>
                      <a:lnTo>
                        <a:pt x="295" y="343"/>
                      </a:lnTo>
                      <a:lnTo>
                        <a:pt x="293" y="340"/>
                      </a:lnTo>
                      <a:lnTo>
                        <a:pt x="292" y="338"/>
                      </a:lnTo>
                      <a:lnTo>
                        <a:pt x="291" y="334"/>
                      </a:lnTo>
                      <a:lnTo>
                        <a:pt x="291" y="328"/>
                      </a:lnTo>
                      <a:lnTo>
                        <a:pt x="291" y="328"/>
                      </a:lnTo>
                      <a:lnTo>
                        <a:pt x="292" y="325"/>
                      </a:lnTo>
                      <a:lnTo>
                        <a:pt x="292" y="322"/>
                      </a:lnTo>
                      <a:lnTo>
                        <a:pt x="289" y="320"/>
                      </a:lnTo>
                      <a:lnTo>
                        <a:pt x="281" y="314"/>
                      </a:lnTo>
                      <a:lnTo>
                        <a:pt x="281" y="314"/>
                      </a:lnTo>
                      <a:lnTo>
                        <a:pt x="276" y="309"/>
                      </a:lnTo>
                      <a:lnTo>
                        <a:pt x="272" y="302"/>
                      </a:lnTo>
                      <a:lnTo>
                        <a:pt x="269" y="294"/>
                      </a:lnTo>
                      <a:lnTo>
                        <a:pt x="266" y="286"/>
                      </a:lnTo>
                      <a:lnTo>
                        <a:pt x="263" y="271"/>
                      </a:lnTo>
                      <a:lnTo>
                        <a:pt x="261" y="265"/>
                      </a:lnTo>
                      <a:lnTo>
                        <a:pt x="261" y="265"/>
                      </a:lnTo>
                      <a:lnTo>
                        <a:pt x="260" y="265"/>
                      </a:lnTo>
                      <a:lnTo>
                        <a:pt x="258" y="266"/>
                      </a:lnTo>
                      <a:lnTo>
                        <a:pt x="258" y="266"/>
                      </a:lnTo>
                      <a:lnTo>
                        <a:pt x="261" y="268"/>
                      </a:lnTo>
                      <a:lnTo>
                        <a:pt x="275" y="270"/>
                      </a:lnTo>
                      <a:lnTo>
                        <a:pt x="275" y="270"/>
                      </a:lnTo>
                      <a:lnTo>
                        <a:pt x="284" y="272"/>
                      </a:lnTo>
                      <a:lnTo>
                        <a:pt x="292" y="276"/>
                      </a:lnTo>
                      <a:lnTo>
                        <a:pt x="298" y="280"/>
                      </a:lnTo>
                      <a:lnTo>
                        <a:pt x="303" y="283"/>
                      </a:lnTo>
                      <a:lnTo>
                        <a:pt x="306" y="286"/>
                      </a:lnTo>
                      <a:lnTo>
                        <a:pt x="309" y="287"/>
                      </a:lnTo>
                      <a:lnTo>
                        <a:pt x="310" y="285"/>
                      </a:lnTo>
                      <a:lnTo>
                        <a:pt x="311" y="280"/>
                      </a:lnTo>
                      <a:lnTo>
                        <a:pt x="311" y="280"/>
                      </a:lnTo>
                      <a:lnTo>
                        <a:pt x="311" y="272"/>
                      </a:lnTo>
                      <a:lnTo>
                        <a:pt x="314" y="269"/>
                      </a:lnTo>
                      <a:lnTo>
                        <a:pt x="317" y="263"/>
                      </a:lnTo>
                      <a:lnTo>
                        <a:pt x="317" y="262"/>
                      </a:lnTo>
                      <a:lnTo>
                        <a:pt x="317" y="259"/>
                      </a:lnTo>
                      <a:lnTo>
                        <a:pt x="315" y="257"/>
                      </a:lnTo>
                      <a:lnTo>
                        <a:pt x="311" y="252"/>
                      </a:lnTo>
                      <a:lnTo>
                        <a:pt x="311" y="252"/>
                      </a:lnTo>
                      <a:lnTo>
                        <a:pt x="301" y="243"/>
                      </a:lnTo>
                      <a:lnTo>
                        <a:pt x="297" y="236"/>
                      </a:lnTo>
                      <a:lnTo>
                        <a:pt x="292" y="230"/>
                      </a:lnTo>
                      <a:lnTo>
                        <a:pt x="289" y="227"/>
                      </a:lnTo>
                      <a:lnTo>
                        <a:pt x="286" y="225"/>
                      </a:lnTo>
                      <a:lnTo>
                        <a:pt x="286" y="225"/>
                      </a:lnTo>
                      <a:lnTo>
                        <a:pt x="277" y="221"/>
                      </a:lnTo>
                      <a:lnTo>
                        <a:pt x="266" y="219"/>
                      </a:lnTo>
                      <a:lnTo>
                        <a:pt x="261" y="218"/>
                      </a:lnTo>
                      <a:lnTo>
                        <a:pt x="258" y="219"/>
                      </a:lnTo>
                      <a:lnTo>
                        <a:pt x="255" y="220"/>
                      </a:lnTo>
                      <a:lnTo>
                        <a:pt x="255" y="224"/>
                      </a:lnTo>
                      <a:lnTo>
                        <a:pt x="255" y="224"/>
                      </a:lnTo>
                      <a:lnTo>
                        <a:pt x="258" y="234"/>
                      </a:lnTo>
                      <a:lnTo>
                        <a:pt x="261" y="242"/>
                      </a:lnTo>
                      <a:lnTo>
                        <a:pt x="263" y="246"/>
                      </a:lnTo>
                      <a:lnTo>
                        <a:pt x="263" y="248"/>
                      </a:lnTo>
                      <a:lnTo>
                        <a:pt x="260" y="249"/>
                      </a:lnTo>
                      <a:lnTo>
                        <a:pt x="257" y="249"/>
                      </a:lnTo>
                      <a:lnTo>
                        <a:pt x="257" y="249"/>
                      </a:lnTo>
                      <a:lnTo>
                        <a:pt x="252" y="249"/>
                      </a:lnTo>
                      <a:lnTo>
                        <a:pt x="249" y="248"/>
                      </a:lnTo>
                      <a:lnTo>
                        <a:pt x="244" y="245"/>
                      </a:lnTo>
                      <a:lnTo>
                        <a:pt x="242" y="241"/>
                      </a:lnTo>
                      <a:lnTo>
                        <a:pt x="242" y="240"/>
                      </a:lnTo>
                      <a:lnTo>
                        <a:pt x="242" y="240"/>
                      </a:lnTo>
                      <a:lnTo>
                        <a:pt x="241" y="240"/>
                      </a:lnTo>
                      <a:lnTo>
                        <a:pt x="240" y="237"/>
                      </a:lnTo>
                      <a:lnTo>
                        <a:pt x="237" y="231"/>
                      </a:lnTo>
                      <a:lnTo>
                        <a:pt x="237" y="220"/>
                      </a:lnTo>
                      <a:lnTo>
                        <a:pt x="237" y="220"/>
                      </a:lnTo>
                      <a:lnTo>
                        <a:pt x="237" y="214"/>
                      </a:lnTo>
                      <a:lnTo>
                        <a:pt x="238" y="209"/>
                      </a:lnTo>
                      <a:lnTo>
                        <a:pt x="242" y="202"/>
                      </a:lnTo>
                      <a:lnTo>
                        <a:pt x="243" y="201"/>
                      </a:lnTo>
                      <a:lnTo>
                        <a:pt x="243" y="198"/>
                      </a:lnTo>
                      <a:lnTo>
                        <a:pt x="241" y="197"/>
                      </a:lnTo>
                      <a:lnTo>
                        <a:pt x="237" y="196"/>
                      </a:lnTo>
                      <a:lnTo>
                        <a:pt x="237" y="196"/>
                      </a:lnTo>
                      <a:lnTo>
                        <a:pt x="232" y="195"/>
                      </a:lnTo>
                      <a:lnTo>
                        <a:pt x="229" y="193"/>
                      </a:lnTo>
                      <a:lnTo>
                        <a:pt x="223" y="195"/>
                      </a:lnTo>
                      <a:lnTo>
                        <a:pt x="219" y="193"/>
                      </a:lnTo>
                      <a:lnTo>
                        <a:pt x="216" y="192"/>
                      </a:lnTo>
                      <a:lnTo>
                        <a:pt x="212" y="190"/>
                      </a:lnTo>
                      <a:lnTo>
                        <a:pt x="207" y="186"/>
                      </a:lnTo>
                      <a:lnTo>
                        <a:pt x="207" y="186"/>
                      </a:lnTo>
                      <a:lnTo>
                        <a:pt x="199" y="179"/>
                      </a:lnTo>
                      <a:lnTo>
                        <a:pt x="197" y="178"/>
                      </a:lnTo>
                      <a:lnTo>
                        <a:pt x="193" y="175"/>
                      </a:lnTo>
                      <a:lnTo>
                        <a:pt x="187" y="169"/>
                      </a:lnTo>
                      <a:lnTo>
                        <a:pt x="187" y="169"/>
                      </a:lnTo>
                      <a:lnTo>
                        <a:pt x="184" y="163"/>
                      </a:lnTo>
                      <a:lnTo>
                        <a:pt x="181" y="158"/>
                      </a:lnTo>
                      <a:lnTo>
                        <a:pt x="178" y="149"/>
                      </a:lnTo>
                      <a:lnTo>
                        <a:pt x="175" y="144"/>
                      </a:lnTo>
                      <a:lnTo>
                        <a:pt x="172" y="139"/>
                      </a:lnTo>
                      <a:lnTo>
                        <a:pt x="166" y="135"/>
                      </a:lnTo>
                      <a:lnTo>
                        <a:pt x="158" y="132"/>
                      </a:lnTo>
                      <a:lnTo>
                        <a:pt x="158" y="132"/>
                      </a:lnTo>
                      <a:lnTo>
                        <a:pt x="150" y="128"/>
                      </a:lnTo>
                      <a:lnTo>
                        <a:pt x="142" y="123"/>
                      </a:lnTo>
                      <a:lnTo>
                        <a:pt x="136" y="118"/>
                      </a:lnTo>
                      <a:lnTo>
                        <a:pt x="133" y="113"/>
                      </a:lnTo>
                      <a:lnTo>
                        <a:pt x="130" y="110"/>
                      </a:lnTo>
                      <a:lnTo>
                        <a:pt x="129" y="107"/>
                      </a:lnTo>
                      <a:lnTo>
                        <a:pt x="130" y="106"/>
                      </a:lnTo>
                      <a:lnTo>
                        <a:pt x="134" y="107"/>
                      </a:lnTo>
                      <a:lnTo>
                        <a:pt x="134"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5" name="Freeform 87">
                  <a:extLst>
                    <a:ext uri="{FF2B5EF4-FFF2-40B4-BE49-F238E27FC236}">
                      <a16:creationId xmlns:a16="http://schemas.microsoft.com/office/drawing/2014/main" id="{A0CA6484-3C13-4CBF-A795-948726A22790}"/>
                    </a:ext>
                  </a:extLst>
                </p:cNvPr>
                <p:cNvSpPr>
                  <a:spLocks/>
                </p:cNvSpPr>
                <p:nvPr/>
              </p:nvSpPr>
              <p:spPr bwMode="auto">
                <a:xfrm>
                  <a:off x="3925" y="2304"/>
                  <a:ext cx="30" cy="54"/>
                </a:xfrm>
                <a:custGeom>
                  <a:avLst/>
                  <a:gdLst>
                    <a:gd name="T0" fmla="*/ 71 w 90"/>
                    <a:gd name="T1" fmla="*/ 65 h 164"/>
                    <a:gd name="T2" fmla="*/ 71 w 90"/>
                    <a:gd name="T3" fmla="*/ 65 h 164"/>
                    <a:gd name="T4" fmla="*/ 63 w 90"/>
                    <a:gd name="T5" fmla="*/ 48 h 164"/>
                    <a:gd name="T6" fmla="*/ 58 w 90"/>
                    <a:gd name="T7" fmla="*/ 37 h 164"/>
                    <a:gd name="T8" fmla="*/ 54 w 90"/>
                    <a:gd name="T9" fmla="*/ 30 h 164"/>
                    <a:gd name="T10" fmla="*/ 46 w 90"/>
                    <a:gd name="T11" fmla="*/ 20 h 164"/>
                    <a:gd name="T12" fmla="*/ 46 w 90"/>
                    <a:gd name="T13" fmla="*/ 20 h 164"/>
                    <a:gd name="T14" fmla="*/ 35 w 90"/>
                    <a:gd name="T15" fmla="*/ 9 h 164"/>
                    <a:gd name="T16" fmla="*/ 28 w 90"/>
                    <a:gd name="T17" fmla="*/ 1 h 164"/>
                    <a:gd name="T18" fmla="*/ 24 w 90"/>
                    <a:gd name="T19" fmla="*/ 0 h 164"/>
                    <a:gd name="T20" fmla="*/ 21 w 90"/>
                    <a:gd name="T21" fmla="*/ 0 h 164"/>
                    <a:gd name="T22" fmla="*/ 18 w 90"/>
                    <a:gd name="T23" fmla="*/ 3 h 164"/>
                    <a:gd name="T24" fmla="*/ 16 w 90"/>
                    <a:gd name="T25" fmla="*/ 11 h 164"/>
                    <a:gd name="T26" fmla="*/ 16 w 90"/>
                    <a:gd name="T27" fmla="*/ 11 h 164"/>
                    <a:gd name="T28" fmla="*/ 15 w 90"/>
                    <a:gd name="T29" fmla="*/ 19 h 164"/>
                    <a:gd name="T30" fmla="*/ 11 w 90"/>
                    <a:gd name="T31" fmla="*/ 25 h 164"/>
                    <a:gd name="T32" fmla="*/ 5 w 90"/>
                    <a:gd name="T33" fmla="*/ 36 h 164"/>
                    <a:gd name="T34" fmla="*/ 3 w 90"/>
                    <a:gd name="T35" fmla="*/ 41 h 164"/>
                    <a:gd name="T36" fmla="*/ 1 w 90"/>
                    <a:gd name="T37" fmla="*/ 47 h 164"/>
                    <a:gd name="T38" fmla="*/ 0 w 90"/>
                    <a:gd name="T39" fmla="*/ 56 h 164"/>
                    <a:gd name="T40" fmla="*/ 1 w 90"/>
                    <a:gd name="T41" fmla="*/ 65 h 164"/>
                    <a:gd name="T42" fmla="*/ 1 w 90"/>
                    <a:gd name="T43" fmla="*/ 65 h 164"/>
                    <a:gd name="T44" fmla="*/ 5 w 90"/>
                    <a:gd name="T45" fmla="*/ 88 h 164"/>
                    <a:gd name="T46" fmla="*/ 7 w 90"/>
                    <a:gd name="T47" fmla="*/ 113 h 164"/>
                    <a:gd name="T48" fmla="*/ 11 w 90"/>
                    <a:gd name="T49" fmla="*/ 133 h 164"/>
                    <a:gd name="T50" fmla="*/ 14 w 90"/>
                    <a:gd name="T51" fmla="*/ 142 h 164"/>
                    <a:gd name="T52" fmla="*/ 16 w 90"/>
                    <a:gd name="T53" fmla="*/ 149 h 164"/>
                    <a:gd name="T54" fmla="*/ 16 w 90"/>
                    <a:gd name="T55" fmla="*/ 149 h 164"/>
                    <a:gd name="T56" fmla="*/ 21 w 90"/>
                    <a:gd name="T57" fmla="*/ 154 h 164"/>
                    <a:gd name="T58" fmla="*/ 26 w 90"/>
                    <a:gd name="T59" fmla="*/ 158 h 164"/>
                    <a:gd name="T60" fmla="*/ 31 w 90"/>
                    <a:gd name="T61" fmla="*/ 161 h 164"/>
                    <a:gd name="T62" fmla="*/ 37 w 90"/>
                    <a:gd name="T63" fmla="*/ 162 h 164"/>
                    <a:gd name="T64" fmla="*/ 43 w 90"/>
                    <a:gd name="T65" fmla="*/ 164 h 164"/>
                    <a:gd name="T66" fmla="*/ 49 w 90"/>
                    <a:gd name="T67" fmla="*/ 164 h 164"/>
                    <a:gd name="T68" fmla="*/ 55 w 90"/>
                    <a:gd name="T69" fmla="*/ 161 h 164"/>
                    <a:gd name="T70" fmla="*/ 61 w 90"/>
                    <a:gd name="T71" fmla="*/ 159 h 164"/>
                    <a:gd name="T72" fmla="*/ 61 w 90"/>
                    <a:gd name="T73" fmla="*/ 159 h 164"/>
                    <a:gd name="T74" fmla="*/ 67 w 90"/>
                    <a:gd name="T75" fmla="*/ 156 h 164"/>
                    <a:gd name="T76" fmla="*/ 72 w 90"/>
                    <a:gd name="T77" fmla="*/ 156 h 164"/>
                    <a:gd name="T78" fmla="*/ 81 w 90"/>
                    <a:gd name="T79" fmla="*/ 158 h 164"/>
                    <a:gd name="T80" fmla="*/ 85 w 90"/>
                    <a:gd name="T81" fmla="*/ 158 h 164"/>
                    <a:gd name="T82" fmla="*/ 88 w 90"/>
                    <a:gd name="T83" fmla="*/ 155 h 164"/>
                    <a:gd name="T84" fmla="*/ 90 w 90"/>
                    <a:gd name="T85" fmla="*/ 149 h 164"/>
                    <a:gd name="T86" fmla="*/ 90 w 90"/>
                    <a:gd name="T87" fmla="*/ 139 h 164"/>
                    <a:gd name="T88" fmla="*/ 90 w 90"/>
                    <a:gd name="T89" fmla="*/ 139 h 164"/>
                    <a:gd name="T90" fmla="*/ 90 w 90"/>
                    <a:gd name="T91" fmla="*/ 126 h 164"/>
                    <a:gd name="T92" fmla="*/ 88 w 90"/>
                    <a:gd name="T93" fmla="*/ 113 h 164"/>
                    <a:gd name="T94" fmla="*/ 84 w 90"/>
                    <a:gd name="T95" fmla="*/ 100 h 164"/>
                    <a:gd name="T96" fmla="*/ 80 w 90"/>
                    <a:gd name="T97" fmla="*/ 90 h 164"/>
                    <a:gd name="T98" fmla="*/ 74 w 90"/>
                    <a:gd name="T99" fmla="*/ 71 h 164"/>
                    <a:gd name="T100" fmla="*/ 71 w 90"/>
                    <a:gd name="T101" fmla="*/ 65 h 164"/>
                    <a:gd name="T102" fmla="*/ 71 w 90"/>
                    <a:gd name="T103" fmla="*/ 6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164">
                      <a:moveTo>
                        <a:pt x="71" y="65"/>
                      </a:moveTo>
                      <a:lnTo>
                        <a:pt x="71" y="65"/>
                      </a:lnTo>
                      <a:lnTo>
                        <a:pt x="63" y="48"/>
                      </a:lnTo>
                      <a:lnTo>
                        <a:pt x="58" y="37"/>
                      </a:lnTo>
                      <a:lnTo>
                        <a:pt x="54" y="30"/>
                      </a:lnTo>
                      <a:lnTo>
                        <a:pt x="46" y="20"/>
                      </a:lnTo>
                      <a:lnTo>
                        <a:pt x="46" y="20"/>
                      </a:lnTo>
                      <a:lnTo>
                        <a:pt x="35" y="9"/>
                      </a:lnTo>
                      <a:lnTo>
                        <a:pt x="28" y="1"/>
                      </a:lnTo>
                      <a:lnTo>
                        <a:pt x="24" y="0"/>
                      </a:lnTo>
                      <a:lnTo>
                        <a:pt x="21" y="0"/>
                      </a:lnTo>
                      <a:lnTo>
                        <a:pt x="18" y="3"/>
                      </a:lnTo>
                      <a:lnTo>
                        <a:pt x="16" y="11"/>
                      </a:lnTo>
                      <a:lnTo>
                        <a:pt x="16" y="11"/>
                      </a:lnTo>
                      <a:lnTo>
                        <a:pt x="15" y="19"/>
                      </a:lnTo>
                      <a:lnTo>
                        <a:pt x="11" y="25"/>
                      </a:lnTo>
                      <a:lnTo>
                        <a:pt x="5" y="36"/>
                      </a:lnTo>
                      <a:lnTo>
                        <a:pt x="3" y="41"/>
                      </a:lnTo>
                      <a:lnTo>
                        <a:pt x="1" y="47"/>
                      </a:lnTo>
                      <a:lnTo>
                        <a:pt x="0" y="56"/>
                      </a:lnTo>
                      <a:lnTo>
                        <a:pt x="1" y="65"/>
                      </a:lnTo>
                      <a:lnTo>
                        <a:pt x="1" y="65"/>
                      </a:lnTo>
                      <a:lnTo>
                        <a:pt x="5" y="88"/>
                      </a:lnTo>
                      <a:lnTo>
                        <a:pt x="7" y="113"/>
                      </a:lnTo>
                      <a:lnTo>
                        <a:pt x="11" y="133"/>
                      </a:lnTo>
                      <a:lnTo>
                        <a:pt x="14" y="142"/>
                      </a:lnTo>
                      <a:lnTo>
                        <a:pt x="16" y="149"/>
                      </a:lnTo>
                      <a:lnTo>
                        <a:pt x="16" y="149"/>
                      </a:lnTo>
                      <a:lnTo>
                        <a:pt x="21" y="154"/>
                      </a:lnTo>
                      <a:lnTo>
                        <a:pt x="26" y="158"/>
                      </a:lnTo>
                      <a:lnTo>
                        <a:pt x="31" y="161"/>
                      </a:lnTo>
                      <a:lnTo>
                        <a:pt x="37" y="162"/>
                      </a:lnTo>
                      <a:lnTo>
                        <a:pt x="43" y="164"/>
                      </a:lnTo>
                      <a:lnTo>
                        <a:pt x="49" y="164"/>
                      </a:lnTo>
                      <a:lnTo>
                        <a:pt x="55" y="161"/>
                      </a:lnTo>
                      <a:lnTo>
                        <a:pt x="61" y="159"/>
                      </a:lnTo>
                      <a:lnTo>
                        <a:pt x="61" y="159"/>
                      </a:lnTo>
                      <a:lnTo>
                        <a:pt x="67" y="156"/>
                      </a:lnTo>
                      <a:lnTo>
                        <a:pt x="72" y="156"/>
                      </a:lnTo>
                      <a:lnTo>
                        <a:pt x="81" y="158"/>
                      </a:lnTo>
                      <a:lnTo>
                        <a:pt x="85" y="158"/>
                      </a:lnTo>
                      <a:lnTo>
                        <a:pt x="88" y="155"/>
                      </a:lnTo>
                      <a:lnTo>
                        <a:pt x="90" y="149"/>
                      </a:lnTo>
                      <a:lnTo>
                        <a:pt x="90" y="139"/>
                      </a:lnTo>
                      <a:lnTo>
                        <a:pt x="90" y="139"/>
                      </a:lnTo>
                      <a:lnTo>
                        <a:pt x="90" y="126"/>
                      </a:lnTo>
                      <a:lnTo>
                        <a:pt x="88" y="113"/>
                      </a:lnTo>
                      <a:lnTo>
                        <a:pt x="84" y="100"/>
                      </a:lnTo>
                      <a:lnTo>
                        <a:pt x="80" y="90"/>
                      </a:lnTo>
                      <a:lnTo>
                        <a:pt x="74" y="71"/>
                      </a:lnTo>
                      <a:lnTo>
                        <a:pt x="71" y="65"/>
                      </a:lnTo>
                      <a:lnTo>
                        <a:pt x="71"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6" name="Freeform 88">
                  <a:extLst>
                    <a:ext uri="{FF2B5EF4-FFF2-40B4-BE49-F238E27FC236}">
                      <a16:creationId xmlns:a16="http://schemas.microsoft.com/office/drawing/2014/main" id="{59A420F8-DA27-456B-97C4-69902D83B7CC}"/>
                    </a:ext>
                  </a:extLst>
                </p:cNvPr>
                <p:cNvSpPr>
                  <a:spLocks/>
                </p:cNvSpPr>
                <p:nvPr/>
              </p:nvSpPr>
              <p:spPr bwMode="auto">
                <a:xfrm>
                  <a:off x="3576" y="2259"/>
                  <a:ext cx="15" cy="7"/>
                </a:xfrm>
                <a:custGeom>
                  <a:avLst/>
                  <a:gdLst>
                    <a:gd name="T0" fmla="*/ 40 w 46"/>
                    <a:gd name="T1" fmla="*/ 2 h 22"/>
                    <a:gd name="T2" fmla="*/ 40 w 46"/>
                    <a:gd name="T3" fmla="*/ 2 h 22"/>
                    <a:gd name="T4" fmla="*/ 21 w 46"/>
                    <a:gd name="T5" fmla="*/ 0 h 22"/>
                    <a:gd name="T6" fmla="*/ 7 w 46"/>
                    <a:gd name="T7" fmla="*/ 0 h 22"/>
                    <a:gd name="T8" fmla="*/ 2 w 46"/>
                    <a:gd name="T9" fmla="*/ 1 h 22"/>
                    <a:gd name="T10" fmla="*/ 0 w 46"/>
                    <a:gd name="T11" fmla="*/ 2 h 22"/>
                    <a:gd name="T12" fmla="*/ 0 w 46"/>
                    <a:gd name="T13" fmla="*/ 3 h 22"/>
                    <a:gd name="T14" fmla="*/ 1 w 46"/>
                    <a:gd name="T15" fmla="*/ 5 h 22"/>
                    <a:gd name="T16" fmla="*/ 6 w 46"/>
                    <a:gd name="T17" fmla="*/ 8 h 22"/>
                    <a:gd name="T18" fmla="*/ 6 w 46"/>
                    <a:gd name="T19" fmla="*/ 8 h 22"/>
                    <a:gd name="T20" fmla="*/ 12 w 46"/>
                    <a:gd name="T21" fmla="*/ 12 h 22"/>
                    <a:gd name="T22" fmla="*/ 15 w 46"/>
                    <a:gd name="T23" fmla="*/ 14 h 22"/>
                    <a:gd name="T24" fmla="*/ 20 w 46"/>
                    <a:gd name="T25" fmla="*/ 20 h 22"/>
                    <a:gd name="T26" fmla="*/ 23 w 46"/>
                    <a:gd name="T27" fmla="*/ 22 h 22"/>
                    <a:gd name="T28" fmla="*/ 25 w 46"/>
                    <a:gd name="T29" fmla="*/ 22 h 22"/>
                    <a:gd name="T30" fmla="*/ 29 w 46"/>
                    <a:gd name="T31" fmla="*/ 20 h 22"/>
                    <a:gd name="T32" fmla="*/ 35 w 46"/>
                    <a:gd name="T33" fmla="*/ 18 h 22"/>
                    <a:gd name="T34" fmla="*/ 35 w 46"/>
                    <a:gd name="T35" fmla="*/ 18 h 22"/>
                    <a:gd name="T36" fmla="*/ 41 w 46"/>
                    <a:gd name="T37" fmla="*/ 14 h 22"/>
                    <a:gd name="T38" fmla="*/ 45 w 46"/>
                    <a:gd name="T39" fmla="*/ 11 h 22"/>
                    <a:gd name="T40" fmla="*/ 46 w 46"/>
                    <a:gd name="T41" fmla="*/ 8 h 22"/>
                    <a:gd name="T42" fmla="*/ 46 w 46"/>
                    <a:gd name="T43" fmla="*/ 7 h 22"/>
                    <a:gd name="T44" fmla="*/ 42 w 46"/>
                    <a:gd name="T45" fmla="*/ 3 h 22"/>
                    <a:gd name="T46" fmla="*/ 40 w 46"/>
                    <a:gd name="T47" fmla="*/ 2 h 22"/>
                    <a:gd name="T48" fmla="*/ 40 w 46"/>
                    <a:gd name="T4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22">
                      <a:moveTo>
                        <a:pt x="40" y="2"/>
                      </a:moveTo>
                      <a:lnTo>
                        <a:pt x="40" y="2"/>
                      </a:lnTo>
                      <a:lnTo>
                        <a:pt x="21" y="0"/>
                      </a:lnTo>
                      <a:lnTo>
                        <a:pt x="7" y="0"/>
                      </a:lnTo>
                      <a:lnTo>
                        <a:pt x="2" y="1"/>
                      </a:lnTo>
                      <a:lnTo>
                        <a:pt x="0" y="2"/>
                      </a:lnTo>
                      <a:lnTo>
                        <a:pt x="0" y="3"/>
                      </a:lnTo>
                      <a:lnTo>
                        <a:pt x="1" y="5"/>
                      </a:lnTo>
                      <a:lnTo>
                        <a:pt x="6" y="8"/>
                      </a:lnTo>
                      <a:lnTo>
                        <a:pt x="6" y="8"/>
                      </a:lnTo>
                      <a:lnTo>
                        <a:pt x="12" y="12"/>
                      </a:lnTo>
                      <a:lnTo>
                        <a:pt x="15" y="14"/>
                      </a:lnTo>
                      <a:lnTo>
                        <a:pt x="20" y="20"/>
                      </a:lnTo>
                      <a:lnTo>
                        <a:pt x="23" y="22"/>
                      </a:lnTo>
                      <a:lnTo>
                        <a:pt x="25" y="22"/>
                      </a:lnTo>
                      <a:lnTo>
                        <a:pt x="29" y="20"/>
                      </a:lnTo>
                      <a:lnTo>
                        <a:pt x="35" y="18"/>
                      </a:lnTo>
                      <a:lnTo>
                        <a:pt x="35" y="18"/>
                      </a:lnTo>
                      <a:lnTo>
                        <a:pt x="41" y="14"/>
                      </a:lnTo>
                      <a:lnTo>
                        <a:pt x="45" y="11"/>
                      </a:lnTo>
                      <a:lnTo>
                        <a:pt x="46" y="8"/>
                      </a:lnTo>
                      <a:lnTo>
                        <a:pt x="46" y="7"/>
                      </a:lnTo>
                      <a:lnTo>
                        <a:pt x="42" y="3"/>
                      </a:lnTo>
                      <a:lnTo>
                        <a:pt x="40" y="2"/>
                      </a:lnTo>
                      <a:lnTo>
                        <a:pt x="4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7" name="Freeform 89">
                  <a:extLst>
                    <a:ext uri="{FF2B5EF4-FFF2-40B4-BE49-F238E27FC236}">
                      <a16:creationId xmlns:a16="http://schemas.microsoft.com/office/drawing/2014/main" id="{1C0967EC-0FF1-4C23-929C-C370308D36FA}"/>
                    </a:ext>
                  </a:extLst>
                </p:cNvPr>
                <p:cNvSpPr>
                  <a:spLocks/>
                </p:cNvSpPr>
                <p:nvPr/>
              </p:nvSpPr>
              <p:spPr bwMode="auto">
                <a:xfrm>
                  <a:off x="3441" y="2630"/>
                  <a:ext cx="98" cy="200"/>
                </a:xfrm>
                <a:custGeom>
                  <a:avLst/>
                  <a:gdLst>
                    <a:gd name="T0" fmla="*/ 290 w 295"/>
                    <a:gd name="T1" fmla="*/ 86 h 601"/>
                    <a:gd name="T2" fmla="*/ 290 w 295"/>
                    <a:gd name="T3" fmla="*/ 47 h 601"/>
                    <a:gd name="T4" fmla="*/ 284 w 295"/>
                    <a:gd name="T5" fmla="*/ 34 h 601"/>
                    <a:gd name="T6" fmla="*/ 269 w 295"/>
                    <a:gd name="T7" fmla="*/ 11 h 601"/>
                    <a:gd name="T8" fmla="*/ 264 w 295"/>
                    <a:gd name="T9" fmla="*/ 0 h 601"/>
                    <a:gd name="T10" fmla="*/ 239 w 295"/>
                    <a:gd name="T11" fmla="*/ 34 h 601"/>
                    <a:gd name="T12" fmla="*/ 230 w 295"/>
                    <a:gd name="T13" fmla="*/ 47 h 601"/>
                    <a:gd name="T14" fmla="*/ 213 w 295"/>
                    <a:gd name="T15" fmla="*/ 64 h 601"/>
                    <a:gd name="T16" fmla="*/ 205 w 295"/>
                    <a:gd name="T17" fmla="*/ 79 h 601"/>
                    <a:gd name="T18" fmla="*/ 204 w 295"/>
                    <a:gd name="T19" fmla="*/ 88 h 601"/>
                    <a:gd name="T20" fmla="*/ 211 w 295"/>
                    <a:gd name="T21" fmla="*/ 97 h 601"/>
                    <a:gd name="T22" fmla="*/ 208 w 295"/>
                    <a:gd name="T23" fmla="*/ 104 h 601"/>
                    <a:gd name="T24" fmla="*/ 180 w 295"/>
                    <a:gd name="T25" fmla="*/ 122 h 601"/>
                    <a:gd name="T26" fmla="*/ 141 w 295"/>
                    <a:gd name="T27" fmla="*/ 148 h 601"/>
                    <a:gd name="T28" fmla="*/ 106 w 295"/>
                    <a:gd name="T29" fmla="*/ 163 h 601"/>
                    <a:gd name="T30" fmla="*/ 74 w 295"/>
                    <a:gd name="T31" fmla="*/ 173 h 601"/>
                    <a:gd name="T32" fmla="*/ 60 w 295"/>
                    <a:gd name="T33" fmla="*/ 189 h 601"/>
                    <a:gd name="T34" fmla="*/ 55 w 295"/>
                    <a:gd name="T35" fmla="*/ 216 h 601"/>
                    <a:gd name="T36" fmla="*/ 42 w 295"/>
                    <a:gd name="T37" fmla="*/ 273 h 601"/>
                    <a:gd name="T38" fmla="*/ 42 w 295"/>
                    <a:gd name="T39" fmla="*/ 301 h 601"/>
                    <a:gd name="T40" fmla="*/ 46 w 295"/>
                    <a:gd name="T41" fmla="*/ 312 h 601"/>
                    <a:gd name="T42" fmla="*/ 60 w 295"/>
                    <a:gd name="T43" fmla="*/ 330 h 601"/>
                    <a:gd name="T44" fmla="*/ 59 w 295"/>
                    <a:gd name="T45" fmla="*/ 344 h 601"/>
                    <a:gd name="T46" fmla="*/ 43 w 295"/>
                    <a:gd name="T47" fmla="*/ 359 h 601"/>
                    <a:gd name="T48" fmla="*/ 25 w 295"/>
                    <a:gd name="T49" fmla="*/ 375 h 601"/>
                    <a:gd name="T50" fmla="*/ 14 w 295"/>
                    <a:gd name="T51" fmla="*/ 403 h 601"/>
                    <a:gd name="T52" fmla="*/ 8 w 295"/>
                    <a:gd name="T53" fmla="*/ 424 h 601"/>
                    <a:gd name="T54" fmla="*/ 4 w 295"/>
                    <a:gd name="T55" fmla="*/ 447 h 601"/>
                    <a:gd name="T56" fmla="*/ 9 w 295"/>
                    <a:gd name="T57" fmla="*/ 467 h 601"/>
                    <a:gd name="T58" fmla="*/ 8 w 295"/>
                    <a:gd name="T59" fmla="*/ 492 h 601"/>
                    <a:gd name="T60" fmla="*/ 2 w 295"/>
                    <a:gd name="T61" fmla="*/ 529 h 601"/>
                    <a:gd name="T62" fmla="*/ 4 w 295"/>
                    <a:gd name="T63" fmla="*/ 551 h 601"/>
                    <a:gd name="T64" fmla="*/ 16 w 295"/>
                    <a:gd name="T65" fmla="*/ 563 h 601"/>
                    <a:gd name="T66" fmla="*/ 28 w 295"/>
                    <a:gd name="T67" fmla="*/ 579 h 601"/>
                    <a:gd name="T68" fmla="*/ 37 w 295"/>
                    <a:gd name="T69" fmla="*/ 597 h 601"/>
                    <a:gd name="T70" fmla="*/ 46 w 295"/>
                    <a:gd name="T71" fmla="*/ 601 h 601"/>
                    <a:gd name="T72" fmla="*/ 77 w 295"/>
                    <a:gd name="T73" fmla="*/ 591 h 601"/>
                    <a:gd name="T74" fmla="*/ 96 w 295"/>
                    <a:gd name="T75" fmla="*/ 583 h 601"/>
                    <a:gd name="T76" fmla="*/ 117 w 295"/>
                    <a:gd name="T77" fmla="*/ 583 h 601"/>
                    <a:gd name="T78" fmla="*/ 127 w 295"/>
                    <a:gd name="T79" fmla="*/ 583 h 601"/>
                    <a:gd name="T80" fmla="*/ 137 w 295"/>
                    <a:gd name="T81" fmla="*/ 562 h 601"/>
                    <a:gd name="T82" fmla="*/ 156 w 295"/>
                    <a:gd name="T83" fmla="*/ 510 h 601"/>
                    <a:gd name="T84" fmla="*/ 185 w 295"/>
                    <a:gd name="T85" fmla="*/ 443 h 601"/>
                    <a:gd name="T86" fmla="*/ 196 w 295"/>
                    <a:gd name="T87" fmla="*/ 408 h 601"/>
                    <a:gd name="T88" fmla="*/ 221 w 295"/>
                    <a:gd name="T89" fmla="*/ 334 h 601"/>
                    <a:gd name="T90" fmla="*/ 239 w 295"/>
                    <a:gd name="T91" fmla="*/ 282 h 601"/>
                    <a:gd name="T92" fmla="*/ 247 w 295"/>
                    <a:gd name="T93" fmla="*/ 254 h 601"/>
                    <a:gd name="T94" fmla="*/ 254 w 295"/>
                    <a:gd name="T95" fmla="*/ 221 h 601"/>
                    <a:gd name="T96" fmla="*/ 262 w 295"/>
                    <a:gd name="T97" fmla="*/ 190 h 601"/>
                    <a:gd name="T98" fmla="*/ 269 w 295"/>
                    <a:gd name="T99" fmla="*/ 144 h 601"/>
                    <a:gd name="T100" fmla="*/ 272 w 295"/>
                    <a:gd name="T101" fmla="*/ 144 h 601"/>
                    <a:gd name="T102" fmla="*/ 282 w 295"/>
                    <a:gd name="T103" fmla="*/ 161 h 601"/>
                    <a:gd name="T104" fmla="*/ 290 w 295"/>
                    <a:gd name="T105" fmla="*/ 170 h 601"/>
                    <a:gd name="T106" fmla="*/ 294 w 295"/>
                    <a:gd name="T107" fmla="*/ 166 h 601"/>
                    <a:gd name="T108" fmla="*/ 294 w 295"/>
                    <a:gd name="T109" fmla="*/ 147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5" h="601">
                      <a:moveTo>
                        <a:pt x="289" y="108"/>
                      </a:moveTo>
                      <a:lnTo>
                        <a:pt x="289" y="108"/>
                      </a:lnTo>
                      <a:lnTo>
                        <a:pt x="290" y="86"/>
                      </a:lnTo>
                      <a:lnTo>
                        <a:pt x="292" y="65"/>
                      </a:lnTo>
                      <a:lnTo>
                        <a:pt x="292" y="56"/>
                      </a:lnTo>
                      <a:lnTo>
                        <a:pt x="290" y="47"/>
                      </a:lnTo>
                      <a:lnTo>
                        <a:pt x="288" y="40"/>
                      </a:lnTo>
                      <a:lnTo>
                        <a:pt x="284" y="34"/>
                      </a:lnTo>
                      <a:lnTo>
                        <a:pt x="284" y="34"/>
                      </a:lnTo>
                      <a:lnTo>
                        <a:pt x="278" y="28"/>
                      </a:lnTo>
                      <a:lnTo>
                        <a:pt x="275" y="22"/>
                      </a:lnTo>
                      <a:lnTo>
                        <a:pt x="269" y="11"/>
                      </a:lnTo>
                      <a:lnTo>
                        <a:pt x="265" y="2"/>
                      </a:lnTo>
                      <a:lnTo>
                        <a:pt x="264" y="0"/>
                      </a:lnTo>
                      <a:lnTo>
                        <a:pt x="264" y="0"/>
                      </a:lnTo>
                      <a:lnTo>
                        <a:pt x="258" y="7"/>
                      </a:lnTo>
                      <a:lnTo>
                        <a:pt x="249" y="18"/>
                      </a:lnTo>
                      <a:lnTo>
                        <a:pt x="239" y="34"/>
                      </a:lnTo>
                      <a:lnTo>
                        <a:pt x="239" y="34"/>
                      </a:lnTo>
                      <a:lnTo>
                        <a:pt x="235" y="42"/>
                      </a:lnTo>
                      <a:lnTo>
                        <a:pt x="230" y="47"/>
                      </a:lnTo>
                      <a:lnTo>
                        <a:pt x="220" y="56"/>
                      </a:lnTo>
                      <a:lnTo>
                        <a:pt x="216" y="59"/>
                      </a:lnTo>
                      <a:lnTo>
                        <a:pt x="213" y="64"/>
                      </a:lnTo>
                      <a:lnTo>
                        <a:pt x="209" y="70"/>
                      </a:lnTo>
                      <a:lnTo>
                        <a:pt x="205" y="79"/>
                      </a:lnTo>
                      <a:lnTo>
                        <a:pt x="205" y="79"/>
                      </a:lnTo>
                      <a:lnTo>
                        <a:pt x="204" y="82"/>
                      </a:lnTo>
                      <a:lnTo>
                        <a:pt x="203" y="86"/>
                      </a:lnTo>
                      <a:lnTo>
                        <a:pt x="204" y="88"/>
                      </a:lnTo>
                      <a:lnTo>
                        <a:pt x="205" y="91"/>
                      </a:lnTo>
                      <a:lnTo>
                        <a:pt x="209" y="93"/>
                      </a:lnTo>
                      <a:lnTo>
                        <a:pt x="211" y="97"/>
                      </a:lnTo>
                      <a:lnTo>
                        <a:pt x="211" y="98"/>
                      </a:lnTo>
                      <a:lnTo>
                        <a:pt x="211" y="99"/>
                      </a:lnTo>
                      <a:lnTo>
                        <a:pt x="208" y="104"/>
                      </a:lnTo>
                      <a:lnTo>
                        <a:pt x="198" y="111"/>
                      </a:lnTo>
                      <a:lnTo>
                        <a:pt x="180" y="122"/>
                      </a:lnTo>
                      <a:lnTo>
                        <a:pt x="180" y="122"/>
                      </a:lnTo>
                      <a:lnTo>
                        <a:pt x="152" y="139"/>
                      </a:lnTo>
                      <a:lnTo>
                        <a:pt x="145" y="145"/>
                      </a:lnTo>
                      <a:lnTo>
                        <a:pt x="141" y="148"/>
                      </a:lnTo>
                      <a:lnTo>
                        <a:pt x="122" y="156"/>
                      </a:lnTo>
                      <a:lnTo>
                        <a:pt x="122" y="156"/>
                      </a:lnTo>
                      <a:lnTo>
                        <a:pt x="106" y="163"/>
                      </a:lnTo>
                      <a:lnTo>
                        <a:pt x="94" y="167"/>
                      </a:lnTo>
                      <a:lnTo>
                        <a:pt x="83" y="170"/>
                      </a:lnTo>
                      <a:lnTo>
                        <a:pt x="74" y="173"/>
                      </a:lnTo>
                      <a:lnTo>
                        <a:pt x="67" y="176"/>
                      </a:lnTo>
                      <a:lnTo>
                        <a:pt x="62" y="182"/>
                      </a:lnTo>
                      <a:lnTo>
                        <a:pt x="60" y="189"/>
                      </a:lnTo>
                      <a:lnTo>
                        <a:pt x="57" y="201"/>
                      </a:lnTo>
                      <a:lnTo>
                        <a:pt x="57" y="201"/>
                      </a:lnTo>
                      <a:lnTo>
                        <a:pt x="55" y="216"/>
                      </a:lnTo>
                      <a:lnTo>
                        <a:pt x="51" y="231"/>
                      </a:lnTo>
                      <a:lnTo>
                        <a:pt x="45" y="260"/>
                      </a:lnTo>
                      <a:lnTo>
                        <a:pt x="42" y="273"/>
                      </a:lnTo>
                      <a:lnTo>
                        <a:pt x="40" y="285"/>
                      </a:lnTo>
                      <a:lnTo>
                        <a:pt x="40" y="296"/>
                      </a:lnTo>
                      <a:lnTo>
                        <a:pt x="42" y="301"/>
                      </a:lnTo>
                      <a:lnTo>
                        <a:pt x="43" y="305"/>
                      </a:lnTo>
                      <a:lnTo>
                        <a:pt x="43" y="305"/>
                      </a:lnTo>
                      <a:lnTo>
                        <a:pt x="46" y="312"/>
                      </a:lnTo>
                      <a:lnTo>
                        <a:pt x="51" y="318"/>
                      </a:lnTo>
                      <a:lnTo>
                        <a:pt x="56" y="324"/>
                      </a:lnTo>
                      <a:lnTo>
                        <a:pt x="60" y="330"/>
                      </a:lnTo>
                      <a:lnTo>
                        <a:pt x="60" y="337"/>
                      </a:lnTo>
                      <a:lnTo>
                        <a:pt x="60" y="340"/>
                      </a:lnTo>
                      <a:lnTo>
                        <a:pt x="59" y="344"/>
                      </a:lnTo>
                      <a:lnTo>
                        <a:pt x="56" y="347"/>
                      </a:lnTo>
                      <a:lnTo>
                        <a:pt x="53" y="351"/>
                      </a:lnTo>
                      <a:lnTo>
                        <a:pt x="43" y="359"/>
                      </a:lnTo>
                      <a:lnTo>
                        <a:pt x="43" y="359"/>
                      </a:lnTo>
                      <a:lnTo>
                        <a:pt x="32" y="368"/>
                      </a:lnTo>
                      <a:lnTo>
                        <a:pt x="25" y="375"/>
                      </a:lnTo>
                      <a:lnTo>
                        <a:pt x="20" y="381"/>
                      </a:lnTo>
                      <a:lnTo>
                        <a:pt x="17" y="388"/>
                      </a:lnTo>
                      <a:lnTo>
                        <a:pt x="14" y="403"/>
                      </a:lnTo>
                      <a:lnTo>
                        <a:pt x="11" y="413"/>
                      </a:lnTo>
                      <a:lnTo>
                        <a:pt x="8" y="424"/>
                      </a:lnTo>
                      <a:lnTo>
                        <a:pt x="8" y="424"/>
                      </a:lnTo>
                      <a:lnTo>
                        <a:pt x="5" y="433"/>
                      </a:lnTo>
                      <a:lnTo>
                        <a:pt x="4" y="441"/>
                      </a:lnTo>
                      <a:lnTo>
                        <a:pt x="4" y="447"/>
                      </a:lnTo>
                      <a:lnTo>
                        <a:pt x="5" y="453"/>
                      </a:lnTo>
                      <a:lnTo>
                        <a:pt x="6" y="459"/>
                      </a:lnTo>
                      <a:lnTo>
                        <a:pt x="9" y="467"/>
                      </a:lnTo>
                      <a:lnTo>
                        <a:pt x="9" y="478"/>
                      </a:lnTo>
                      <a:lnTo>
                        <a:pt x="8" y="492"/>
                      </a:lnTo>
                      <a:lnTo>
                        <a:pt x="8" y="492"/>
                      </a:lnTo>
                      <a:lnTo>
                        <a:pt x="6" y="508"/>
                      </a:lnTo>
                      <a:lnTo>
                        <a:pt x="4" y="520"/>
                      </a:lnTo>
                      <a:lnTo>
                        <a:pt x="2" y="529"/>
                      </a:lnTo>
                      <a:lnTo>
                        <a:pt x="0" y="538"/>
                      </a:lnTo>
                      <a:lnTo>
                        <a:pt x="2" y="545"/>
                      </a:lnTo>
                      <a:lnTo>
                        <a:pt x="4" y="551"/>
                      </a:lnTo>
                      <a:lnTo>
                        <a:pt x="9" y="557"/>
                      </a:lnTo>
                      <a:lnTo>
                        <a:pt x="16" y="563"/>
                      </a:lnTo>
                      <a:lnTo>
                        <a:pt x="16" y="563"/>
                      </a:lnTo>
                      <a:lnTo>
                        <a:pt x="21" y="567"/>
                      </a:lnTo>
                      <a:lnTo>
                        <a:pt x="25" y="571"/>
                      </a:lnTo>
                      <a:lnTo>
                        <a:pt x="28" y="579"/>
                      </a:lnTo>
                      <a:lnTo>
                        <a:pt x="32" y="588"/>
                      </a:lnTo>
                      <a:lnTo>
                        <a:pt x="34" y="595"/>
                      </a:lnTo>
                      <a:lnTo>
                        <a:pt x="37" y="597"/>
                      </a:lnTo>
                      <a:lnTo>
                        <a:pt x="39" y="600"/>
                      </a:lnTo>
                      <a:lnTo>
                        <a:pt x="42" y="601"/>
                      </a:lnTo>
                      <a:lnTo>
                        <a:pt x="46" y="601"/>
                      </a:lnTo>
                      <a:lnTo>
                        <a:pt x="51" y="601"/>
                      </a:lnTo>
                      <a:lnTo>
                        <a:pt x="59" y="599"/>
                      </a:lnTo>
                      <a:lnTo>
                        <a:pt x="77" y="591"/>
                      </a:lnTo>
                      <a:lnTo>
                        <a:pt x="77" y="591"/>
                      </a:lnTo>
                      <a:lnTo>
                        <a:pt x="88" y="587"/>
                      </a:lnTo>
                      <a:lnTo>
                        <a:pt x="96" y="583"/>
                      </a:lnTo>
                      <a:lnTo>
                        <a:pt x="102" y="582"/>
                      </a:lnTo>
                      <a:lnTo>
                        <a:pt x="108" y="582"/>
                      </a:lnTo>
                      <a:lnTo>
                        <a:pt x="117" y="583"/>
                      </a:lnTo>
                      <a:lnTo>
                        <a:pt x="123" y="584"/>
                      </a:lnTo>
                      <a:lnTo>
                        <a:pt x="124" y="584"/>
                      </a:lnTo>
                      <a:lnTo>
                        <a:pt x="127" y="583"/>
                      </a:lnTo>
                      <a:lnTo>
                        <a:pt x="129" y="580"/>
                      </a:lnTo>
                      <a:lnTo>
                        <a:pt x="131" y="577"/>
                      </a:lnTo>
                      <a:lnTo>
                        <a:pt x="137" y="562"/>
                      </a:lnTo>
                      <a:lnTo>
                        <a:pt x="146" y="537"/>
                      </a:lnTo>
                      <a:lnTo>
                        <a:pt x="146" y="537"/>
                      </a:lnTo>
                      <a:lnTo>
                        <a:pt x="156" y="510"/>
                      </a:lnTo>
                      <a:lnTo>
                        <a:pt x="163" y="491"/>
                      </a:lnTo>
                      <a:lnTo>
                        <a:pt x="175" y="465"/>
                      </a:lnTo>
                      <a:lnTo>
                        <a:pt x="185" y="443"/>
                      </a:lnTo>
                      <a:lnTo>
                        <a:pt x="190" y="429"/>
                      </a:lnTo>
                      <a:lnTo>
                        <a:pt x="196" y="408"/>
                      </a:lnTo>
                      <a:lnTo>
                        <a:pt x="196" y="408"/>
                      </a:lnTo>
                      <a:lnTo>
                        <a:pt x="207" y="373"/>
                      </a:lnTo>
                      <a:lnTo>
                        <a:pt x="214" y="353"/>
                      </a:lnTo>
                      <a:lnTo>
                        <a:pt x="221" y="334"/>
                      </a:lnTo>
                      <a:lnTo>
                        <a:pt x="233" y="300"/>
                      </a:lnTo>
                      <a:lnTo>
                        <a:pt x="233" y="300"/>
                      </a:lnTo>
                      <a:lnTo>
                        <a:pt x="239" y="282"/>
                      </a:lnTo>
                      <a:lnTo>
                        <a:pt x="243" y="268"/>
                      </a:lnTo>
                      <a:lnTo>
                        <a:pt x="245" y="260"/>
                      </a:lnTo>
                      <a:lnTo>
                        <a:pt x="247" y="254"/>
                      </a:lnTo>
                      <a:lnTo>
                        <a:pt x="248" y="241"/>
                      </a:lnTo>
                      <a:lnTo>
                        <a:pt x="250" y="233"/>
                      </a:lnTo>
                      <a:lnTo>
                        <a:pt x="254" y="221"/>
                      </a:lnTo>
                      <a:lnTo>
                        <a:pt x="254" y="221"/>
                      </a:lnTo>
                      <a:lnTo>
                        <a:pt x="259" y="206"/>
                      </a:lnTo>
                      <a:lnTo>
                        <a:pt x="262" y="190"/>
                      </a:lnTo>
                      <a:lnTo>
                        <a:pt x="266" y="161"/>
                      </a:lnTo>
                      <a:lnTo>
                        <a:pt x="267" y="152"/>
                      </a:lnTo>
                      <a:lnTo>
                        <a:pt x="269" y="144"/>
                      </a:lnTo>
                      <a:lnTo>
                        <a:pt x="270" y="143"/>
                      </a:lnTo>
                      <a:lnTo>
                        <a:pt x="271" y="143"/>
                      </a:lnTo>
                      <a:lnTo>
                        <a:pt x="272" y="144"/>
                      </a:lnTo>
                      <a:lnTo>
                        <a:pt x="273" y="147"/>
                      </a:lnTo>
                      <a:lnTo>
                        <a:pt x="273" y="147"/>
                      </a:lnTo>
                      <a:lnTo>
                        <a:pt x="282" y="161"/>
                      </a:lnTo>
                      <a:lnTo>
                        <a:pt x="286" y="166"/>
                      </a:lnTo>
                      <a:lnTo>
                        <a:pt x="289" y="170"/>
                      </a:lnTo>
                      <a:lnTo>
                        <a:pt x="290" y="170"/>
                      </a:lnTo>
                      <a:lnTo>
                        <a:pt x="292" y="170"/>
                      </a:lnTo>
                      <a:lnTo>
                        <a:pt x="293" y="169"/>
                      </a:lnTo>
                      <a:lnTo>
                        <a:pt x="294" y="166"/>
                      </a:lnTo>
                      <a:lnTo>
                        <a:pt x="295" y="159"/>
                      </a:lnTo>
                      <a:lnTo>
                        <a:pt x="294" y="147"/>
                      </a:lnTo>
                      <a:lnTo>
                        <a:pt x="294" y="147"/>
                      </a:lnTo>
                      <a:lnTo>
                        <a:pt x="289" y="108"/>
                      </a:lnTo>
                      <a:lnTo>
                        <a:pt x="289"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8" name="Freeform 90">
                  <a:extLst>
                    <a:ext uri="{FF2B5EF4-FFF2-40B4-BE49-F238E27FC236}">
                      <a16:creationId xmlns:a16="http://schemas.microsoft.com/office/drawing/2014/main" id="{AEABCA96-7CAB-423A-B217-93A4E87E2F85}"/>
                    </a:ext>
                  </a:extLst>
                </p:cNvPr>
                <p:cNvSpPr>
                  <a:spLocks/>
                </p:cNvSpPr>
                <p:nvPr/>
              </p:nvSpPr>
              <p:spPr bwMode="auto">
                <a:xfrm>
                  <a:off x="4285" y="2150"/>
                  <a:ext cx="32" cy="28"/>
                </a:xfrm>
                <a:custGeom>
                  <a:avLst/>
                  <a:gdLst>
                    <a:gd name="T0" fmla="*/ 90 w 97"/>
                    <a:gd name="T1" fmla="*/ 13 h 84"/>
                    <a:gd name="T2" fmla="*/ 90 w 97"/>
                    <a:gd name="T3" fmla="*/ 13 h 84"/>
                    <a:gd name="T4" fmla="*/ 86 w 97"/>
                    <a:gd name="T5" fmla="*/ 9 h 84"/>
                    <a:gd name="T6" fmla="*/ 81 w 97"/>
                    <a:gd name="T7" fmla="*/ 5 h 84"/>
                    <a:gd name="T8" fmla="*/ 74 w 97"/>
                    <a:gd name="T9" fmla="*/ 3 h 84"/>
                    <a:gd name="T10" fmla="*/ 66 w 97"/>
                    <a:gd name="T11" fmla="*/ 0 h 84"/>
                    <a:gd name="T12" fmla="*/ 57 w 97"/>
                    <a:gd name="T13" fmla="*/ 0 h 84"/>
                    <a:gd name="T14" fmla="*/ 47 w 97"/>
                    <a:gd name="T15" fmla="*/ 0 h 84"/>
                    <a:gd name="T16" fmla="*/ 39 w 97"/>
                    <a:gd name="T17" fmla="*/ 3 h 84"/>
                    <a:gd name="T18" fmla="*/ 30 w 97"/>
                    <a:gd name="T19" fmla="*/ 8 h 84"/>
                    <a:gd name="T20" fmla="*/ 30 w 97"/>
                    <a:gd name="T21" fmla="*/ 8 h 84"/>
                    <a:gd name="T22" fmla="*/ 23 w 97"/>
                    <a:gd name="T23" fmla="*/ 11 h 84"/>
                    <a:gd name="T24" fmla="*/ 17 w 97"/>
                    <a:gd name="T25" fmla="*/ 15 h 84"/>
                    <a:gd name="T26" fmla="*/ 6 w 97"/>
                    <a:gd name="T27" fmla="*/ 17 h 84"/>
                    <a:gd name="T28" fmla="*/ 4 w 97"/>
                    <a:gd name="T29" fmla="*/ 20 h 84"/>
                    <a:gd name="T30" fmla="*/ 1 w 97"/>
                    <a:gd name="T31" fmla="*/ 22 h 84"/>
                    <a:gd name="T32" fmla="*/ 0 w 97"/>
                    <a:gd name="T33" fmla="*/ 26 h 84"/>
                    <a:gd name="T34" fmla="*/ 1 w 97"/>
                    <a:gd name="T35" fmla="*/ 32 h 84"/>
                    <a:gd name="T36" fmla="*/ 1 w 97"/>
                    <a:gd name="T37" fmla="*/ 32 h 84"/>
                    <a:gd name="T38" fmla="*/ 6 w 97"/>
                    <a:gd name="T39" fmla="*/ 50 h 84"/>
                    <a:gd name="T40" fmla="*/ 10 w 97"/>
                    <a:gd name="T41" fmla="*/ 60 h 84"/>
                    <a:gd name="T42" fmla="*/ 13 w 97"/>
                    <a:gd name="T43" fmla="*/ 70 h 84"/>
                    <a:gd name="T44" fmla="*/ 18 w 97"/>
                    <a:gd name="T45" fmla="*/ 77 h 84"/>
                    <a:gd name="T46" fmla="*/ 22 w 97"/>
                    <a:gd name="T47" fmla="*/ 81 h 84"/>
                    <a:gd name="T48" fmla="*/ 24 w 97"/>
                    <a:gd name="T49" fmla="*/ 83 h 84"/>
                    <a:gd name="T50" fmla="*/ 28 w 97"/>
                    <a:gd name="T51" fmla="*/ 84 h 84"/>
                    <a:gd name="T52" fmla="*/ 32 w 97"/>
                    <a:gd name="T53" fmla="*/ 84 h 84"/>
                    <a:gd name="T54" fmla="*/ 36 w 97"/>
                    <a:gd name="T55" fmla="*/ 83 h 84"/>
                    <a:gd name="T56" fmla="*/ 40 w 97"/>
                    <a:gd name="T57" fmla="*/ 82 h 84"/>
                    <a:gd name="T58" fmla="*/ 40 w 97"/>
                    <a:gd name="T59" fmla="*/ 82 h 84"/>
                    <a:gd name="T60" fmla="*/ 60 w 97"/>
                    <a:gd name="T61" fmla="*/ 70 h 84"/>
                    <a:gd name="T62" fmla="*/ 78 w 97"/>
                    <a:gd name="T63" fmla="*/ 57 h 84"/>
                    <a:gd name="T64" fmla="*/ 85 w 97"/>
                    <a:gd name="T65" fmla="*/ 53 h 84"/>
                    <a:gd name="T66" fmla="*/ 90 w 97"/>
                    <a:gd name="T67" fmla="*/ 48 h 84"/>
                    <a:gd name="T68" fmla="*/ 91 w 97"/>
                    <a:gd name="T69" fmla="*/ 44 h 84"/>
                    <a:gd name="T70" fmla="*/ 91 w 97"/>
                    <a:gd name="T71" fmla="*/ 43 h 84"/>
                    <a:gd name="T72" fmla="*/ 90 w 97"/>
                    <a:gd name="T73" fmla="*/ 42 h 84"/>
                    <a:gd name="T74" fmla="*/ 90 w 97"/>
                    <a:gd name="T75" fmla="*/ 42 h 84"/>
                    <a:gd name="T76" fmla="*/ 87 w 97"/>
                    <a:gd name="T77" fmla="*/ 39 h 84"/>
                    <a:gd name="T78" fmla="*/ 86 w 97"/>
                    <a:gd name="T79" fmla="*/ 37 h 84"/>
                    <a:gd name="T80" fmla="*/ 87 w 97"/>
                    <a:gd name="T81" fmla="*/ 33 h 84"/>
                    <a:gd name="T82" fmla="*/ 90 w 97"/>
                    <a:gd name="T83" fmla="*/ 30 h 84"/>
                    <a:gd name="T84" fmla="*/ 95 w 97"/>
                    <a:gd name="T85" fmla="*/ 23 h 84"/>
                    <a:gd name="T86" fmla="*/ 97 w 97"/>
                    <a:gd name="T87" fmla="*/ 21 h 84"/>
                    <a:gd name="T88" fmla="*/ 90 w 97"/>
                    <a:gd name="T89"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84">
                      <a:moveTo>
                        <a:pt x="90" y="13"/>
                      </a:moveTo>
                      <a:lnTo>
                        <a:pt x="90" y="13"/>
                      </a:lnTo>
                      <a:lnTo>
                        <a:pt x="86" y="9"/>
                      </a:lnTo>
                      <a:lnTo>
                        <a:pt x="81" y="5"/>
                      </a:lnTo>
                      <a:lnTo>
                        <a:pt x="74" y="3"/>
                      </a:lnTo>
                      <a:lnTo>
                        <a:pt x="66" y="0"/>
                      </a:lnTo>
                      <a:lnTo>
                        <a:pt x="57" y="0"/>
                      </a:lnTo>
                      <a:lnTo>
                        <a:pt x="47" y="0"/>
                      </a:lnTo>
                      <a:lnTo>
                        <a:pt x="39" y="3"/>
                      </a:lnTo>
                      <a:lnTo>
                        <a:pt x="30" y="8"/>
                      </a:lnTo>
                      <a:lnTo>
                        <a:pt x="30" y="8"/>
                      </a:lnTo>
                      <a:lnTo>
                        <a:pt x="23" y="11"/>
                      </a:lnTo>
                      <a:lnTo>
                        <a:pt x="17" y="15"/>
                      </a:lnTo>
                      <a:lnTo>
                        <a:pt x="6" y="17"/>
                      </a:lnTo>
                      <a:lnTo>
                        <a:pt x="4" y="20"/>
                      </a:lnTo>
                      <a:lnTo>
                        <a:pt x="1" y="22"/>
                      </a:lnTo>
                      <a:lnTo>
                        <a:pt x="0" y="26"/>
                      </a:lnTo>
                      <a:lnTo>
                        <a:pt x="1" y="32"/>
                      </a:lnTo>
                      <a:lnTo>
                        <a:pt x="1" y="32"/>
                      </a:lnTo>
                      <a:lnTo>
                        <a:pt x="6" y="50"/>
                      </a:lnTo>
                      <a:lnTo>
                        <a:pt x="10" y="60"/>
                      </a:lnTo>
                      <a:lnTo>
                        <a:pt x="13" y="70"/>
                      </a:lnTo>
                      <a:lnTo>
                        <a:pt x="18" y="77"/>
                      </a:lnTo>
                      <a:lnTo>
                        <a:pt x="22" y="81"/>
                      </a:lnTo>
                      <a:lnTo>
                        <a:pt x="24" y="83"/>
                      </a:lnTo>
                      <a:lnTo>
                        <a:pt x="28" y="84"/>
                      </a:lnTo>
                      <a:lnTo>
                        <a:pt x="32" y="84"/>
                      </a:lnTo>
                      <a:lnTo>
                        <a:pt x="36" y="83"/>
                      </a:lnTo>
                      <a:lnTo>
                        <a:pt x="40" y="82"/>
                      </a:lnTo>
                      <a:lnTo>
                        <a:pt x="40" y="82"/>
                      </a:lnTo>
                      <a:lnTo>
                        <a:pt x="60" y="70"/>
                      </a:lnTo>
                      <a:lnTo>
                        <a:pt x="78" y="57"/>
                      </a:lnTo>
                      <a:lnTo>
                        <a:pt x="85" y="53"/>
                      </a:lnTo>
                      <a:lnTo>
                        <a:pt x="90" y="48"/>
                      </a:lnTo>
                      <a:lnTo>
                        <a:pt x="91" y="44"/>
                      </a:lnTo>
                      <a:lnTo>
                        <a:pt x="91" y="43"/>
                      </a:lnTo>
                      <a:lnTo>
                        <a:pt x="90" y="42"/>
                      </a:lnTo>
                      <a:lnTo>
                        <a:pt x="90" y="42"/>
                      </a:lnTo>
                      <a:lnTo>
                        <a:pt x="87" y="39"/>
                      </a:lnTo>
                      <a:lnTo>
                        <a:pt x="86" y="37"/>
                      </a:lnTo>
                      <a:lnTo>
                        <a:pt x="87" y="33"/>
                      </a:lnTo>
                      <a:lnTo>
                        <a:pt x="90" y="30"/>
                      </a:lnTo>
                      <a:lnTo>
                        <a:pt x="95" y="23"/>
                      </a:lnTo>
                      <a:lnTo>
                        <a:pt x="97" y="21"/>
                      </a:lnTo>
                      <a:lnTo>
                        <a:pt x="9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99" name="Freeform 91">
                  <a:extLst>
                    <a:ext uri="{FF2B5EF4-FFF2-40B4-BE49-F238E27FC236}">
                      <a16:creationId xmlns:a16="http://schemas.microsoft.com/office/drawing/2014/main" id="{ACEEC5DF-2E42-4A3D-8B62-14E11AB5BB7B}"/>
                    </a:ext>
                  </a:extLst>
                </p:cNvPr>
                <p:cNvSpPr>
                  <a:spLocks/>
                </p:cNvSpPr>
                <p:nvPr/>
              </p:nvSpPr>
              <p:spPr bwMode="auto">
                <a:xfrm>
                  <a:off x="4422" y="2072"/>
                  <a:ext cx="19" cy="54"/>
                </a:xfrm>
                <a:custGeom>
                  <a:avLst/>
                  <a:gdLst>
                    <a:gd name="T0" fmla="*/ 53 w 57"/>
                    <a:gd name="T1" fmla="*/ 59 h 161"/>
                    <a:gd name="T2" fmla="*/ 53 w 57"/>
                    <a:gd name="T3" fmla="*/ 59 h 161"/>
                    <a:gd name="T4" fmla="*/ 54 w 57"/>
                    <a:gd name="T5" fmla="*/ 52 h 161"/>
                    <a:gd name="T6" fmla="*/ 54 w 57"/>
                    <a:gd name="T7" fmla="*/ 48 h 161"/>
                    <a:gd name="T8" fmla="*/ 56 w 57"/>
                    <a:gd name="T9" fmla="*/ 41 h 161"/>
                    <a:gd name="T10" fmla="*/ 57 w 57"/>
                    <a:gd name="T11" fmla="*/ 39 h 161"/>
                    <a:gd name="T12" fmla="*/ 57 w 57"/>
                    <a:gd name="T13" fmla="*/ 35 h 161"/>
                    <a:gd name="T14" fmla="*/ 56 w 57"/>
                    <a:gd name="T15" fmla="*/ 30 h 161"/>
                    <a:gd name="T16" fmla="*/ 53 w 57"/>
                    <a:gd name="T17" fmla="*/ 24 h 161"/>
                    <a:gd name="T18" fmla="*/ 53 w 57"/>
                    <a:gd name="T19" fmla="*/ 24 h 161"/>
                    <a:gd name="T20" fmla="*/ 49 w 57"/>
                    <a:gd name="T21" fmla="*/ 17 h 161"/>
                    <a:gd name="T22" fmla="*/ 44 w 57"/>
                    <a:gd name="T23" fmla="*/ 11 h 161"/>
                    <a:gd name="T24" fmla="*/ 39 w 57"/>
                    <a:gd name="T25" fmla="*/ 6 h 161"/>
                    <a:gd name="T26" fmla="*/ 34 w 57"/>
                    <a:gd name="T27" fmla="*/ 2 h 161"/>
                    <a:gd name="T28" fmla="*/ 30 w 57"/>
                    <a:gd name="T29" fmla="*/ 0 h 161"/>
                    <a:gd name="T30" fmla="*/ 25 w 57"/>
                    <a:gd name="T31" fmla="*/ 1 h 161"/>
                    <a:gd name="T32" fmla="*/ 21 w 57"/>
                    <a:gd name="T33" fmla="*/ 4 h 161"/>
                    <a:gd name="T34" fmla="*/ 19 w 57"/>
                    <a:gd name="T35" fmla="*/ 10 h 161"/>
                    <a:gd name="T36" fmla="*/ 19 w 57"/>
                    <a:gd name="T37" fmla="*/ 10 h 161"/>
                    <a:gd name="T38" fmla="*/ 16 w 57"/>
                    <a:gd name="T39" fmla="*/ 16 h 161"/>
                    <a:gd name="T40" fmla="*/ 15 w 57"/>
                    <a:gd name="T41" fmla="*/ 19 h 161"/>
                    <a:gd name="T42" fmla="*/ 11 w 57"/>
                    <a:gd name="T43" fmla="*/ 24 h 161"/>
                    <a:gd name="T44" fmla="*/ 9 w 57"/>
                    <a:gd name="T45" fmla="*/ 28 h 161"/>
                    <a:gd name="T46" fmla="*/ 8 w 57"/>
                    <a:gd name="T47" fmla="*/ 33 h 161"/>
                    <a:gd name="T48" fmla="*/ 5 w 57"/>
                    <a:gd name="T49" fmla="*/ 41 h 161"/>
                    <a:gd name="T50" fmla="*/ 4 w 57"/>
                    <a:gd name="T51" fmla="*/ 55 h 161"/>
                    <a:gd name="T52" fmla="*/ 4 w 57"/>
                    <a:gd name="T53" fmla="*/ 55 h 161"/>
                    <a:gd name="T54" fmla="*/ 2 w 57"/>
                    <a:gd name="T55" fmla="*/ 79 h 161"/>
                    <a:gd name="T56" fmla="*/ 0 w 57"/>
                    <a:gd name="T57" fmla="*/ 87 h 161"/>
                    <a:gd name="T58" fmla="*/ 2 w 57"/>
                    <a:gd name="T59" fmla="*/ 95 h 161"/>
                    <a:gd name="T60" fmla="*/ 3 w 57"/>
                    <a:gd name="T61" fmla="*/ 101 h 161"/>
                    <a:gd name="T62" fmla="*/ 5 w 57"/>
                    <a:gd name="T63" fmla="*/ 107 h 161"/>
                    <a:gd name="T64" fmla="*/ 9 w 57"/>
                    <a:gd name="T65" fmla="*/ 110 h 161"/>
                    <a:gd name="T66" fmla="*/ 14 w 57"/>
                    <a:gd name="T67" fmla="*/ 115 h 161"/>
                    <a:gd name="T68" fmla="*/ 14 w 57"/>
                    <a:gd name="T69" fmla="*/ 115 h 161"/>
                    <a:gd name="T70" fmla="*/ 16 w 57"/>
                    <a:gd name="T71" fmla="*/ 119 h 161"/>
                    <a:gd name="T72" fmla="*/ 19 w 57"/>
                    <a:gd name="T73" fmla="*/ 123 h 161"/>
                    <a:gd name="T74" fmla="*/ 22 w 57"/>
                    <a:gd name="T75" fmla="*/ 131 h 161"/>
                    <a:gd name="T76" fmla="*/ 28 w 57"/>
                    <a:gd name="T77" fmla="*/ 151 h 161"/>
                    <a:gd name="T78" fmla="*/ 30 w 57"/>
                    <a:gd name="T79" fmla="*/ 158 h 161"/>
                    <a:gd name="T80" fmla="*/ 31 w 57"/>
                    <a:gd name="T81" fmla="*/ 160 h 161"/>
                    <a:gd name="T82" fmla="*/ 32 w 57"/>
                    <a:gd name="T83" fmla="*/ 161 h 161"/>
                    <a:gd name="T84" fmla="*/ 33 w 57"/>
                    <a:gd name="T85" fmla="*/ 160 h 161"/>
                    <a:gd name="T86" fmla="*/ 34 w 57"/>
                    <a:gd name="T87" fmla="*/ 158 h 161"/>
                    <a:gd name="T88" fmla="*/ 38 w 57"/>
                    <a:gd name="T89" fmla="*/ 148 h 161"/>
                    <a:gd name="T90" fmla="*/ 38 w 57"/>
                    <a:gd name="T91" fmla="*/ 148 h 161"/>
                    <a:gd name="T92" fmla="*/ 44 w 57"/>
                    <a:gd name="T93" fmla="*/ 116 h 161"/>
                    <a:gd name="T94" fmla="*/ 49 w 57"/>
                    <a:gd name="T95" fmla="*/ 89 h 161"/>
                    <a:gd name="T96" fmla="*/ 53 w 57"/>
                    <a:gd name="T97" fmla="*/ 59 h 161"/>
                    <a:gd name="T98" fmla="*/ 53 w 57"/>
                    <a:gd name="T99" fmla="*/ 5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161">
                      <a:moveTo>
                        <a:pt x="53" y="59"/>
                      </a:moveTo>
                      <a:lnTo>
                        <a:pt x="53" y="59"/>
                      </a:lnTo>
                      <a:lnTo>
                        <a:pt x="54" y="52"/>
                      </a:lnTo>
                      <a:lnTo>
                        <a:pt x="54" y="48"/>
                      </a:lnTo>
                      <a:lnTo>
                        <a:pt x="56" y="41"/>
                      </a:lnTo>
                      <a:lnTo>
                        <a:pt x="57" y="39"/>
                      </a:lnTo>
                      <a:lnTo>
                        <a:pt x="57" y="35"/>
                      </a:lnTo>
                      <a:lnTo>
                        <a:pt x="56" y="30"/>
                      </a:lnTo>
                      <a:lnTo>
                        <a:pt x="53" y="24"/>
                      </a:lnTo>
                      <a:lnTo>
                        <a:pt x="53" y="24"/>
                      </a:lnTo>
                      <a:lnTo>
                        <a:pt x="49" y="17"/>
                      </a:lnTo>
                      <a:lnTo>
                        <a:pt x="44" y="11"/>
                      </a:lnTo>
                      <a:lnTo>
                        <a:pt x="39" y="6"/>
                      </a:lnTo>
                      <a:lnTo>
                        <a:pt x="34" y="2"/>
                      </a:lnTo>
                      <a:lnTo>
                        <a:pt x="30" y="0"/>
                      </a:lnTo>
                      <a:lnTo>
                        <a:pt x="25" y="1"/>
                      </a:lnTo>
                      <a:lnTo>
                        <a:pt x="21" y="4"/>
                      </a:lnTo>
                      <a:lnTo>
                        <a:pt x="19" y="10"/>
                      </a:lnTo>
                      <a:lnTo>
                        <a:pt x="19" y="10"/>
                      </a:lnTo>
                      <a:lnTo>
                        <a:pt x="16" y="16"/>
                      </a:lnTo>
                      <a:lnTo>
                        <a:pt x="15" y="19"/>
                      </a:lnTo>
                      <a:lnTo>
                        <a:pt x="11" y="24"/>
                      </a:lnTo>
                      <a:lnTo>
                        <a:pt x="9" y="28"/>
                      </a:lnTo>
                      <a:lnTo>
                        <a:pt x="8" y="33"/>
                      </a:lnTo>
                      <a:lnTo>
                        <a:pt x="5" y="41"/>
                      </a:lnTo>
                      <a:lnTo>
                        <a:pt x="4" y="55"/>
                      </a:lnTo>
                      <a:lnTo>
                        <a:pt x="4" y="55"/>
                      </a:lnTo>
                      <a:lnTo>
                        <a:pt x="2" y="79"/>
                      </a:lnTo>
                      <a:lnTo>
                        <a:pt x="0" y="87"/>
                      </a:lnTo>
                      <a:lnTo>
                        <a:pt x="2" y="95"/>
                      </a:lnTo>
                      <a:lnTo>
                        <a:pt x="3" y="101"/>
                      </a:lnTo>
                      <a:lnTo>
                        <a:pt x="5" y="107"/>
                      </a:lnTo>
                      <a:lnTo>
                        <a:pt x="9" y="110"/>
                      </a:lnTo>
                      <a:lnTo>
                        <a:pt x="14" y="115"/>
                      </a:lnTo>
                      <a:lnTo>
                        <a:pt x="14" y="115"/>
                      </a:lnTo>
                      <a:lnTo>
                        <a:pt x="16" y="119"/>
                      </a:lnTo>
                      <a:lnTo>
                        <a:pt x="19" y="123"/>
                      </a:lnTo>
                      <a:lnTo>
                        <a:pt x="22" y="131"/>
                      </a:lnTo>
                      <a:lnTo>
                        <a:pt x="28" y="151"/>
                      </a:lnTo>
                      <a:lnTo>
                        <a:pt x="30" y="158"/>
                      </a:lnTo>
                      <a:lnTo>
                        <a:pt x="31" y="160"/>
                      </a:lnTo>
                      <a:lnTo>
                        <a:pt x="32" y="161"/>
                      </a:lnTo>
                      <a:lnTo>
                        <a:pt x="33" y="160"/>
                      </a:lnTo>
                      <a:lnTo>
                        <a:pt x="34" y="158"/>
                      </a:lnTo>
                      <a:lnTo>
                        <a:pt x="38" y="148"/>
                      </a:lnTo>
                      <a:lnTo>
                        <a:pt x="38" y="148"/>
                      </a:lnTo>
                      <a:lnTo>
                        <a:pt x="44" y="116"/>
                      </a:lnTo>
                      <a:lnTo>
                        <a:pt x="49" y="89"/>
                      </a:lnTo>
                      <a:lnTo>
                        <a:pt x="53" y="59"/>
                      </a:lnTo>
                      <a:lnTo>
                        <a:pt x="53"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0" name="Freeform 92">
                  <a:extLst>
                    <a:ext uri="{FF2B5EF4-FFF2-40B4-BE49-F238E27FC236}">
                      <a16:creationId xmlns:a16="http://schemas.microsoft.com/office/drawing/2014/main" id="{96CFB5F2-FEA7-4A1A-BFA8-4786ECC86955}"/>
                    </a:ext>
                  </a:extLst>
                </p:cNvPr>
                <p:cNvSpPr>
                  <a:spLocks/>
                </p:cNvSpPr>
                <p:nvPr/>
              </p:nvSpPr>
              <p:spPr bwMode="auto">
                <a:xfrm>
                  <a:off x="4437" y="2171"/>
                  <a:ext cx="34" cy="78"/>
                </a:xfrm>
                <a:custGeom>
                  <a:avLst/>
                  <a:gdLst>
                    <a:gd name="T0" fmla="*/ 83 w 103"/>
                    <a:gd name="T1" fmla="*/ 45 h 235"/>
                    <a:gd name="T2" fmla="*/ 79 w 103"/>
                    <a:gd name="T3" fmla="*/ 21 h 235"/>
                    <a:gd name="T4" fmla="*/ 74 w 103"/>
                    <a:gd name="T5" fmla="*/ 16 h 235"/>
                    <a:gd name="T6" fmla="*/ 64 w 103"/>
                    <a:gd name="T7" fmla="*/ 13 h 235"/>
                    <a:gd name="T8" fmla="*/ 58 w 103"/>
                    <a:gd name="T9" fmla="*/ 10 h 235"/>
                    <a:gd name="T10" fmla="*/ 39 w 103"/>
                    <a:gd name="T11" fmla="*/ 1 h 235"/>
                    <a:gd name="T12" fmla="*/ 28 w 103"/>
                    <a:gd name="T13" fmla="*/ 0 h 235"/>
                    <a:gd name="T14" fmla="*/ 21 w 103"/>
                    <a:gd name="T15" fmla="*/ 7 h 235"/>
                    <a:gd name="T16" fmla="*/ 18 w 103"/>
                    <a:gd name="T17" fmla="*/ 16 h 235"/>
                    <a:gd name="T18" fmla="*/ 17 w 103"/>
                    <a:gd name="T19" fmla="*/ 38 h 235"/>
                    <a:gd name="T20" fmla="*/ 18 w 103"/>
                    <a:gd name="T21" fmla="*/ 64 h 235"/>
                    <a:gd name="T22" fmla="*/ 21 w 103"/>
                    <a:gd name="T23" fmla="*/ 85 h 235"/>
                    <a:gd name="T24" fmla="*/ 22 w 103"/>
                    <a:gd name="T25" fmla="*/ 105 h 235"/>
                    <a:gd name="T26" fmla="*/ 18 w 103"/>
                    <a:gd name="T27" fmla="*/ 109 h 235"/>
                    <a:gd name="T28" fmla="*/ 13 w 103"/>
                    <a:gd name="T29" fmla="*/ 109 h 235"/>
                    <a:gd name="T30" fmla="*/ 5 w 103"/>
                    <a:gd name="T31" fmla="*/ 102 h 235"/>
                    <a:gd name="T32" fmla="*/ 1 w 103"/>
                    <a:gd name="T33" fmla="*/ 100 h 235"/>
                    <a:gd name="T34" fmla="*/ 9 w 103"/>
                    <a:gd name="T35" fmla="*/ 124 h 235"/>
                    <a:gd name="T36" fmla="*/ 22 w 103"/>
                    <a:gd name="T37" fmla="*/ 151 h 235"/>
                    <a:gd name="T38" fmla="*/ 35 w 103"/>
                    <a:gd name="T39" fmla="*/ 163 h 235"/>
                    <a:gd name="T40" fmla="*/ 46 w 103"/>
                    <a:gd name="T41" fmla="*/ 168 h 235"/>
                    <a:gd name="T42" fmla="*/ 54 w 103"/>
                    <a:gd name="T43" fmla="*/ 173 h 235"/>
                    <a:gd name="T44" fmla="*/ 55 w 103"/>
                    <a:gd name="T45" fmla="*/ 175 h 235"/>
                    <a:gd name="T46" fmla="*/ 54 w 103"/>
                    <a:gd name="T47" fmla="*/ 171 h 235"/>
                    <a:gd name="T48" fmla="*/ 52 w 103"/>
                    <a:gd name="T49" fmla="*/ 175 h 235"/>
                    <a:gd name="T50" fmla="*/ 54 w 103"/>
                    <a:gd name="T51" fmla="*/ 193 h 235"/>
                    <a:gd name="T52" fmla="*/ 56 w 103"/>
                    <a:gd name="T53" fmla="*/ 207 h 235"/>
                    <a:gd name="T54" fmla="*/ 62 w 103"/>
                    <a:gd name="T55" fmla="*/ 226 h 235"/>
                    <a:gd name="T56" fmla="*/ 71 w 103"/>
                    <a:gd name="T57" fmla="*/ 235 h 235"/>
                    <a:gd name="T58" fmla="*/ 75 w 103"/>
                    <a:gd name="T59" fmla="*/ 233 h 235"/>
                    <a:gd name="T60" fmla="*/ 83 w 103"/>
                    <a:gd name="T61" fmla="*/ 222 h 235"/>
                    <a:gd name="T62" fmla="*/ 89 w 103"/>
                    <a:gd name="T63" fmla="*/ 207 h 235"/>
                    <a:gd name="T64" fmla="*/ 90 w 103"/>
                    <a:gd name="T65" fmla="*/ 196 h 235"/>
                    <a:gd name="T66" fmla="*/ 89 w 103"/>
                    <a:gd name="T67" fmla="*/ 184 h 235"/>
                    <a:gd name="T68" fmla="*/ 83 w 103"/>
                    <a:gd name="T69" fmla="*/ 168 h 235"/>
                    <a:gd name="T70" fmla="*/ 75 w 103"/>
                    <a:gd name="T71" fmla="*/ 156 h 235"/>
                    <a:gd name="T72" fmla="*/ 71 w 103"/>
                    <a:gd name="T73" fmla="*/ 146 h 235"/>
                    <a:gd name="T74" fmla="*/ 78 w 103"/>
                    <a:gd name="T75" fmla="*/ 129 h 235"/>
                    <a:gd name="T76" fmla="*/ 84 w 103"/>
                    <a:gd name="T77" fmla="*/ 120 h 235"/>
                    <a:gd name="T78" fmla="*/ 95 w 103"/>
                    <a:gd name="T79" fmla="*/ 106 h 235"/>
                    <a:gd name="T80" fmla="*/ 102 w 103"/>
                    <a:gd name="T81" fmla="*/ 92 h 235"/>
                    <a:gd name="T82" fmla="*/ 102 w 103"/>
                    <a:gd name="T83" fmla="*/ 78 h 235"/>
                    <a:gd name="T84" fmla="*/ 97 w 103"/>
                    <a:gd name="T85" fmla="*/ 69 h 235"/>
                    <a:gd name="T86" fmla="*/ 83 w 103"/>
                    <a:gd name="T87" fmla="*/ 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 h="235">
                      <a:moveTo>
                        <a:pt x="83" y="45"/>
                      </a:moveTo>
                      <a:lnTo>
                        <a:pt x="83" y="45"/>
                      </a:lnTo>
                      <a:lnTo>
                        <a:pt x="80" y="26"/>
                      </a:lnTo>
                      <a:lnTo>
                        <a:pt x="79" y="21"/>
                      </a:lnTo>
                      <a:lnTo>
                        <a:pt x="77" y="17"/>
                      </a:lnTo>
                      <a:lnTo>
                        <a:pt x="74" y="16"/>
                      </a:lnTo>
                      <a:lnTo>
                        <a:pt x="71" y="15"/>
                      </a:lnTo>
                      <a:lnTo>
                        <a:pt x="64" y="13"/>
                      </a:lnTo>
                      <a:lnTo>
                        <a:pt x="58" y="10"/>
                      </a:lnTo>
                      <a:lnTo>
                        <a:pt x="58" y="10"/>
                      </a:lnTo>
                      <a:lnTo>
                        <a:pt x="45" y="4"/>
                      </a:lnTo>
                      <a:lnTo>
                        <a:pt x="39" y="1"/>
                      </a:lnTo>
                      <a:lnTo>
                        <a:pt x="33" y="0"/>
                      </a:lnTo>
                      <a:lnTo>
                        <a:pt x="28" y="0"/>
                      </a:lnTo>
                      <a:lnTo>
                        <a:pt x="24" y="3"/>
                      </a:lnTo>
                      <a:lnTo>
                        <a:pt x="21" y="7"/>
                      </a:lnTo>
                      <a:lnTo>
                        <a:pt x="18" y="16"/>
                      </a:lnTo>
                      <a:lnTo>
                        <a:pt x="18" y="16"/>
                      </a:lnTo>
                      <a:lnTo>
                        <a:pt x="17" y="29"/>
                      </a:lnTo>
                      <a:lnTo>
                        <a:pt x="17" y="38"/>
                      </a:lnTo>
                      <a:lnTo>
                        <a:pt x="18" y="47"/>
                      </a:lnTo>
                      <a:lnTo>
                        <a:pt x="18" y="64"/>
                      </a:lnTo>
                      <a:lnTo>
                        <a:pt x="18" y="64"/>
                      </a:lnTo>
                      <a:lnTo>
                        <a:pt x="21" y="85"/>
                      </a:lnTo>
                      <a:lnTo>
                        <a:pt x="22" y="100"/>
                      </a:lnTo>
                      <a:lnTo>
                        <a:pt x="22" y="105"/>
                      </a:lnTo>
                      <a:lnTo>
                        <a:pt x="21" y="108"/>
                      </a:lnTo>
                      <a:lnTo>
                        <a:pt x="18" y="109"/>
                      </a:lnTo>
                      <a:lnTo>
                        <a:pt x="13" y="109"/>
                      </a:lnTo>
                      <a:lnTo>
                        <a:pt x="13" y="109"/>
                      </a:lnTo>
                      <a:lnTo>
                        <a:pt x="9" y="106"/>
                      </a:lnTo>
                      <a:lnTo>
                        <a:pt x="5" y="102"/>
                      </a:lnTo>
                      <a:lnTo>
                        <a:pt x="0" y="96"/>
                      </a:lnTo>
                      <a:lnTo>
                        <a:pt x="1" y="100"/>
                      </a:lnTo>
                      <a:lnTo>
                        <a:pt x="9" y="124"/>
                      </a:lnTo>
                      <a:lnTo>
                        <a:pt x="9" y="124"/>
                      </a:lnTo>
                      <a:lnTo>
                        <a:pt x="15" y="140"/>
                      </a:lnTo>
                      <a:lnTo>
                        <a:pt x="22" y="151"/>
                      </a:lnTo>
                      <a:lnTo>
                        <a:pt x="28" y="158"/>
                      </a:lnTo>
                      <a:lnTo>
                        <a:pt x="35" y="163"/>
                      </a:lnTo>
                      <a:lnTo>
                        <a:pt x="41" y="167"/>
                      </a:lnTo>
                      <a:lnTo>
                        <a:pt x="46" y="168"/>
                      </a:lnTo>
                      <a:lnTo>
                        <a:pt x="51" y="170"/>
                      </a:lnTo>
                      <a:lnTo>
                        <a:pt x="54" y="173"/>
                      </a:lnTo>
                      <a:lnTo>
                        <a:pt x="54" y="173"/>
                      </a:lnTo>
                      <a:lnTo>
                        <a:pt x="55" y="175"/>
                      </a:lnTo>
                      <a:lnTo>
                        <a:pt x="55" y="175"/>
                      </a:lnTo>
                      <a:lnTo>
                        <a:pt x="54" y="171"/>
                      </a:lnTo>
                      <a:lnTo>
                        <a:pt x="52" y="171"/>
                      </a:lnTo>
                      <a:lnTo>
                        <a:pt x="52" y="175"/>
                      </a:lnTo>
                      <a:lnTo>
                        <a:pt x="52" y="181"/>
                      </a:lnTo>
                      <a:lnTo>
                        <a:pt x="54" y="193"/>
                      </a:lnTo>
                      <a:lnTo>
                        <a:pt x="54" y="193"/>
                      </a:lnTo>
                      <a:lnTo>
                        <a:pt x="56" y="207"/>
                      </a:lnTo>
                      <a:lnTo>
                        <a:pt x="58" y="218"/>
                      </a:lnTo>
                      <a:lnTo>
                        <a:pt x="62" y="226"/>
                      </a:lnTo>
                      <a:lnTo>
                        <a:pt x="67" y="232"/>
                      </a:lnTo>
                      <a:lnTo>
                        <a:pt x="71" y="235"/>
                      </a:lnTo>
                      <a:lnTo>
                        <a:pt x="73" y="235"/>
                      </a:lnTo>
                      <a:lnTo>
                        <a:pt x="75" y="233"/>
                      </a:lnTo>
                      <a:lnTo>
                        <a:pt x="79" y="230"/>
                      </a:lnTo>
                      <a:lnTo>
                        <a:pt x="83" y="222"/>
                      </a:lnTo>
                      <a:lnTo>
                        <a:pt x="83" y="222"/>
                      </a:lnTo>
                      <a:lnTo>
                        <a:pt x="89" y="207"/>
                      </a:lnTo>
                      <a:lnTo>
                        <a:pt x="90" y="201"/>
                      </a:lnTo>
                      <a:lnTo>
                        <a:pt x="90" y="196"/>
                      </a:lnTo>
                      <a:lnTo>
                        <a:pt x="90" y="190"/>
                      </a:lnTo>
                      <a:lnTo>
                        <a:pt x="89" y="184"/>
                      </a:lnTo>
                      <a:lnTo>
                        <a:pt x="83" y="168"/>
                      </a:lnTo>
                      <a:lnTo>
                        <a:pt x="83" y="168"/>
                      </a:lnTo>
                      <a:lnTo>
                        <a:pt x="79" y="160"/>
                      </a:lnTo>
                      <a:lnTo>
                        <a:pt x="75" y="156"/>
                      </a:lnTo>
                      <a:lnTo>
                        <a:pt x="72" y="148"/>
                      </a:lnTo>
                      <a:lnTo>
                        <a:pt x="71" y="146"/>
                      </a:lnTo>
                      <a:lnTo>
                        <a:pt x="71" y="142"/>
                      </a:lnTo>
                      <a:lnTo>
                        <a:pt x="78" y="129"/>
                      </a:lnTo>
                      <a:lnTo>
                        <a:pt x="78" y="129"/>
                      </a:lnTo>
                      <a:lnTo>
                        <a:pt x="84" y="120"/>
                      </a:lnTo>
                      <a:lnTo>
                        <a:pt x="90" y="113"/>
                      </a:lnTo>
                      <a:lnTo>
                        <a:pt x="95" y="106"/>
                      </a:lnTo>
                      <a:lnTo>
                        <a:pt x="98" y="100"/>
                      </a:lnTo>
                      <a:lnTo>
                        <a:pt x="102" y="92"/>
                      </a:lnTo>
                      <a:lnTo>
                        <a:pt x="103" y="85"/>
                      </a:lnTo>
                      <a:lnTo>
                        <a:pt x="102" y="78"/>
                      </a:lnTo>
                      <a:lnTo>
                        <a:pt x="97" y="69"/>
                      </a:lnTo>
                      <a:lnTo>
                        <a:pt x="97" y="69"/>
                      </a:lnTo>
                      <a:lnTo>
                        <a:pt x="83" y="45"/>
                      </a:lnTo>
                      <a:lnTo>
                        <a:pt x="8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1" name="Freeform 93">
                  <a:extLst>
                    <a:ext uri="{FF2B5EF4-FFF2-40B4-BE49-F238E27FC236}">
                      <a16:creationId xmlns:a16="http://schemas.microsoft.com/office/drawing/2014/main" id="{7F6E77B6-F3C0-4E79-AD66-15576854451B}"/>
                    </a:ext>
                  </a:extLst>
                </p:cNvPr>
                <p:cNvSpPr>
                  <a:spLocks/>
                </p:cNvSpPr>
                <p:nvPr/>
              </p:nvSpPr>
              <p:spPr bwMode="auto">
                <a:xfrm>
                  <a:off x="4453" y="2250"/>
                  <a:ext cx="14" cy="12"/>
                </a:xfrm>
                <a:custGeom>
                  <a:avLst/>
                  <a:gdLst>
                    <a:gd name="T0" fmla="*/ 0 w 43"/>
                    <a:gd name="T1" fmla="*/ 3 h 34"/>
                    <a:gd name="T2" fmla="*/ 0 w 43"/>
                    <a:gd name="T3" fmla="*/ 3 h 34"/>
                    <a:gd name="T4" fmla="*/ 3 w 43"/>
                    <a:gd name="T5" fmla="*/ 9 h 34"/>
                    <a:gd name="T6" fmla="*/ 6 w 43"/>
                    <a:gd name="T7" fmla="*/ 15 h 34"/>
                    <a:gd name="T8" fmla="*/ 7 w 43"/>
                    <a:gd name="T9" fmla="*/ 27 h 34"/>
                    <a:gd name="T10" fmla="*/ 8 w 43"/>
                    <a:gd name="T11" fmla="*/ 32 h 34"/>
                    <a:gd name="T12" fmla="*/ 9 w 43"/>
                    <a:gd name="T13" fmla="*/ 34 h 34"/>
                    <a:gd name="T14" fmla="*/ 13 w 43"/>
                    <a:gd name="T15" fmla="*/ 34 h 34"/>
                    <a:gd name="T16" fmla="*/ 19 w 43"/>
                    <a:gd name="T17" fmla="*/ 33 h 34"/>
                    <a:gd name="T18" fmla="*/ 19 w 43"/>
                    <a:gd name="T19" fmla="*/ 33 h 34"/>
                    <a:gd name="T20" fmla="*/ 32 w 43"/>
                    <a:gd name="T21" fmla="*/ 27 h 34"/>
                    <a:gd name="T22" fmla="*/ 37 w 43"/>
                    <a:gd name="T23" fmla="*/ 25 h 34"/>
                    <a:gd name="T24" fmla="*/ 41 w 43"/>
                    <a:gd name="T25" fmla="*/ 22 h 34"/>
                    <a:gd name="T26" fmla="*/ 43 w 43"/>
                    <a:gd name="T27" fmla="*/ 20 h 34"/>
                    <a:gd name="T28" fmla="*/ 42 w 43"/>
                    <a:gd name="T29" fmla="*/ 16 h 34"/>
                    <a:gd name="T30" fmla="*/ 40 w 43"/>
                    <a:gd name="T31" fmla="*/ 13 h 34"/>
                    <a:gd name="T32" fmla="*/ 34 w 43"/>
                    <a:gd name="T33" fmla="*/ 8 h 34"/>
                    <a:gd name="T34" fmla="*/ 34 w 43"/>
                    <a:gd name="T35" fmla="*/ 8 h 34"/>
                    <a:gd name="T36" fmla="*/ 26 w 43"/>
                    <a:gd name="T37" fmla="*/ 4 h 34"/>
                    <a:gd name="T38" fmla="*/ 20 w 43"/>
                    <a:gd name="T39" fmla="*/ 2 h 34"/>
                    <a:gd name="T40" fmla="*/ 14 w 43"/>
                    <a:gd name="T41" fmla="*/ 0 h 34"/>
                    <a:gd name="T42" fmla="*/ 9 w 43"/>
                    <a:gd name="T43" fmla="*/ 0 h 34"/>
                    <a:gd name="T44" fmla="*/ 2 w 43"/>
                    <a:gd name="T45" fmla="*/ 2 h 34"/>
                    <a:gd name="T46" fmla="*/ 0 w 43"/>
                    <a:gd name="T47" fmla="*/ 3 h 34"/>
                    <a:gd name="T48" fmla="*/ 0 w 43"/>
                    <a:gd name="T4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4">
                      <a:moveTo>
                        <a:pt x="0" y="3"/>
                      </a:moveTo>
                      <a:lnTo>
                        <a:pt x="0" y="3"/>
                      </a:lnTo>
                      <a:lnTo>
                        <a:pt x="3" y="9"/>
                      </a:lnTo>
                      <a:lnTo>
                        <a:pt x="6" y="15"/>
                      </a:lnTo>
                      <a:lnTo>
                        <a:pt x="7" y="27"/>
                      </a:lnTo>
                      <a:lnTo>
                        <a:pt x="8" y="32"/>
                      </a:lnTo>
                      <a:lnTo>
                        <a:pt x="9" y="34"/>
                      </a:lnTo>
                      <a:lnTo>
                        <a:pt x="13" y="34"/>
                      </a:lnTo>
                      <a:lnTo>
                        <a:pt x="19" y="33"/>
                      </a:lnTo>
                      <a:lnTo>
                        <a:pt x="19" y="33"/>
                      </a:lnTo>
                      <a:lnTo>
                        <a:pt x="32" y="27"/>
                      </a:lnTo>
                      <a:lnTo>
                        <a:pt x="37" y="25"/>
                      </a:lnTo>
                      <a:lnTo>
                        <a:pt x="41" y="22"/>
                      </a:lnTo>
                      <a:lnTo>
                        <a:pt x="43" y="20"/>
                      </a:lnTo>
                      <a:lnTo>
                        <a:pt x="42" y="16"/>
                      </a:lnTo>
                      <a:lnTo>
                        <a:pt x="40" y="13"/>
                      </a:lnTo>
                      <a:lnTo>
                        <a:pt x="34" y="8"/>
                      </a:lnTo>
                      <a:lnTo>
                        <a:pt x="34" y="8"/>
                      </a:lnTo>
                      <a:lnTo>
                        <a:pt x="26" y="4"/>
                      </a:lnTo>
                      <a:lnTo>
                        <a:pt x="20" y="2"/>
                      </a:lnTo>
                      <a:lnTo>
                        <a:pt x="14" y="0"/>
                      </a:lnTo>
                      <a:lnTo>
                        <a:pt x="9" y="0"/>
                      </a:lnTo>
                      <a:lnTo>
                        <a:pt x="2"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2" name="Freeform 94">
                  <a:extLst>
                    <a:ext uri="{FF2B5EF4-FFF2-40B4-BE49-F238E27FC236}">
                      <a16:creationId xmlns:a16="http://schemas.microsoft.com/office/drawing/2014/main" id="{C8845ED6-15DB-4171-AC5A-05279F9B4741}"/>
                    </a:ext>
                  </a:extLst>
                </p:cNvPr>
                <p:cNvSpPr>
                  <a:spLocks/>
                </p:cNvSpPr>
                <p:nvPr/>
              </p:nvSpPr>
              <p:spPr bwMode="auto">
                <a:xfrm>
                  <a:off x="4415" y="2284"/>
                  <a:ext cx="30" cy="41"/>
                </a:xfrm>
                <a:custGeom>
                  <a:avLst/>
                  <a:gdLst>
                    <a:gd name="T0" fmla="*/ 83 w 91"/>
                    <a:gd name="T1" fmla="*/ 22 h 122"/>
                    <a:gd name="T2" fmla="*/ 83 w 91"/>
                    <a:gd name="T3" fmla="*/ 22 h 122"/>
                    <a:gd name="T4" fmla="*/ 87 w 91"/>
                    <a:gd name="T5" fmla="*/ 16 h 122"/>
                    <a:gd name="T6" fmla="*/ 91 w 91"/>
                    <a:gd name="T7" fmla="*/ 9 h 122"/>
                    <a:gd name="T8" fmla="*/ 91 w 91"/>
                    <a:gd name="T9" fmla="*/ 3 h 122"/>
                    <a:gd name="T10" fmla="*/ 91 w 91"/>
                    <a:gd name="T11" fmla="*/ 2 h 122"/>
                    <a:gd name="T12" fmla="*/ 89 w 91"/>
                    <a:gd name="T13" fmla="*/ 0 h 122"/>
                    <a:gd name="T14" fmla="*/ 89 w 91"/>
                    <a:gd name="T15" fmla="*/ 0 h 122"/>
                    <a:gd name="T16" fmla="*/ 87 w 91"/>
                    <a:gd name="T17" fmla="*/ 0 h 122"/>
                    <a:gd name="T18" fmla="*/ 86 w 91"/>
                    <a:gd name="T19" fmla="*/ 0 h 122"/>
                    <a:gd name="T20" fmla="*/ 78 w 91"/>
                    <a:gd name="T21" fmla="*/ 10 h 122"/>
                    <a:gd name="T22" fmla="*/ 78 w 91"/>
                    <a:gd name="T23" fmla="*/ 10 h 122"/>
                    <a:gd name="T24" fmla="*/ 75 w 91"/>
                    <a:gd name="T25" fmla="*/ 19 h 122"/>
                    <a:gd name="T26" fmla="*/ 64 w 91"/>
                    <a:gd name="T27" fmla="*/ 36 h 122"/>
                    <a:gd name="T28" fmla="*/ 64 w 91"/>
                    <a:gd name="T29" fmla="*/ 36 h 122"/>
                    <a:gd name="T30" fmla="*/ 55 w 91"/>
                    <a:gd name="T31" fmla="*/ 50 h 122"/>
                    <a:gd name="T32" fmla="*/ 51 w 91"/>
                    <a:gd name="T33" fmla="*/ 59 h 122"/>
                    <a:gd name="T34" fmla="*/ 48 w 91"/>
                    <a:gd name="T35" fmla="*/ 62 h 122"/>
                    <a:gd name="T36" fmla="*/ 42 w 91"/>
                    <a:gd name="T37" fmla="*/ 68 h 122"/>
                    <a:gd name="T38" fmla="*/ 42 w 91"/>
                    <a:gd name="T39" fmla="*/ 68 h 122"/>
                    <a:gd name="T40" fmla="*/ 37 w 91"/>
                    <a:gd name="T41" fmla="*/ 73 h 122"/>
                    <a:gd name="T42" fmla="*/ 37 w 91"/>
                    <a:gd name="T43" fmla="*/ 74 h 122"/>
                    <a:gd name="T44" fmla="*/ 20 w 91"/>
                    <a:gd name="T45" fmla="*/ 89 h 122"/>
                    <a:gd name="T46" fmla="*/ 20 w 91"/>
                    <a:gd name="T47" fmla="*/ 89 h 122"/>
                    <a:gd name="T48" fmla="*/ 11 w 91"/>
                    <a:gd name="T49" fmla="*/ 99 h 122"/>
                    <a:gd name="T50" fmla="*/ 4 w 91"/>
                    <a:gd name="T51" fmla="*/ 106 h 122"/>
                    <a:gd name="T52" fmla="*/ 1 w 91"/>
                    <a:gd name="T53" fmla="*/ 113 h 122"/>
                    <a:gd name="T54" fmla="*/ 0 w 91"/>
                    <a:gd name="T55" fmla="*/ 118 h 122"/>
                    <a:gd name="T56" fmla="*/ 1 w 91"/>
                    <a:gd name="T57" fmla="*/ 122 h 122"/>
                    <a:gd name="T58" fmla="*/ 2 w 91"/>
                    <a:gd name="T59" fmla="*/ 122 h 122"/>
                    <a:gd name="T60" fmla="*/ 3 w 91"/>
                    <a:gd name="T61" fmla="*/ 122 h 122"/>
                    <a:gd name="T62" fmla="*/ 8 w 91"/>
                    <a:gd name="T63" fmla="*/ 119 h 122"/>
                    <a:gd name="T64" fmla="*/ 15 w 91"/>
                    <a:gd name="T65" fmla="*/ 115 h 122"/>
                    <a:gd name="T66" fmla="*/ 15 w 91"/>
                    <a:gd name="T67" fmla="*/ 115 h 122"/>
                    <a:gd name="T68" fmla="*/ 23 w 91"/>
                    <a:gd name="T69" fmla="*/ 107 h 122"/>
                    <a:gd name="T70" fmla="*/ 29 w 91"/>
                    <a:gd name="T71" fmla="*/ 102 h 122"/>
                    <a:gd name="T72" fmla="*/ 40 w 91"/>
                    <a:gd name="T73" fmla="*/ 94 h 122"/>
                    <a:gd name="T74" fmla="*/ 45 w 91"/>
                    <a:gd name="T75" fmla="*/ 90 h 122"/>
                    <a:gd name="T76" fmla="*/ 49 w 91"/>
                    <a:gd name="T77" fmla="*/ 87 h 122"/>
                    <a:gd name="T78" fmla="*/ 52 w 91"/>
                    <a:gd name="T79" fmla="*/ 82 h 122"/>
                    <a:gd name="T80" fmla="*/ 54 w 91"/>
                    <a:gd name="T81" fmla="*/ 74 h 122"/>
                    <a:gd name="T82" fmla="*/ 54 w 91"/>
                    <a:gd name="T83" fmla="*/ 74 h 122"/>
                    <a:gd name="T84" fmla="*/ 58 w 91"/>
                    <a:gd name="T85" fmla="*/ 63 h 122"/>
                    <a:gd name="T86" fmla="*/ 60 w 91"/>
                    <a:gd name="T87" fmla="*/ 59 h 122"/>
                    <a:gd name="T88" fmla="*/ 64 w 91"/>
                    <a:gd name="T89" fmla="*/ 56 h 122"/>
                    <a:gd name="T90" fmla="*/ 69 w 91"/>
                    <a:gd name="T91" fmla="*/ 53 h 122"/>
                    <a:gd name="T92" fmla="*/ 69 w 91"/>
                    <a:gd name="T93" fmla="*/ 53 h 122"/>
                    <a:gd name="T94" fmla="*/ 72 w 91"/>
                    <a:gd name="T95" fmla="*/ 49 h 122"/>
                    <a:gd name="T96" fmla="*/ 76 w 91"/>
                    <a:gd name="T97" fmla="*/ 44 h 122"/>
                    <a:gd name="T98" fmla="*/ 80 w 91"/>
                    <a:gd name="T99" fmla="*/ 34 h 122"/>
                    <a:gd name="T100" fmla="*/ 83 w 91"/>
                    <a:gd name="T101" fmla="*/ 22 h 122"/>
                    <a:gd name="T102" fmla="*/ 83 w 91"/>
                    <a:gd name="T103" fmla="*/ 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 h="122">
                      <a:moveTo>
                        <a:pt x="83" y="22"/>
                      </a:moveTo>
                      <a:lnTo>
                        <a:pt x="83" y="22"/>
                      </a:lnTo>
                      <a:lnTo>
                        <a:pt x="87" y="16"/>
                      </a:lnTo>
                      <a:lnTo>
                        <a:pt x="91" y="9"/>
                      </a:lnTo>
                      <a:lnTo>
                        <a:pt x="91" y="3"/>
                      </a:lnTo>
                      <a:lnTo>
                        <a:pt x="91" y="2"/>
                      </a:lnTo>
                      <a:lnTo>
                        <a:pt x="89" y="0"/>
                      </a:lnTo>
                      <a:lnTo>
                        <a:pt x="89" y="0"/>
                      </a:lnTo>
                      <a:lnTo>
                        <a:pt x="87" y="0"/>
                      </a:lnTo>
                      <a:lnTo>
                        <a:pt x="86" y="0"/>
                      </a:lnTo>
                      <a:lnTo>
                        <a:pt x="78" y="10"/>
                      </a:lnTo>
                      <a:lnTo>
                        <a:pt x="78" y="10"/>
                      </a:lnTo>
                      <a:lnTo>
                        <a:pt x="75" y="19"/>
                      </a:lnTo>
                      <a:lnTo>
                        <a:pt x="64" y="36"/>
                      </a:lnTo>
                      <a:lnTo>
                        <a:pt x="64" y="36"/>
                      </a:lnTo>
                      <a:lnTo>
                        <a:pt x="55" y="50"/>
                      </a:lnTo>
                      <a:lnTo>
                        <a:pt x="51" y="59"/>
                      </a:lnTo>
                      <a:lnTo>
                        <a:pt x="48" y="62"/>
                      </a:lnTo>
                      <a:lnTo>
                        <a:pt x="42" y="68"/>
                      </a:lnTo>
                      <a:lnTo>
                        <a:pt x="42" y="68"/>
                      </a:lnTo>
                      <a:lnTo>
                        <a:pt x="37" y="73"/>
                      </a:lnTo>
                      <a:lnTo>
                        <a:pt x="37" y="74"/>
                      </a:lnTo>
                      <a:lnTo>
                        <a:pt x="20" y="89"/>
                      </a:lnTo>
                      <a:lnTo>
                        <a:pt x="20" y="89"/>
                      </a:lnTo>
                      <a:lnTo>
                        <a:pt x="11" y="99"/>
                      </a:lnTo>
                      <a:lnTo>
                        <a:pt x="4" y="106"/>
                      </a:lnTo>
                      <a:lnTo>
                        <a:pt x="1" y="113"/>
                      </a:lnTo>
                      <a:lnTo>
                        <a:pt x="0" y="118"/>
                      </a:lnTo>
                      <a:lnTo>
                        <a:pt x="1" y="122"/>
                      </a:lnTo>
                      <a:lnTo>
                        <a:pt x="2" y="122"/>
                      </a:lnTo>
                      <a:lnTo>
                        <a:pt x="3" y="122"/>
                      </a:lnTo>
                      <a:lnTo>
                        <a:pt x="8" y="119"/>
                      </a:lnTo>
                      <a:lnTo>
                        <a:pt x="15" y="115"/>
                      </a:lnTo>
                      <a:lnTo>
                        <a:pt x="15" y="115"/>
                      </a:lnTo>
                      <a:lnTo>
                        <a:pt x="23" y="107"/>
                      </a:lnTo>
                      <a:lnTo>
                        <a:pt x="29" y="102"/>
                      </a:lnTo>
                      <a:lnTo>
                        <a:pt x="40" y="94"/>
                      </a:lnTo>
                      <a:lnTo>
                        <a:pt x="45" y="90"/>
                      </a:lnTo>
                      <a:lnTo>
                        <a:pt x="49" y="87"/>
                      </a:lnTo>
                      <a:lnTo>
                        <a:pt x="52" y="82"/>
                      </a:lnTo>
                      <a:lnTo>
                        <a:pt x="54" y="74"/>
                      </a:lnTo>
                      <a:lnTo>
                        <a:pt x="54" y="74"/>
                      </a:lnTo>
                      <a:lnTo>
                        <a:pt x="58" y="63"/>
                      </a:lnTo>
                      <a:lnTo>
                        <a:pt x="60" y="59"/>
                      </a:lnTo>
                      <a:lnTo>
                        <a:pt x="64" y="56"/>
                      </a:lnTo>
                      <a:lnTo>
                        <a:pt x="69" y="53"/>
                      </a:lnTo>
                      <a:lnTo>
                        <a:pt x="69" y="53"/>
                      </a:lnTo>
                      <a:lnTo>
                        <a:pt x="72" y="49"/>
                      </a:lnTo>
                      <a:lnTo>
                        <a:pt x="76" y="44"/>
                      </a:lnTo>
                      <a:lnTo>
                        <a:pt x="80" y="34"/>
                      </a:lnTo>
                      <a:lnTo>
                        <a:pt x="83" y="22"/>
                      </a:lnTo>
                      <a:lnTo>
                        <a:pt x="8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3" name="Freeform 95">
                  <a:extLst>
                    <a:ext uri="{FF2B5EF4-FFF2-40B4-BE49-F238E27FC236}">
                      <a16:creationId xmlns:a16="http://schemas.microsoft.com/office/drawing/2014/main" id="{6637D7B6-8712-4E0F-AAA0-4B35B0DFEB08}"/>
                    </a:ext>
                  </a:extLst>
                </p:cNvPr>
                <p:cNvSpPr>
                  <a:spLocks/>
                </p:cNvSpPr>
                <p:nvPr/>
              </p:nvSpPr>
              <p:spPr bwMode="auto">
                <a:xfrm>
                  <a:off x="4478" y="2295"/>
                  <a:ext cx="63" cy="73"/>
                </a:xfrm>
                <a:custGeom>
                  <a:avLst/>
                  <a:gdLst>
                    <a:gd name="T0" fmla="*/ 37 w 187"/>
                    <a:gd name="T1" fmla="*/ 84 h 219"/>
                    <a:gd name="T2" fmla="*/ 30 w 187"/>
                    <a:gd name="T3" fmla="*/ 85 h 219"/>
                    <a:gd name="T4" fmla="*/ 22 w 187"/>
                    <a:gd name="T5" fmla="*/ 91 h 219"/>
                    <a:gd name="T6" fmla="*/ 6 w 187"/>
                    <a:gd name="T7" fmla="*/ 116 h 219"/>
                    <a:gd name="T8" fmla="*/ 0 w 187"/>
                    <a:gd name="T9" fmla="*/ 133 h 219"/>
                    <a:gd name="T10" fmla="*/ 4 w 187"/>
                    <a:gd name="T11" fmla="*/ 144 h 219"/>
                    <a:gd name="T12" fmla="*/ 7 w 187"/>
                    <a:gd name="T13" fmla="*/ 159 h 219"/>
                    <a:gd name="T14" fmla="*/ 17 w 187"/>
                    <a:gd name="T15" fmla="*/ 150 h 219"/>
                    <a:gd name="T16" fmla="*/ 26 w 187"/>
                    <a:gd name="T17" fmla="*/ 134 h 219"/>
                    <a:gd name="T18" fmla="*/ 35 w 187"/>
                    <a:gd name="T19" fmla="*/ 112 h 219"/>
                    <a:gd name="T20" fmla="*/ 38 w 187"/>
                    <a:gd name="T21" fmla="*/ 117 h 219"/>
                    <a:gd name="T22" fmla="*/ 43 w 187"/>
                    <a:gd name="T23" fmla="*/ 117 h 219"/>
                    <a:gd name="T24" fmla="*/ 56 w 187"/>
                    <a:gd name="T25" fmla="*/ 112 h 219"/>
                    <a:gd name="T26" fmla="*/ 78 w 187"/>
                    <a:gd name="T27" fmla="*/ 110 h 219"/>
                    <a:gd name="T28" fmla="*/ 96 w 187"/>
                    <a:gd name="T29" fmla="*/ 115 h 219"/>
                    <a:gd name="T30" fmla="*/ 97 w 187"/>
                    <a:gd name="T31" fmla="*/ 121 h 219"/>
                    <a:gd name="T32" fmla="*/ 92 w 187"/>
                    <a:gd name="T33" fmla="*/ 130 h 219"/>
                    <a:gd name="T34" fmla="*/ 81 w 187"/>
                    <a:gd name="T35" fmla="*/ 145 h 219"/>
                    <a:gd name="T36" fmla="*/ 89 w 187"/>
                    <a:gd name="T37" fmla="*/ 164 h 219"/>
                    <a:gd name="T38" fmla="*/ 108 w 187"/>
                    <a:gd name="T39" fmla="*/ 186 h 219"/>
                    <a:gd name="T40" fmla="*/ 136 w 187"/>
                    <a:gd name="T41" fmla="*/ 218 h 219"/>
                    <a:gd name="T42" fmla="*/ 142 w 187"/>
                    <a:gd name="T43" fmla="*/ 217 h 219"/>
                    <a:gd name="T44" fmla="*/ 145 w 187"/>
                    <a:gd name="T45" fmla="*/ 203 h 219"/>
                    <a:gd name="T46" fmla="*/ 142 w 187"/>
                    <a:gd name="T47" fmla="*/ 174 h 219"/>
                    <a:gd name="T48" fmla="*/ 137 w 187"/>
                    <a:gd name="T49" fmla="*/ 161 h 219"/>
                    <a:gd name="T50" fmla="*/ 140 w 187"/>
                    <a:gd name="T51" fmla="*/ 155 h 219"/>
                    <a:gd name="T52" fmla="*/ 149 w 187"/>
                    <a:gd name="T53" fmla="*/ 134 h 219"/>
                    <a:gd name="T54" fmla="*/ 154 w 187"/>
                    <a:gd name="T55" fmla="*/ 130 h 219"/>
                    <a:gd name="T56" fmla="*/ 160 w 187"/>
                    <a:gd name="T57" fmla="*/ 139 h 219"/>
                    <a:gd name="T58" fmla="*/ 163 w 187"/>
                    <a:gd name="T59" fmla="*/ 172 h 219"/>
                    <a:gd name="T60" fmla="*/ 163 w 187"/>
                    <a:gd name="T61" fmla="*/ 176 h 219"/>
                    <a:gd name="T62" fmla="*/ 182 w 187"/>
                    <a:gd name="T63" fmla="*/ 136 h 219"/>
                    <a:gd name="T64" fmla="*/ 185 w 187"/>
                    <a:gd name="T65" fmla="*/ 124 h 219"/>
                    <a:gd name="T66" fmla="*/ 187 w 187"/>
                    <a:gd name="T67" fmla="*/ 102 h 219"/>
                    <a:gd name="T68" fmla="*/ 180 w 187"/>
                    <a:gd name="T69" fmla="*/ 81 h 219"/>
                    <a:gd name="T70" fmla="*/ 172 w 187"/>
                    <a:gd name="T71" fmla="*/ 64 h 219"/>
                    <a:gd name="T72" fmla="*/ 169 w 187"/>
                    <a:gd name="T73" fmla="*/ 43 h 219"/>
                    <a:gd name="T74" fmla="*/ 160 w 187"/>
                    <a:gd name="T75" fmla="*/ 36 h 219"/>
                    <a:gd name="T76" fmla="*/ 148 w 187"/>
                    <a:gd name="T77" fmla="*/ 25 h 219"/>
                    <a:gd name="T78" fmla="*/ 140 w 187"/>
                    <a:gd name="T79" fmla="*/ 4 h 219"/>
                    <a:gd name="T80" fmla="*/ 137 w 187"/>
                    <a:gd name="T81" fmla="*/ 2 h 219"/>
                    <a:gd name="T82" fmla="*/ 135 w 187"/>
                    <a:gd name="T83" fmla="*/ 12 h 219"/>
                    <a:gd name="T84" fmla="*/ 138 w 187"/>
                    <a:gd name="T85" fmla="*/ 33 h 219"/>
                    <a:gd name="T86" fmla="*/ 125 w 187"/>
                    <a:gd name="T87" fmla="*/ 50 h 219"/>
                    <a:gd name="T88" fmla="*/ 113 w 187"/>
                    <a:gd name="T89" fmla="*/ 64 h 219"/>
                    <a:gd name="T90" fmla="*/ 107 w 187"/>
                    <a:gd name="T91" fmla="*/ 77 h 219"/>
                    <a:gd name="T92" fmla="*/ 96 w 187"/>
                    <a:gd name="T93" fmla="*/ 81 h 219"/>
                    <a:gd name="T94" fmla="*/ 85 w 187"/>
                    <a:gd name="T95" fmla="*/ 78 h 219"/>
                    <a:gd name="T96" fmla="*/ 77 w 187"/>
                    <a:gd name="T97" fmla="*/ 71 h 219"/>
                    <a:gd name="T98" fmla="*/ 66 w 187"/>
                    <a:gd name="T99" fmla="*/ 71 h 219"/>
                    <a:gd name="T100" fmla="*/ 41 w 187"/>
                    <a:gd name="T101" fmla="*/ 8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 h="219">
                      <a:moveTo>
                        <a:pt x="41" y="81"/>
                      </a:moveTo>
                      <a:lnTo>
                        <a:pt x="41" y="81"/>
                      </a:lnTo>
                      <a:lnTo>
                        <a:pt x="37" y="84"/>
                      </a:lnTo>
                      <a:lnTo>
                        <a:pt x="34" y="85"/>
                      </a:lnTo>
                      <a:lnTo>
                        <a:pt x="32" y="85"/>
                      </a:lnTo>
                      <a:lnTo>
                        <a:pt x="30" y="85"/>
                      </a:lnTo>
                      <a:lnTo>
                        <a:pt x="28" y="85"/>
                      </a:lnTo>
                      <a:lnTo>
                        <a:pt x="26" y="87"/>
                      </a:lnTo>
                      <a:lnTo>
                        <a:pt x="22" y="91"/>
                      </a:lnTo>
                      <a:lnTo>
                        <a:pt x="17" y="100"/>
                      </a:lnTo>
                      <a:lnTo>
                        <a:pt x="17" y="100"/>
                      </a:lnTo>
                      <a:lnTo>
                        <a:pt x="6" y="116"/>
                      </a:lnTo>
                      <a:lnTo>
                        <a:pt x="1" y="127"/>
                      </a:lnTo>
                      <a:lnTo>
                        <a:pt x="0" y="130"/>
                      </a:lnTo>
                      <a:lnTo>
                        <a:pt x="0" y="133"/>
                      </a:lnTo>
                      <a:lnTo>
                        <a:pt x="3" y="139"/>
                      </a:lnTo>
                      <a:lnTo>
                        <a:pt x="3" y="139"/>
                      </a:lnTo>
                      <a:lnTo>
                        <a:pt x="4" y="144"/>
                      </a:lnTo>
                      <a:lnTo>
                        <a:pt x="5" y="149"/>
                      </a:lnTo>
                      <a:lnTo>
                        <a:pt x="6" y="157"/>
                      </a:lnTo>
                      <a:lnTo>
                        <a:pt x="7" y="159"/>
                      </a:lnTo>
                      <a:lnTo>
                        <a:pt x="10" y="159"/>
                      </a:lnTo>
                      <a:lnTo>
                        <a:pt x="12" y="157"/>
                      </a:lnTo>
                      <a:lnTo>
                        <a:pt x="17" y="150"/>
                      </a:lnTo>
                      <a:lnTo>
                        <a:pt x="17" y="150"/>
                      </a:lnTo>
                      <a:lnTo>
                        <a:pt x="22" y="141"/>
                      </a:lnTo>
                      <a:lnTo>
                        <a:pt x="26" y="134"/>
                      </a:lnTo>
                      <a:lnTo>
                        <a:pt x="30" y="121"/>
                      </a:lnTo>
                      <a:lnTo>
                        <a:pt x="33" y="113"/>
                      </a:lnTo>
                      <a:lnTo>
                        <a:pt x="35" y="112"/>
                      </a:lnTo>
                      <a:lnTo>
                        <a:pt x="37" y="115"/>
                      </a:lnTo>
                      <a:lnTo>
                        <a:pt x="37" y="115"/>
                      </a:lnTo>
                      <a:lnTo>
                        <a:pt x="38" y="117"/>
                      </a:lnTo>
                      <a:lnTo>
                        <a:pt x="40" y="118"/>
                      </a:lnTo>
                      <a:lnTo>
                        <a:pt x="41" y="118"/>
                      </a:lnTo>
                      <a:lnTo>
                        <a:pt x="43" y="117"/>
                      </a:lnTo>
                      <a:lnTo>
                        <a:pt x="47" y="115"/>
                      </a:lnTo>
                      <a:lnTo>
                        <a:pt x="51" y="112"/>
                      </a:lnTo>
                      <a:lnTo>
                        <a:pt x="56" y="112"/>
                      </a:lnTo>
                      <a:lnTo>
                        <a:pt x="56" y="112"/>
                      </a:lnTo>
                      <a:lnTo>
                        <a:pt x="71" y="110"/>
                      </a:lnTo>
                      <a:lnTo>
                        <a:pt x="78" y="110"/>
                      </a:lnTo>
                      <a:lnTo>
                        <a:pt x="85" y="110"/>
                      </a:lnTo>
                      <a:lnTo>
                        <a:pt x="91" y="112"/>
                      </a:lnTo>
                      <a:lnTo>
                        <a:pt x="96" y="115"/>
                      </a:lnTo>
                      <a:lnTo>
                        <a:pt x="97" y="116"/>
                      </a:lnTo>
                      <a:lnTo>
                        <a:pt x="97" y="118"/>
                      </a:lnTo>
                      <a:lnTo>
                        <a:pt x="97" y="121"/>
                      </a:lnTo>
                      <a:lnTo>
                        <a:pt x="96" y="124"/>
                      </a:lnTo>
                      <a:lnTo>
                        <a:pt x="96" y="124"/>
                      </a:lnTo>
                      <a:lnTo>
                        <a:pt x="92" y="130"/>
                      </a:lnTo>
                      <a:lnTo>
                        <a:pt x="88" y="136"/>
                      </a:lnTo>
                      <a:lnTo>
                        <a:pt x="84" y="140"/>
                      </a:lnTo>
                      <a:lnTo>
                        <a:pt x="81" y="145"/>
                      </a:lnTo>
                      <a:lnTo>
                        <a:pt x="81" y="150"/>
                      </a:lnTo>
                      <a:lnTo>
                        <a:pt x="83" y="156"/>
                      </a:lnTo>
                      <a:lnTo>
                        <a:pt x="89" y="164"/>
                      </a:lnTo>
                      <a:lnTo>
                        <a:pt x="97" y="174"/>
                      </a:lnTo>
                      <a:lnTo>
                        <a:pt x="97" y="174"/>
                      </a:lnTo>
                      <a:lnTo>
                        <a:pt x="108" y="186"/>
                      </a:lnTo>
                      <a:lnTo>
                        <a:pt x="118" y="197"/>
                      </a:lnTo>
                      <a:lnTo>
                        <a:pt x="131" y="214"/>
                      </a:lnTo>
                      <a:lnTo>
                        <a:pt x="136" y="218"/>
                      </a:lnTo>
                      <a:lnTo>
                        <a:pt x="138" y="219"/>
                      </a:lnTo>
                      <a:lnTo>
                        <a:pt x="141" y="219"/>
                      </a:lnTo>
                      <a:lnTo>
                        <a:pt x="142" y="217"/>
                      </a:lnTo>
                      <a:lnTo>
                        <a:pt x="143" y="214"/>
                      </a:lnTo>
                      <a:lnTo>
                        <a:pt x="145" y="203"/>
                      </a:lnTo>
                      <a:lnTo>
                        <a:pt x="145" y="203"/>
                      </a:lnTo>
                      <a:lnTo>
                        <a:pt x="146" y="191"/>
                      </a:lnTo>
                      <a:lnTo>
                        <a:pt x="145" y="181"/>
                      </a:lnTo>
                      <a:lnTo>
                        <a:pt x="142" y="174"/>
                      </a:lnTo>
                      <a:lnTo>
                        <a:pt x="140" y="169"/>
                      </a:lnTo>
                      <a:lnTo>
                        <a:pt x="138" y="164"/>
                      </a:lnTo>
                      <a:lnTo>
                        <a:pt x="137" y="161"/>
                      </a:lnTo>
                      <a:lnTo>
                        <a:pt x="137" y="157"/>
                      </a:lnTo>
                      <a:lnTo>
                        <a:pt x="140" y="155"/>
                      </a:lnTo>
                      <a:lnTo>
                        <a:pt x="140" y="155"/>
                      </a:lnTo>
                      <a:lnTo>
                        <a:pt x="143" y="150"/>
                      </a:lnTo>
                      <a:lnTo>
                        <a:pt x="146" y="144"/>
                      </a:lnTo>
                      <a:lnTo>
                        <a:pt x="149" y="134"/>
                      </a:lnTo>
                      <a:lnTo>
                        <a:pt x="152" y="130"/>
                      </a:lnTo>
                      <a:lnTo>
                        <a:pt x="153" y="130"/>
                      </a:lnTo>
                      <a:lnTo>
                        <a:pt x="154" y="130"/>
                      </a:lnTo>
                      <a:lnTo>
                        <a:pt x="157" y="133"/>
                      </a:lnTo>
                      <a:lnTo>
                        <a:pt x="160" y="139"/>
                      </a:lnTo>
                      <a:lnTo>
                        <a:pt x="160" y="139"/>
                      </a:lnTo>
                      <a:lnTo>
                        <a:pt x="163" y="149"/>
                      </a:lnTo>
                      <a:lnTo>
                        <a:pt x="164" y="158"/>
                      </a:lnTo>
                      <a:lnTo>
                        <a:pt x="163" y="172"/>
                      </a:lnTo>
                      <a:lnTo>
                        <a:pt x="163" y="175"/>
                      </a:lnTo>
                      <a:lnTo>
                        <a:pt x="163" y="176"/>
                      </a:lnTo>
                      <a:lnTo>
                        <a:pt x="163" y="176"/>
                      </a:lnTo>
                      <a:lnTo>
                        <a:pt x="170" y="164"/>
                      </a:lnTo>
                      <a:lnTo>
                        <a:pt x="170" y="164"/>
                      </a:lnTo>
                      <a:lnTo>
                        <a:pt x="182" y="136"/>
                      </a:lnTo>
                      <a:lnTo>
                        <a:pt x="185" y="130"/>
                      </a:lnTo>
                      <a:lnTo>
                        <a:pt x="185" y="124"/>
                      </a:lnTo>
                      <a:lnTo>
                        <a:pt x="185" y="124"/>
                      </a:lnTo>
                      <a:lnTo>
                        <a:pt x="186" y="117"/>
                      </a:lnTo>
                      <a:lnTo>
                        <a:pt x="187" y="108"/>
                      </a:lnTo>
                      <a:lnTo>
                        <a:pt x="187" y="102"/>
                      </a:lnTo>
                      <a:lnTo>
                        <a:pt x="187" y="96"/>
                      </a:lnTo>
                      <a:lnTo>
                        <a:pt x="183" y="89"/>
                      </a:lnTo>
                      <a:lnTo>
                        <a:pt x="180" y="81"/>
                      </a:lnTo>
                      <a:lnTo>
                        <a:pt x="180" y="81"/>
                      </a:lnTo>
                      <a:lnTo>
                        <a:pt x="175" y="72"/>
                      </a:lnTo>
                      <a:lnTo>
                        <a:pt x="172" y="64"/>
                      </a:lnTo>
                      <a:lnTo>
                        <a:pt x="171" y="53"/>
                      </a:lnTo>
                      <a:lnTo>
                        <a:pt x="171" y="48"/>
                      </a:lnTo>
                      <a:lnTo>
                        <a:pt x="169" y="43"/>
                      </a:lnTo>
                      <a:lnTo>
                        <a:pt x="165" y="39"/>
                      </a:lnTo>
                      <a:lnTo>
                        <a:pt x="160" y="36"/>
                      </a:lnTo>
                      <a:lnTo>
                        <a:pt x="160" y="36"/>
                      </a:lnTo>
                      <a:lnTo>
                        <a:pt x="157" y="33"/>
                      </a:lnTo>
                      <a:lnTo>
                        <a:pt x="153" y="31"/>
                      </a:lnTo>
                      <a:lnTo>
                        <a:pt x="148" y="25"/>
                      </a:lnTo>
                      <a:lnTo>
                        <a:pt x="145" y="17"/>
                      </a:lnTo>
                      <a:lnTo>
                        <a:pt x="142" y="10"/>
                      </a:lnTo>
                      <a:lnTo>
                        <a:pt x="140" y="4"/>
                      </a:lnTo>
                      <a:lnTo>
                        <a:pt x="138" y="2"/>
                      </a:lnTo>
                      <a:lnTo>
                        <a:pt x="137" y="0"/>
                      </a:lnTo>
                      <a:lnTo>
                        <a:pt x="137" y="2"/>
                      </a:lnTo>
                      <a:lnTo>
                        <a:pt x="135" y="6"/>
                      </a:lnTo>
                      <a:lnTo>
                        <a:pt x="135" y="6"/>
                      </a:lnTo>
                      <a:lnTo>
                        <a:pt x="135" y="12"/>
                      </a:lnTo>
                      <a:lnTo>
                        <a:pt x="135" y="19"/>
                      </a:lnTo>
                      <a:lnTo>
                        <a:pt x="137" y="28"/>
                      </a:lnTo>
                      <a:lnTo>
                        <a:pt x="138" y="33"/>
                      </a:lnTo>
                      <a:lnTo>
                        <a:pt x="136" y="38"/>
                      </a:lnTo>
                      <a:lnTo>
                        <a:pt x="132" y="44"/>
                      </a:lnTo>
                      <a:lnTo>
                        <a:pt x="125" y="50"/>
                      </a:lnTo>
                      <a:lnTo>
                        <a:pt x="125" y="50"/>
                      </a:lnTo>
                      <a:lnTo>
                        <a:pt x="118" y="57"/>
                      </a:lnTo>
                      <a:lnTo>
                        <a:pt x="113" y="64"/>
                      </a:lnTo>
                      <a:lnTo>
                        <a:pt x="111" y="70"/>
                      </a:lnTo>
                      <a:lnTo>
                        <a:pt x="108" y="73"/>
                      </a:lnTo>
                      <a:lnTo>
                        <a:pt x="107" y="77"/>
                      </a:lnTo>
                      <a:lnTo>
                        <a:pt x="106" y="79"/>
                      </a:lnTo>
                      <a:lnTo>
                        <a:pt x="102" y="81"/>
                      </a:lnTo>
                      <a:lnTo>
                        <a:pt x="96" y="81"/>
                      </a:lnTo>
                      <a:lnTo>
                        <a:pt x="96" y="81"/>
                      </a:lnTo>
                      <a:lnTo>
                        <a:pt x="90" y="81"/>
                      </a:lnTo>
                      <a:lnTo>
                        <a:pt x="85" y="78"/>
                      </a:lnTo>
                      <a:lnTo>
                        <a:pt x="81" y="76"/>
                      </a:lnTo>
                      <a:lnTo>
                        <a:pt x="79" y="73"/>
                      </a:lnTo>
                      <a:lnTo>
                        <a:pt x="77" y="71"/>
                      </a:lnTo>
                      <a:lnTo>
                        <a:pt x="74" y="70"/>
                      </a:lnTo>
                      <a:lnTo>
                        <a:pt x="71" y="70"/>
                      </a:lnTo>
                      <a:lnTo>
                        <a:pt x="66" y="71"/>
                      </a:lnTo>
                      <a:lnTo>
                        <a:pt x="66" y="71"/>
                      </a:lnTo>
                      <a:lnTo>
                        <a:pt x="49" y="77"/>
                      </a:lnTo>
                      <a:lnTo>
                        <a:pt x="41" y="81"/>
                      </a:lnTo>
                      <a:lnTo>
                        <a:pt x="41"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4" name="Freeform 96">
                  <a:extLst>
                    <a:ext uri="{FF2B5EF4-FFF2-40B4-BE49-F238E27FC236}">
                      <a16:creationId xmlns:a16="http://schemas.microsoft.com/office/drawing/2014/main" id="{BDE76E96-F7BB-4D90-9ECA-75FAFB330D70}"/>
                    </a:ext>
                  </a:extLst>
                </p:cNvPr>
                <p:cNvSpPr>
                  <a:spLocks/>
                </p:cNvSpPr>
                <p:nvPr/>
              </p:nvSpPr>
              <p:spPr bwMode="auto">
                <a:xfrm>
                  <a:off x="4470" y="2233"/>
                  <a:ext cx="32" cy="25"/>
                </a:xfrm>
                <a:custGeom>
                  <a:avLst/>
                  <a:gdLst>
                    <a:gd name="T0" fmla="*/ 47 w 97"/>
                    <a:gd name="T1" fmla="*/ 41 h 73"/>
                    <a:gd name="T2" fmla="*/ 47 w 97"/>
                    <a:gd name="T3" fmla="*/ 41 h 73"/>
                    <a:gd name="T4" fmla="*/ 48 w 97"/>
                    <a:gd name="T5" fmla="*/ 43 h 73"/>
                    <a:gd name="T6" fmla="*/ 48 w 97"/>
                    <a:gd name="T7" fmla="*/ 45 h 73"/>
                    <a:gd name="T8" fmla="*/ 48 w 97"/>
                    <a:gd name="T9" fmla="*/ 51 h 73"/>
                    <a:gd name="T10" fmla="*/ 49 w 97"/>
                    <a:gd name="T11" fmla="*/ 55 h 73"/>
                    <a:gd name="T12" fmla="*/ 52 w 97"/>
                    <a:gd name="T13" fmla="*/ 59 h 73"/>
                    <a:gd name="T14" fmla="*/ 55 w 97"/>
                    <a:gd name="T15" fmla="*/ 61 h 73"/>
                    <a:gd name="T16" fmla="*/ 62 w 97"/>
                    <a:gd name="T17" fmla="*/ 64 h 73"/>
                    <a:gd name="T18" fmla="*/ 62 w 97"/>
                    <a:gd name="T19" fmla="*/ 64 h 73"/>
                    <a:gd name="T20" fmla="*/ 76 w 97"/>
                    <a:gd name="T21" fmla="*/ 68 h 73"/>
                    <a:gd name="T22" fmla="*/ 87 w 97"/>
                    <a:gd name="T23" fmla="*/ 72 h 73"/>
                    <a:gd name="T24" fmla="*/ 91 w 97"/>
                    <a:gd name="T25" fmla="*/ 73 h 73"/>
                    <a:gd name="T26" fmla="*/ 93 w 97"/>
                    <a:gd name="T27" fmla="*/ 72 h 73"/>
                    <a:gd name="T28" fmla="*/ 93 w 97"/>
                    <a:gd name="T29" fmla="*/ 70 h 73"/>
                    <a:gd name="T30" fmla="*/ 91 w 97"/>
                    <a:gd name="T31" fmla="*/ 64 h 73"/>
                    <a:gd name="T32" fmla="*/ 91 w 97"/>
                    <a:gd name="T33" fmla="*/ 64 h 73"/>
                    <a:gd name="T34" fmla="*/ 87 w 97"/>
                    <a:gd name="T35" fmla="*/ 58 h 73"/>
                    <a:gd name="T36" fmla="*/ 82 w 97"/>
                    <a:gd name="T37" fmla="*/ 54 h 73"/>
                    <a:gd name="T38" fmla="*/ 72 w 97"/>
                    <a:gd name="T39" fmla="*/ 47 h 73"/>
                    <a:gd name="T40" fmla="*/ 65 w 97"/>
                    <a:gd name="T41" fmla="*/ 43 h 73"/>
                    <a:gd name="T42" fmla="*/ 64 w 97"/>
                    <a:gd name="T43" fmla="*/ 41 h 73"/>
                    <a:gd name="T44" fmla="*/ 66 w 97"/>
                    <a:gd name="T45" fmla="*/ 39 h 73"/>
                    <a:gd name="T46" fmla="*/ 66 w 97"/>
                    <a:gd name="T47" fmla="*/ 39 h 73"/>
                    <a:gd name="T48" fmla="*/ 70 w 97"/>
                    <a:gd name="T49" fmla="*/ 38 h 73"/>
                    <a:gd name="T50" fmla="*/ 75 w 97"/>
                    <a:gd name="T51" fmla="*/ 39 h 73"/>
                    <a:gd name="T52" fmla="*/ 85 w 97"/>
                    <a:gd name="T53" fmla="*/ 44 h 73"/>
                    <a:gd name="T54" fmla="*/ 88 w 97"/>
                    <a:gd name="T55" fmla="*/ 44 h 73"/>
                    <a:gd name="T56" fmla="*/ 92 w 97"/>
                    <a:gd name="T57" fmla="*/ 44 h 73"/>
                    <a:gd name="T58" fmla="*/ 94 w 97"/>
                    <a:gd name="T59" fmla="*/ 41 h 73"/>
                    <a:gd name="T60" fmla="*/ 97 w 97"/>
                    <a:gd name="T61" fmla="*/ 34 h 73"/>
                    <a:gd name="T62" fmla="*/ 97 w 97"/>
                    <a:gd name="T63" fmla="*/ 34 h 73"/>
                    <a:gd name="T64" fmla="*/ 97 w 97"/>
                    <a:gd name="T65" fmla="*/ 27 h 73"/>
                    <a:gd name="T66" fmla="*/ 96 w 97"/>
                    <a:gd name="T67" fmla="*/ 21 h 73"/>
                    <a:gd name="T68" fmla="*/ 93 w 97"/>
                    <a:gd name="T69" fmla="*/ 17 h 73"/>
                    <a:gd name="T70" fmla="*/ 89 w 97"/>
                    <a:gd name="T71" fmla="*/ 15 h 73"/>
                    <a:gd name="T72" fmla="*/ 85 w 97"/>
                    <a:gd name="T73" fmla="*/ 14 h 73"/>
                    <a:gd name="T74" fmla="*/ 79 w 97"/>
                    <a:gd name="T75" fmla="*/ 14 h 73"/>
                    <a:gd name="T76" fmla="*/ 64 w 97"/>
                    <a:gd name="T77" fmla="*/ 14 h 73"/>
                    <a:gd name="T78" fmla="*/ 64 w 97"/>
                    <a:gd name="T79" fmla="*/ 14 h 73"/>
                    <a:gd name="T80" fmla="*/ 57 w 97"/>
                    <a:gd name="T81" fmla="*/ 14 h 73"/>
                    <a:gd name="T82" fmla="*/ 52 w 97"/>
                    <a:gd name="T83" fmla="*/ 11 h 73"/>
                    <a:gd name="T84" fmla="*/ 48 w 97"/>
                    <a:gd name="T85" fmla="*/ 8 h 73"/>
                    <a:gd name="T86" fmla="*/ 45 w 97"/>
                    <a:gd name="T87" fmla="*/ 4 h 73"/>
                    <a:gd name="T88" fmla="*/ 41 w 97"/>
                    <a:gd name="T89" fmla="*/ 2 h 73"/>
                    <a:gd name="T90" fmla="*/ 36 w 97"/>
                    <a:gd name="T91" fmla="*/ 0 h 73"/>
                    <a:gd name="T92" fmla="*/ 30 w 97"/>
                    <a:gd name="T93" fmla="*/ 0 h 73"/>
                    <a:gd name="T94" fmla="*/ 23 w 97"/>
                    <a:gd name="T95" fmla="*/ 5 h 73"/>
                    <a:gd name="T96" fmla="*/ 23 w 97"/>
                    <a:gd name="T97" fmla="*/ 5 h 73"/>
                    <a:gd name="T98" fmla="*/ 7 w 97"/>
                    <a:gd name="T99" fmla="*/ 14 h 73"/>
                    <a:gd name="T100" fmla="*/ 3 w 97"/>
                    <a:gd name="T101" fmla="*/ 17 h 73"/>
                    <a:gd name="T102" fmla="*/ 0 w 97"/>
                    <a:gd name="T103" fmla="*/ 21 h 73"/>
                    <a:gd name="T104" fmla="*/ 0 w 97"/>
                    <a:gd name="T105" fmla="*/ 24 h 73"/>
                    <a:gd name="T106" fmla="*/ 0 w 97"/>
                    <a:gd name="T107" fmla="*/ 26 h 73"/>
                    <a:gd name="T108" fmla="*/ 3 w 97"/>
                    <a:gd name="T109" fmla="*/ 27 h 73"/>
                    <a:gd name="T110" fmla="*/ 7 w 97"/>
                    <a:gd name="T111" fmla="*/ 30 h 73"/>
                    <a:gd name="T112" fmla="*/ 7 w 97"/>
                    <a:gd name="T113" fmla="*/ 30 h 73"/>
                    <a:gd name="T114" fmla="*/ 32 w 97"/>
                    <a:gd name="T115" fmla="*/ 37 h 73"/>
                    <a:gd name="T116" fmla="*/ 47 w 97"/>
                    <a:gd name="T117" fmla="*/ 41 h 73"/>
                    <a:gd name="T118" fmla="*/ 47 w 97"/>
                    <a:gd name="T119"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73">
                      <a:moveTo>
                        <a:pt x="47" y="41"/>
                      </a:moveTo>
                      <a:lnTo>
                        <a:pt x="47" y="41"/>
                      </a:lnTo>
                      <a:lnTo>
                        <a:pt x="48" y="43"/>
                      </a:lnTo>
                      <a:lnTo>
                        <a:pt x="48" y="45"/>
                      </a:lnTo>
                      <a:lnTo>
                        <a:pt x="48" y="51"/>
                      </a:lnTo>
                      <a:lnTo>
                        <a:pt x="49" y="55"/>
                      </a:lnTo>
                      <a:lnTo>
                        <a:pt x="52" y="59"/>
                      </a:lnTo>
                      <a:lnTo>
                        <a:pt x="55" y="61"/>
                      </a:lnTo>
                      <a:lnTo>
                        <a:pt x="62" y="64"/>
                      </a:lnTo>
                      <a:lnTo>
                        <a:pt x="62" y="64"/>
                      </a:lnTo>
                      <a:lnTo>
                        <a:pt x="76" y="68"/>
                      </a:lnTo>
                      <a:lnTo>
                        <a:pt x="87" y="72"/>
                      </a:lnTo>
                      <a:lnTo>
                        <a:pt x="91" y="73"/>
                      </a:lnTo>
                      <a:lnTo>
                        <a:pt x="93" y="72"/>
                      </a:lnTo>
                      <a:lnTo>
                        <a:pt x="93" y="70"/>
                      </a:lnTo>
                      <a:lnTo>
                        <a:pt x="91" y="64"/>
                      </a:lnTo>
                      <a:lnTo>
                        <a:pt x="91" y="64"/>
                      </a:lnTo>
                      <a:lnTo>
                        <a:pt x="87" y="58"/>
                      </a:lnTo>
                      <a:lnTo>
                        <a:pt x="82" y="54"/>
                      </a:lnTo>
                      <a:lnTo>
                        <a:pt x="72" y="47"/>
                      </a:lnTo>
                      <a:lnTo>
                        <a:pt x="65" y="43"/>
                      </a:lnTo>
                      <a:lnTo>
                        <a:pt x="64" y="41"/>
                      </a:lnTo>
                      <a:lnTo>
                        <a:pt x="66" y="39"/>
                      </a:lnTo>
                      <a:lnTo>
                        <a:pt x="66" y="39"/>
                      </a:lnTo>
                      <a:lnTo>
                        <a:pt x="70" y="38"/>
                      </a:lnTo>
                      <a:lnTo>
                        <a:pt x="75" y="39"/>
                      </a:lnTo>
                      <a:lnTo>
                        <a:pt x="85" y="44"/>
                      </a:lnTo>
                      <a:lnTo>
                        <a:pt x="88" y="44"/>
                      </a:lnTo>
                      <a:lnTo>
                        <a:pt x="92" y="44"/>
                      </a:lnTo>
                      <a:lnTo>
                        <a:pt x="94" y="41"/>
                      </a:lnTo>
                      <a:lnTo>
                        <a:pt x="97" y="34"/>
                      </a:lnTo>
                      <a:lnTo>
                        <a:pt x="97" y="34"/>
                      </a:lnTo>
                      <a:lnTo>
                        <a:pt x="97" y="27"/>
                      </a:lnTo>
                      <a:lnTo>
                        <a:pt x="96" y="21"/>
                      </a:lnTo>
                      <a:lnTo>
                        <a:pt x="93" y="17"/>
                      </a:lnTo>
                      <a:lnTo>
                        <a:pt x="89" y="15"/>
                      </a:lnTo>
                      <a:lnTo>
                        <a:pt x="85" y="14"/>
                      </a:lnTo>
                      <a:lnTo>
                        <a:pt x="79" y="14"/>
                      </a:lnTo>
                      <a:lnTo>
                        <a:pt x="64" y="14"/>
                      </a:lnTo>
                      <a:lnTo>
                        <a:pt x="64" y="14"/>
                      </a:lnTo>
                      <a:lnTo>
                        <a:pt x="57" y="14"/>
                      </a:lnTo>
                      <a:lnTo>
                        <a:pt x="52" y="11"/>
                      </a:lnTo>
                      <a:lnTo>
                        <a:pt x="48" y="8"/>
                      </a:lnTo>
                      <a:lnTo>
                        <a:pt x="45" y="4"/>
                      </a:lnTo>
                      <a:lnTo>
                        <a:pt x="41" y="2"/>
                      </a:lnTo>
                      <a:lnTo>
                        <a:pt x="36" y="0"/>
                      </a:lnTo>
                      <a:lnTo>
                        <a:pt x="30" y="0"/>
                      </a:lnTo>
                      <a:lnTo>
                        <a:pt x="23" y="5"/>
                      </a:lnTo>
                      <a:lnTo>
                        <a:pt x="23" y="5"/>
                      </a:lnTo>
                      <a:lnTo>
                        <a:pt x="7" y="14"/>
                      </a:lnTo>
                      <a:lnTo>
                        <a:pt x="3" y="17"/>
                      </a:lnTo>
                      <a:lnTo>
                        <a:pt x="0" y="21"/>
                      </a:lnTo>
                      <a:lnTo>
                        <a:pt x="0" y="24"/>
                      </a:lnTo>
                      <a:lnTo>
                        <a:pt x="0" y="26"/>
                      </a:lnTo>
                      <a:lnTo>
                        <a:pt x="3" y="27"/>
                      </a:lnTo>
                      <a:lnTo>
                        <a:pt x="7" y="30"/>
                      </a:lnTo>
                      <a:lnTo>
                        <a:pt x="7" y="30"/>
                      </a:lnTo>
                      <a:lnTo>
                        <a:pt x="32" y="37"/>
                      </a:lnTo>
                      <a:lnTo>
                        <a:pt x="47" y="41"/>
                      </a:lnTo>
                      <a:lnTo>
                        <a:pt x="4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5" name="Freeform 97">
                  <a:extLst>
                    <a:ext uri="{FF2B5EF4-FFF2-40B4-BE49-F238E27FC236}">
                      <a16:creationId xmlns:a16="http://schemas.microsoft.com/office/drawing/2014/main" id="{7DBD36D8-8ED9-4FD0-AAD5-117BDEDB3A0E}"/>
                    </a:ext>
                  </a:extLst>
                </p:cNvPr>
                <p:cNvSpPr>
                  <a:spLocks/>
                </p:cNvSpPr>
                <p:nvPr/>
              </p:nvSpPr>
              <p:spPr bwMode="auto">
                <a:xfrm>
                  <a:off x="4472" y="2274"/>
                  <a:ext cx="38" cy="42"/>
                </a:xfrm>
                <a:custGeom>
                  <a:avLst/>
                  <a:gdLst>
                    <a:gd name="T0" fmla="*/ 27 w 115"/>
                    <a:gd name="T1" fmla="*/ 6 h 126"/>
                    <a:gd name="T2" fmla="*/ 13 w 115"/>
                    <a:gd name="T3" fmla="*/ 0 h 126"/>
                    <a:gd name="T4" fmla="*/ 14 w 115"/>
                    <a:gd name="T5" fmla="*/ 6 h 126"/>
                    <a:gd name="T6" fmla="*/ 13 w 115"/>
                    <a:gd name="T7" fmla="*/ 11 h 126"/>
                    <a:gd name="T8" fmla="*/ 1 w 115"/>
                    <a:gd name="T9" fmla="*/ 30 h 126"/>
                    <a:gd name="T10" fmla="*/ 1 w 115"/>
                    <a:gd name="T11" fmla="*/ 38 h 126"/>
                    <a:gd name="T12" fmla="*/ 13 w 115"/>
                    <a:gd name="T13" fmla="*/ 40 h 126"/>
                    <a:gd name="T14" fmla="*/ 21 w 115"/>
                    <a:gd name="T15" fmla="*/ 40 h 126"/>
                    <a:gd name="T16" fmla="*/ 33 w 115"/>
                    <a:gd name="T17" fmla="*/ 34 h 126"/>
                    <a:gd name="T18" fmla="*/ 41 w 115"/>
                    <a:gd name="T19" fmla="*/ 29 h 126"/>
                    <a:gd name="T20" fmla="*/ 43 w 115"/>
                    <a:gd name="T21" fmla="*/ 30 h 126"/>
                    <a:gd name="T22" fmla="*/ 42 w 115"/>
                    <a:gd name="T23" fmla="*/ 35 h 126"/>
                    <a:gd name="T24" fmla="*/ 43 w 115"/>
                    <a:gd name="T25" fmla="*/ 49 h 126"/>
                    <a:gd name="T26" fmla="*/ 50 w 115"/>
                    <a:gd name="T27" fmla="*/ 59 h 126"/>
                    <a:gd name="T28" fmla="*/ 55 w 115"/>
                    <a:gd name="T29" fmla="*/ 69 h 126"/>
                    <a:gd name="T30" fmla="*/ 52 w 115"/>
                    <a:gd name="T31" fmla="*/ 80 h 126"/>
                    <a:gd name="T32" fmla="*/ 49 w 115"/>
                    <a:gd name="T33" fmla="*/ 84 h 126"/>
                    <a:gd name="T34" fmla="*/ 47 w 115"/>
                    <a:gd name="T35" fmla="*/ 97 h 126"/>
                    <a:gd name="T36" fmla="*/ 48 w 115"/>
                    <a:gd name="T37" fmla="*/ 117 h 126"/>
                    <a:gd name="T38" fmla="*/ 50 w 115"/>
                    <a:gd name="T39" fmla="*/ 125 h 126"/>
                    <a:gd name="T40" fmla="*/ 53 w 115"/>
                    <a:gd name="T41" fmla="*/ 125 h 126"/>
                    <a:gd name="T42" fmla="*/ 57 w 115"/>
                    <a:gd name="T43" fmla="*/ 114 h 126"/>
                    <a:gd name="T44" fmla="*/ 59 w 115"/>
                    <a:gd name="T45" fmla="*/ 103 h 126"/>
                    <a:gd name="T46" fmla="*/ 63 w 115"/>
                    <a:gd name="T47" fmla="*/ 91 h 126"/>
                    <a:gd name="T48" fmla="*/ 72 w 115"/>
                    <a:gd name="T49" fmla="*/ 80 h 126"/>
                    <a:gd name="T50" fmla="*/ 81 w 115"/>
                    <a:gd name="T51" fmla="*/ 70 h 126"/>
                    <a:gd name="T52" fmla="*/ 88 w 115"/>
                    <a:gd name="T53" fmla="*/ 62 h 126"/>
                    <a:gd name="T54" fmla="*/ 109 w 115"/>
                    <a:gd name="T55" fmla="*/ 38 h 126"/>
                    <a:gd name="T56" fmla="*/ 115 w 115"/>
                    <a:gd name="T57" fmla="*/ 28 h 126"/>
                    <a:gd name="T58" fmla="*/ 114 w 115"/>
                    <a:gd name="T59" fmla="*/ 24 h 126"/>
                    <a:gd name="T60" fmla="*/ 106 w 115"/>
                    <a:gd name="T61" fmla="*/ 24 h 126"/>
                    <a:gd name="T62" fmla="*/ 101 w 115"/>
                    <a:gd name="T63" fmla="*/ 24 h 126"/>
                    <a:gd name="T64" fmla="*/ 80 w 115"/>
                    <a:gd name="T65" fmla="*/ 32 h 126"/>
                    <a:gd name="T66" fmla="*/ 61 w 115"/>
                    <a:gd name="T67" fmla="*/ 41 h 126"/>
                    <a:gd name="T68" fmla="*/ 58 w 115"/>
                    <a:gd name="T69" fmla="*/ 38 h 126"/>
                    <a:gd name="T70" fmla="*/ 57 w 115"/>
                    <a:gd name="T71" fmla="*/ 30 h 126"/>
                    <a:gd name="T72" fmla="*/ 55 w 115"/>
                    <a:gd name="T73" fmla="*/ 10 h 126"/>
                    <a:gd name="T74" fmla="*/ 53 w 115"/>
                    <a:gd name="T75" fmla="*/ 2 h 126"/>
                    <a:gd name="T76" fmla="*/ 47 w 115"/>
                    <a:gd name="T77" fmla="*/ 0 h 126"/>
                    <a:gd name="T78" fmla="*/ 42 w 115"/>
                    <a:gd name="T79" fmla="*/ 1 h 126"/>
                    <a:gd name="T80" fmla="*/ 27 w 115"/>
                    <a:gd name="T81"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 h="126">
                      <a:moveTo>
                        <a:pt x="27" y="6"/>
                      </a:moveTo>
                      <a:lnTo>
                        <a:pt x="27" y="6"/>
                      </a:lnTo>
                      <a:lnTo>
                        <a:pt x="15" y="1"/>
                      </a:lnTo>
                      <a:lnTo>
                        <a:pt x="13" y="0"/>
                      </a:lnTo>
                      <a:lnTo>
                        <a:pt x="14" y="4"/>
                      </a:lnTo>
                      <a:lnTo>
                        <a:pt x="14" y="6"/>
                      </a:lnTo>
                      <a:lnTo>
                        <a:pt x="13" y="11"/>
                      </a:lnTo>
                      <a:lnTo>
                        <a:pt x="13" y="11"/>
                      </a:lnTo>
                      <a:lnTo>
                        <a:pt x="7" y="22"/>
                      </a:lnTo>
                      <a:lnTo>
                        <a:pt x="1" y="30"/>
                      </a:lnTo>
                      <a:lnTo>
                        <a:pt x="0" y="35"/>
                      </a:lnTo>
                      <a:lnTo>
                        <a:pt x="1" y="38"/>
                      </a:lnTo>
                      <a:lnTo>
                        <a:pt x="6" y="40"/>
                      </a:lnTo>
                      <a:lnTo>
                        <a:pt x="13" y="40"/>
                      </a:lnTo>
                      <a:lnTo>
                        <a:pt x="13" y="40"/>
                      </a:lnTo>
                      <a:lnTo>
                        <a:pt x="21" y="40"/>
                      </a:lnTo>
                      <a:lnTo>
                        <a:pt x="29" y="38"/>
                      </a:lnTo>
                      <a:lnTo>
                        <a:pt x="33" y="34"/>
                      </a:lnTo>
                      <a:lnTo>
                        <a:pt x="38" y="30"/>
                      </a:lnTo>
                      <a:lnTo>
                        <a:pt x="41" y="29"/>
                      </a:lnTo>
                      <a:lnTo>
                        <a:pt x="43" y="28"/>
                      </a:lnTo>
                      <a:lnTo>
                        <a:pt x="43" y="30"/>
                      </a:lnTo>
                      <a:lnTo>
                        <a:pt x="42" y="35"/>
                      </a:lnTo>
                      <a:lnTo>
                        <a:pt x="42" y="35"/>
                      </a:lnTo>
                      <a:lnTo>
                        <a:pt x="42" y="42"/>
                      </a:lnTo>
                      <a:lnTo>
                        <a:pt x="43" y="49"/>
                      </a:lnTo>
                      <a:lnTo>
                        <a:pt x="47" y="55"/>
                      </a:lnTo>
                      <a:lnTo>
                        <a:pt x="50" y="59"/>
                      </a:lnTo>
                      <a:lnTo>
                        <a:pt x="53" y="64"/>
                      </a:lnTo>
                      <a:lnTo>
                        <a:pt x="55" y="69"/>
                      </a:lnTo>
                      <a:lnTo>
                        <a:pt x="55" y="75"/>
                      </a:lnTo>
                      <a:lnTo>
                        <a:pt x="52" y="80"/>
                      </a:lnTo>
                      <a:lnTo>
                        <a:pt x="52" y="80"/>
                      </a:lnTo>
                      <a:lnTo>
                        <a:pt x="49" y="84"/>
                      </a:lnTo>
                      <a:lnTo>
                        <a:pt x="48" y="89"/>
                      </a:lnTo>
                      <a:lnTo>
                        <a:pt x="47" y="97"/>
                      </a:lnTo>
                      <a:lnTo>
                        <a:pt x="47" y="108"/>
                      </a:lnTo>
                      <a:lnTo>
                        <a:pt x="48" y="117"/>
                      </a:lnTo>
                      <a:lnTo>
                        <a:pt x="49" y="123"/>
                      </a:lnTo>
                      <a:lnTo>
                        <a:pt x="50" y="125"/>
                      </a:lnTo>
                      <a:lnTo>
                        <a:pt x="52" y="126"/>
                      </a:lnTo>
                      <a:lnTo>
                        <a:pt x="53" y="125"/>
                      </a:lnTo>
                      <a:lnTo>
                        <a:pt x="54" y="124"/>
                      </a:lnTo>
                      <a:lnTo>
                        <a:pt x="57" y="114"/>
                      </a:lnTo>
                      <a:lnTo>
                        <a:pt x="57" y="114"/>
                      </a:lnTo>
                      <a:lnTo>
                        <a:pt x="59" y="103"/>
                      </a:lnTo>
                      <a:lnTo>
                        <a:pt x="60" y="96"/>
                      </a:lnTo>
                      <a:lnTo>
                        <a:pt x="63" y="91"/>
                      </a:lnTo>
                      <a:lnTo>
                        <a:pt x="66" y="87"/>
                      </a:lnTo>
                      <a:lnTo>
                        <a:pt x="72" y="80"/>
                      </a:lnTo>
                      <a:lnTo>
                        <a:pt x="76" y="76"/>
                      </a:lnTo>
                      <a:lnTo>
                        <a:pt x="81" y="70"/>
                      </a:lnTo>
                      <a:lnTo>
                        <a:pt x="81" y="70"/>
                      </a:lnTo>
                      <a:lnTo>
                        <a:pt x="88" y="62"/>
                      </a:lnTo>
                      <a:lnTo>
                        <a:pt x="95" y="53"/>
                      </a:lnTo>
                      <a:lnTo>
                        <a:pt x="109" y="38"/>
                      </a:lnTo>
                      <a:lnTo>
                        <a:pt x="114" y="32"/>
                      </a:lnTo>
                      <a:lnTo>
                        <a:pt x="115" y="28"/>
                      </a:lnTo>
                      <a:lnTo>
                        <a:pt x="115" y="27"/>
                      </a:lnTo>
                      <a:lnTo>
                        <a:pt x="114" y="24"/>
                      </a:lnTo>
                      <a:lnTo>
                        <a:pt x="111" y="24"/>
                      </a:lnTo>
                      <a:lnTo>
                        <a:pt x="106" y="24"/>
                      </a:lnTo>
                      <a:lnTo>
                        <a:pt x="101" y="24"/>
                      </a:lnTo>
                      <a:lnTo>
                        <a:pt x="101" y="24"/>
                      </a:lnTo>
                      <a:lnTo>
                        <a:pt x="89" y="28"/>
                      </a:lnTo>
                      <a:lnTo>
                        <a:pt x="80" y="32"/>
                      </a:lnTo>
                      <a:lnTo>
                        <a:pt x="66" y="39"/>
                      </a:lnTo>
                      <a:lnTo>
                        <a:pt x="61" y="41"/>
                      </a:lnTo>
                      <a:lnTo>
                        <a:pt x="59" y="41"/>
                      </a:lnTo>
                      <a:lnTo>
                        <a:pt x="58" y="38"/>
                      </a:lnTo>
                      <a:lnTo>
                        <a:pt x="57" y="30"/>
                      </a:lnTo>
                      <a:lnTo>
                        <a:pt x="57" y="30"/>
                      </a:lnTo>
                      <a:lnTo>
                        <a:pt x="57" y="15"/>
                      </a:lnTo>
                      <a:lnTo>
                        <a:pt x="55" y="10"/>
                      </a:lnTo>
                      <a:lnTo>
                        <a:pt x="55" y="5"/>
                      </a:lnTo>
                      <a:lnTo>
                        <a:pt x="53" y="2"/>
                      </a:lnTo>
                      <a:lnTo>
                        <a:pt x="50" y="0"/>
                      </a:lnTo>
                      <a:lnTo>
                        <a:pt x="47" y="0"/>
                      </a:lnTo>
                      <a:lnTo>
                        <a:pt x="42" y="1"/>
                      </a:lnTo>
                      <a:lnTo>
                        <a:pt x="42" y="1"/>
                      </a:lnTo>
                      <a:lnTo>
                        <a:pt x="27" y="6"/>
                      </a:lnTo>
                      <a:lnTo>
                        <a:pt x="2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6" name="Freeform 98">
                  <a:extLst>
                    <a:ext uri="{FF2B5EF4-FFF2-40B4-BE49-F238E27FC236}">
                      <a16:creationId xmlns:a16="http://schemas.microsoft.com/office/drawing/2014/main" id="{70CCDA24-555D-43FB-9F4C-C148F63885CA}"/>
                    </a:ext>
                  </a:extLst>
                </p:cNvPr>
                <p:cNvSpPr>
                  <a:spLocks/>
                </p:cNvSpPr>
                <p:nvPr/>
              </p:nvSpPr>
              <p:spPr bwMode="auto">
                <a:xfrm>
                  <a:off x="4504" y="2261"/>
                  <a:ext cx="18" cy="21"/>
                </a:xfrm>
                <a:custGeom>
                  <a:avLst/>
                  <a:gdLst>
                    <a:gd name="T0" fmla="*/ 0 w 53"/>
                    <a:gd name="T1" fmla="*/ 11 h 62"/>
                    <a:gd name="T2" fmla="*/ 0 w 53"/>
                    <a:gd name="T3" fmla="*/ 11 h 62"/>
                    <a:gd name="T4" fmla="*/ 1 w 53"/>
                    <a:gd name="T5" fmla="*/ 13 h 62"/>
                    <a:gd name="T6" fmla="*/ 3 w 53"/>
                    <a:gd name="T7" fmla="*/ 15 h 62"/>
                    <a:gd name="T8" fmla="*/ 7 w 53"/>
                    <a:gd name="T9" fmla="*/ 17 h 62"/>
                    <a:gd name="T10" fmla="*/ 9 w 53"/>
                    <a:gd name="T11" fmla="*/ 18 h 62"/>
                    <a:gd name="T12" fmla="*/ 12 w 53"/>
                    <a:gd name="T13" fmla="*/ 21 h 62"/>
                    <a:gd name="T14" fmla="*/ 15 w 53"/>
                    <a:gd name="T15" fmla="*/ 24 h 62"/>
                    <a:gd name="T16" fmla="*/ 19 w 53"/>
                    <a:gd name="T17" fmla="*/ 30 h 62"/>
                    <a:gd name="T18" fmla="*/ 19 w 53"/>
                    <a:gd name="T19" fmla="*/ 30 h 62"/>
                    <a:gd name="T20" fmla="*/ 21 w 53"/>
                    <a:gd name="T21" fmla="*/ 38 h 62"/>
                    <a:gd name="T22" fmla="*/ 24 w 53"/>
                    <a:gd name="T23" fmla="*/ 45 h 62"/>
                    <a:gd name="T24" fmla="*/ 26 w 53"/>
                    <a:gd name="T25" fmla="*/ 56 h 62"/>
                    <a:gd name="T26" fmla="*/ 29 w 53"/>
                    <a:gd name="T27" fmla="*/ 60 h 62"/>
                    <a:gd name="T28" fmla="*/ 31 w 53"/>
                    <a:gd name="T29" fmla="*/ 62 h 62"/>
                    <a:gd name="T30" fmla="*/ 34 w 53"/>
                    <a:gd name="T31" fmla="*/ 62 h 62"/>
                    <a:gd name="T32" fmla="*/ 38 w 53"/>
                    <a:gd name="T33" fmla="*/ 60 h 62"/>
                    <a:gd name="T34" fmla="*/ 38 w 53"/>
                    <a:gd name="T35" fmla="*/ 60 h 62"/>
                    <a:gd name="T36" fmla="*/ 43 w 53"/>
                    <a:gd name="T37" fmla="*/ 57 h 62"/>
                    <a:gd name="T38" fmla="*/ 48 w 53"/>
                    <a:gd name="T39" fmla="*/ 56 h 62"/>
                    <a:gd name="T40" fmla="*/ 53 w 53"/>
                    <a:gd name="T41" fmla="*/ 55 h 62"/>
                    <a:gd name="T42" fmla="*/ 53 w 53"/>
                    <a:gd name="T43" fmla="*/ 54 h 62"/>
                    <a:gd name="T44" fmla="*/ 53 w 53"/>
                    <a:gd name="T45" fmla="*/ 50 h 62"/>
                    <a:gd name="T46" fmla="*/ 48 w 53"/>
                    <a:gd name="T47" fmla="*/ 35 h 62"/>
                    <a:gd name="T48" fmla="*/ 48 w 53"/>
                    <a:gd name="T49" fmla="*/ 35 h 62"/>
                    <a:gd name="T50" fmla="*/ 46 w 53"/>
                    <a:gd name="T51" fmla="*/ 26 h 62"/>
                    <a:gd name="T52" fmla="*/ 45 w 53"/>
                    <a:gd name="T53" fmla="*/ 18 h 62"/>
                    <a:gd name="T54" fmla="*/ 45 w 53"/>
                    <a:gd name="T55" fmla="*/ 9 h 62"/>
                    <a:gd name="T56" fmla="*/ 43 w 53"/>
                    <a:gd name="T57" fmla="*/ 6 h 62"/>
                    <a:gd name="T58" fmla="*/ 41 w 53"/>
                    <a:gd name="T59" fmla="*/ 4 h 62"/>
                    <a:gd name="T60" fmla="*/ 36 w 53"/>
                    <a:gd name="T61" fmla="*/ 2 h 62"/>
                    <a:gd name="T62" fmla="*/ 29 w 53"/>
                    <a:gd name="T63" fmla="*/ 1 h 62"/>
                    <a:gd name="T64" fmla="*/ 29 w 53"/>
                    <a:gd name="T65" fmla="*/ 1 h 62"/>
                    <a:gd name="T66" fmla="*/ 20 w 53"/>
                    <a:gd name="T67" fmla="*/ 0 h 62"/>
                    <a:gd name="T68" fmla="*/ 14 w 53"/>
                    <a:gd name="T69" fmla="*/ 0 h 62"/>
                    <a:gd name="T70" fmla="*/ 8 w 53"/>
                    <a:gd name="T71" fmla="*/ 1 h 62"/>
                    <a:gd name="T72" fmla="*/ 4 w 53"/>
                    <a:gd name="T73" fmla="*/ 4 h 62"/>
                    <a:gd name="T74" fmla="*/ 1 w 53"/>
                    <a:gd name="T75" fmla="*/ 9 h 62"/>
                    <a:gd name="T76" fmla="*/ 0 w 53"/>
                    <a:gd name="T77" fmla="*/ 11 h 62"/>
                    <a:gd name="T78" fmla="*/ 0 w 53"/>
                    <a:gd name="T7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62">
                      <a:moveTo>
                        <a:pt x="0" y="11"/>
                      </a:moveTo>
                      <a:lnTo>
                        <a:pt x="0" y="11"/>
                      </a:lnTo>
                      <a:lnTo>
                        <a:pt x="1" y="13"/>
                      </a:lnTo>
                      <a:lnTo>
                        <a:pt x="3" y="15"/>
                      </a:lnTo>
                      <a:lnTo>
                        <a:pt x="7" y="17"/>
                      </a:lnTo>
                      <a:lnTo>
                        <a:pt x="9" y="18"/>
                      </a:lnTo>
                      <a:lnTo>
                        <a:pt x="12" y="21"/>
                      </a:lnTo>
                      <a:lnTo>
                        <a:pt x="15" y="24"/>
                      </a:lnTo>
                      <a:lnTo>
                        <a:pt x="19" y="30"/>
                      </a:lnTo>
                      <a:lnTo>
                        <a:pt x="19" y="30"/>
                      </a:lnTo>
                      <a:lnTo>
                        <a:pt x="21" y="38"/>
                      </a:lnTo>
                      <a:lnTo>
                        <a:pt x="24" y="45"/>
                      </a:lnTo>
                      <a:lnTo>
                        <a:pt x="26" y="56"/>
                      </a:lnTo>
                      <a:lnTo>
                        <a:pt x="29" y="60"/>
                      </a:lnTo>
                      <a:lnTo>
                        <a:pt x="31" y="62"/>
                      </a:lnTo>
                      <a:lnTo>
                        <a:pt x="34" y="62"/>
                      </a:lnTo>
                      <a:lnTo>
                        <a:pt x="38" y="60"/>
                      </a:lnTo>
                      <a:lnTo>
                        <a:pt x="38" y="60"/>
                      </a:lnTo>
                      <a:lnTo>
                        <a:pt x="43" y="57"/>
                      </a:lnTo>
                      <a:lnTo>
                        <a:pt x="48" y="56"/>
                      </a:lnTo>
                      <a:lnTo>
                        <a:pt x="53" y="55"/>
                      </a:lnTo>
                      <a:lnTo>
                        <a:pt x="53" y="54"/>
                      </a:lnTo>
                      <a:lnTo>
                        <a:pt x="53" y="50"/>
                      </a:lnTo>
                      <a:lnTo>
                        <a:pt x="48" y="35"/>
                      </a:lnTo>
                      <a:lnTo>
                        <a:pt x="48" y="35"/>
                      </a:lnTo>
                      <a:lnTo>
                        <a:pt x="46" y="26"/>
                      </a:lnTo>
                      <a:lnTo>
                        <a:pt x="45" y="18"/>
                      </a:lnTo>
                      <a:lnTo>
                        <a:pt x="45" y="9"/>
                      </a:lnTo>
                      <a:lnTo>
                        <a:pt x="43" y="6"/>
                      </a:lnTo>
                      <a:lnTo>
                        <a:pt x="41" y="4"/>
                      </a:lnTo>
                      <a:lnTo>
                        <a:pt x="36" y="2"/>
                      </a:lnTo>
                      <a:lnTo>
                        <a:pt x="29" y="1"/>
                      </a:lnTo>
                      <a:lnTo>
                        <a:pt x="29" y="1"/>
                      </a:lnTo>
                      <a:lnTo>
                        <a:pt x="20" y="0"/>
                      </a:lnTo>
                      <a:lnTo>
                        <a:pt x="14" y="0"/>
                      </a:lnTo>
                      <a:lnTo>
                        <a:pt x="8" y="1"/>
                      </a:lnTo>
                      <a:lnTo>
                        <a:pt x="4" y="4"/>
                      </a:lnTo>
                      <a:lnTo>
                        <a:pt x="1" y="9"/>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7" name="Freeform 99">
                  <a:extLst>
                    <a:ext uri="{FF2B5EF4-FFF2-40B4-BE49-F238E27FC236}">
                      <a16:creationId xmlns:a16="http://schemas.microsoft.com/office/drawing/2014/main" id="{866585A0-38CB-4898-8F1D-161EC327378B}"/>
                    </a:ext>
                  </a:extLst>
                </p:cNvPr>
                <p:cNvSpPr>
                  <a:spLocks/>
                </p:cNvSpPr>
                <p:nvPr/>
              </p:nvSpPr>
              <p:spPr bwMode="auto">
                <a:xfrm>
                  <a:off x="4488" y="2263"/>
                  <a:ext cx="15" cy="12"/>
                </a:xfrm>
                <a:custGeom>
                  <a:avLst/>
                  <a:gdLst>
                    <a:gd name="T0" fmla="*/ 16 w 45"/>
                    <a:gd name="T1" fmla="*/ 0 h 37"/>
                    <a:gd name="T2" fmla="*/ 16 w 45"/>
                    <a:gd name="T3" fmla="*/ 0 h 37"/>
                    <a:gd name="T4" fmla="*/ 9 w 45"/>
                    <a:gd name="T5" fmla="*/ 0 h 37"/>
                    <a:gd name="T6" fmla="*/ 2 w 45"/>
                    <a:gd name="T7" fmla="*/ 1 h 37"/>
                    <a:gd name="T8" fmla="*/ 0 w 45"/>
                    <a:gd name="T9" fmla="*/ 3 h 37"/>
                    <a:gd name="T10" fmla="*/ 0 w 45"/>
                    <a:gd name="T11" fmla="*/ 5 h 37"/>
                    <a:gd name="T12" fmla="*/ 3 w 45"/>
                    <a:gd name="T13" fmla="*/ 6 h 37"/>
                    <a:gd name="T14" fmla="*/ 7 w 45"/>
                    <a:gd name="T15" fmla="*/ 10 h 37"/>
                    <a:gd name="T16" fmla="*/ 7 w 45"/>
                    <a:gd name="T17" fmla="*/ 10 h 37"/>
                    <a:gd name="T18" fmla="*/ 14 w 45"/>
                    <a:gd name="T19" fmla="*/ 13 h 37"/>
                    <a:gd name="T20" fmla="*/ 16 w 45"/>
                    <a:gd name="T21" fmla="*/ 13 h 37"/>
                    <a:gd name="T22" fmla="*/ 22 w 45"/>
                    <a:gd name="T23" fmla="*/ 17 h 37"/>
                    <a:gd name="T24" fmla="*/ 22 w 45"/>
                    <a:gd name="T25" fmla="*/ 17 h 37"/>
                    <a:gd name="T26" fmla="*/ 41 w 45"/>
                    <a:gd name="T27" fmla="*/ 33 h 37"/>
                    <a:gd name="T28" fmla="*/ 44 w 45"/>
                    <a:gd name="T29" fmla="*/ 37 h 37"/>
                    <a:gd name="T30" fmla="*/ 45 w 45"/>
                    <a:gd name="T31" fmla="*/ 37 h 37"/>
                    <a:gd name="T32" fmla="*/ 45 w 45"/>
                    <a:gd name="T33" fmla="*/ 34 h 37"/>
                    <a:gd name="T34" fmla="*/ 42 w 45"/>
                    <a:gd name="T35" fmla="*/ 29 h 37"/>
                    <a:gd name="T36" fmla="*/ 42 w 45"/>
                    <a:gd name="T37" fmla="*/ 29 h 37"/>
                    <a:gd name="T38" fmla="*/ 24 w 45"/>
                    <a:gd name="T39" fmla="*/ 7 h 37"/>
                    <a:gd name="T40" fmla="*/ 16 w 45"/>
                    <a:gd name="T41" fmla="*/ 0 h 37"/>
                    <a:gd name="T42" fmla="*/ 16 w 45"/>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7">
                      <a:moveTo>
                        <a:pt x="16" y="0"/>
                      </a:moveTo>
                      <a:lnTo>
                        <a:pt x="16" y="0"/>
                      </a:lnTo>
                      <a:lnTo>
                        <a:pt x="9" y="0"/>
                      </a:lnTo>
                      <a:lnTo>
                        <a:pt x="2" y="1"/>
                      </a:lnTo>
                      <a:lnTo>
                        <a:pt x="0" y="3"/>
                      </a:lnTo>
                      <a:lnTo>
                        <a:pt x="0" y="5"/>
                      </a:lnTo>
                      <a:lnTo>
                        <a:pt x="3" y="6"/>
                      </a:lnTo>
                      <a:lnTo>
                        <a:pt x="7" y="10"/>
                      </a:lnTo>
                      <a:lnTo>
                        <a:pt x="7" y="10"/>
                      </a:lnTo>
                      <a:lnTo>
                        <a:pt x="14" y="13"/>
                      </a:lnTo>
                      <a:lnTo>
                        <a:pt x="16" y="13"/>
                      </a:lnTo>
                      <a:lnTo>
                        <a:pt x="22" y="17"/>
                      </a:lnTo>
                      <a:lnTo>
                        <a:pt x="22" y="17"/>
                      </a:lnTo>
                      <a:lnTo>
                        <a:pt x="41" y="33"/>
                      </a:lnTo>
                      <a:lnTo>
                        <a:pt x="44" y="37"/>
                      </a:lnTo>
                      <a:lnTo>
                        <a:pt x="45" y="37"/>
                      </a:lnTo>
                      <a:lnTo>
                        <a:pt x="45" y="34"/>
                      </a:lnTo>
                      <a:lnTo>
                        <a:pt x="42" y="29"/>
                      </a:lnTo>
                      <a:lnTo>
                        <a:pt x="42" y="29"/>
                      </a:lnTo>
                      <a:lnTo>
                        <a:pt x="24" y="7"/>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8" name="Freeform 100">
                  <a:extLst>
                    <a:ext uri="{FF2B5EF4-FFF2-40B4-BE49-F238E27FC236}">
                      <a16:creationId xmlns:a16="http://schemas.microsoft.com/office/drawing/2014/main" id="{48FB9142-8866-4D23-854B-CAC26B81D512}"/>
                    </a:ext>
                  </a:extLst>
                </p:cNvPr>
                <p:cNvSpPr>
                  <a:spLocks/>
                </p:cNvSpPr>
                <p:nvPr/>
              </p:nvSpPr>
              <p:spPr bwMode="auto">
                <a:xfrm>
                  <a:off x="4554" y="2412"/>
                  <a:ext cx="23" cy="46"/>
                </a:xfrm>
                <a:custGeom>
                  <a:avLst/>
                  <a:gdLst>
                    <a:gd name="T0" fmla="*/ 16 w 69"/>
                    <a:gd name="T1" fmla="*/ 61 h 138"/>
                    <a:gd name="T2" fmla="*/ 20 w 69"/>
                    <a:gd name="T3" fmla="*/ 59 h 138"/>
                    <a:gd name="T4" fmla="*/ 27 w 69"/>
                    <a:gd name="T5" fmla="*/ 55 h 138"/>
                    <a:gd name="T6" fmla="*/ 31 w 69"/>
                    <a:gd name="T7" fmla="*/ 48 h 138"/>
                    <a:gd name="T8" fmla="*/ 31 w 69"/>
                    <a:gd name="T9" fmla="*/ 40 h 138"/>
                    <a:gd name="T10" fmla="*/ 32 w 69"/>
                    <a:gd name="T11" fmla="*/ 33 h 138"/>
                    <a:gd name="T12" fmla="*/ 40 w 69"/>
                    <a:gd name="T13" fmla="*/ 22 h 138"/>
                    <a:gd name="T14" fmla="*/ 50 w 69"/>
                    <a:gd name="T15" fmla="*/ 14 h 138"/>
                    <a:gd name="T16" fmla="*/ 52 w 69"/>
                    <a:gd name="T17" fmla="*/ 9 h 138"/>
                    <a:gd name="T18" fmla="*/ 45 w 69"/>
                    <a:gd name="T19" fmla="*/ 4 h 138"/>
                    <a:gd name="T20" fmla="*/ 38 w 69"/>
                    <a:gd name="T21" fmla="*/ 1 h 138"/>
                    <a:gd name="T22" fmla="*/ 28 w 69"/>
                    <a:gd name="T23" fmla="*/ 0 h 138"/>
                    <a:gd name="T24" fmla="*/ 23 w 69"/>
                    <a:gd name="T25" fmla="*/ 4 h 138"/>
                    <a:gd name="T26" fmla="*/ 21 w 69"/>
                    <a:gd name="T27" fmla="*/ 11 h 138"/>
                    <a:gd name="T28" fmla="*/ 14 w 69"/>
                    <a:gd name="T29" fmla="*/ 22 h 138"/>
                    <a:gd name="T30" fmla="*/ 5 w 69"/>
                    <a:gd name="T31" fmla="*/ 40 h 138"/>
                    <a:gd name="T32" fmla="*/ 3 w 69"/>
                    <a:gd name="T33" fmla="*/ 49 h 138"/>
                    <a:gd name="T34" fmla="*/ 0 w 69"/>
                    <a:gd name="T35" fmla="*/ 55 h 138"/>
                    <a:gd name="T36" fmla="*/ 5 w 69"/>
                    <a:gd name="T37" fmla="*/ 76 h 138"/>
                    <a:gd name="T38" fmla="*/ 9 w 69"/>
                    <a:gd name="T39" fmla="*/ 85 h 138"/>
                    <a:gd name="T40" fmla="*/ 11 w 69"/>
                    <a:gd name="T41" fmla="*/ 110 h 138"/>
                    <a:gd name="T42" fmla="*/ 12 w 69"/>
                    <a:gd name="T43" fmla="*/ 122 h 138"/>
                    <a:gd name="T44" fmla="*/ 21 w 69"/>
                    <a:gd name="T45" fmla="*/ 129 h 138"/>
                    <a:gd name="T46" fmla="*/ 28 w 69"/>
                    <a:gd name="T47" fmla="*/ 135 h 138"/>
                    <a:gd name="T48" fmla="*/ 29 w 69"/>
                    <a:gd name="T49" fmla="*/ 133 h 138"/>
                    <a:gd name="T50" fmla="*/ 26 w 69"/>
                    <a:gd name="T51" fmla="*/ 119 h 138"/>
                    <a:gd name="T52" fmla="*/ 20 w 69"/>
                    <a:gd name="T53" fmla="*/ 102 h 138"/>
                    <a:gd name="T54" fmla="*/ 14 w 69"/>
                    <a:gd name="T55" fmla="*/ 85 h 138"/>
                    <a:gd name="T56" fmla="*/ 15 w 69"/>
                    <a:gd name="T57" fmla="*/ 83 h 138"/>
                    <a:gd name="T58" fmla="*/ 26 w 69"/>
                    <a:gd name="T59" fmla="*/ 85 h 138"/>
                    <a:gd name="T60" fmla="*/ 42 w 69"/>
                    <a:gd name="T61" fmla="*/ 91 h 138"/>
                    <a:gd name="T62" fmla="*/ 56 w 69"/>
                    <a:gd name="T63" fmla="*/ 93 h 138"/>
                    <a:gd name="T64" fmla="*/ 57 w 69"/>
                    <a:gd name="T65" fmla="*/ 89 h 138"/>
                    <a:gd name="T66" fmla="*/ 55 w 69"/>
                    <a:gd name="T67" fmla="*/ 85 h 138"/>
                    <a:gd name="T68" fmla="*/ 45 w 69"/>
                    <a:gd name="T69" fmla="*/ 80 h 138"/>
                    <a:gd name="T70" fmla="*/ 31 w 69"/>
                    <a:gd name="T71" fmla="*/ 79 h 138"/>
                    <a:gd name="T72" fmla="*/ 31 w 69"/>
                    <a:gd name="T73" fmla="*/ 74 h 138"/>
                    <a:gd name="T74" fmla="*/ 35 w 69"/>
                    <a:gd name="T75" fmla="*/ 71 h 138"/>
                    <a:gd name="T76" fmla="*/ 50 w 69"/>
                    <a:gd name="T77" fmla="*/ 62 h 138"/>
                    <a:gd name="T78" fmla="*/ 67 w 69"/>
                    <a:gd name="T79" fmla="*/ 54 h 138"/>
                    <a:gd name="T80" fmla="*/ 68 w 69"/>
                    <a:gd name="T81" fmla="*/ 49 h 138"/>
                    <a:gd name="T82" fmla="*/ 65 w 69"/>
                    <a:gd name="T83" fmla="*/ 45 h 138"/>
                    <a:gd name="T84" fmla="*/ 56 w 69"/>
                    <a:gd name="T85" fmla="*/ 39 h 138"/>
                    <a:gd name="T86" fmla="*/ 50 w 69"/>
                    <a:gd name="T87" fmla="*/ 45 h 138"/>
                    <a:gd name="T88" fmla="*/ 45 w 69"/>
                    <a:gd name="T89" fmla="*/ 48 h 138"/>
                    <a:gd name="T90" fmla="*/ 23 w 69"/>
                    <a:gd name="T91" fmla="*/ 59 h 138"/>
                    <a:gd name="T92" fmla="*/ 16 w 69"/>
                    <a:gd name="T93" fmla="*/ 6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138">
                      <a:moveTo>
                        <a:pt x="16" y="61"/>
                      </a:moveTo>
                      <a:lnTo>
                        <a:pt x="16" y="61"/>
                      </a:lnTo>
                      <a:lnTo>
                        <a:pt x="17" y="59"/>
                      </a:lnTo>
                      <a:lnTo>
                        <a:pt x="20" y="59"/>
                      </a:lnTo>
                      <a:lnTo>
                        <a:pt x="25" y="57"/>
                      </a:lnTo>
                      <a:lnTo>
                        <a:pt x="27" y="55"/>
                      </a:lnTo>
                      <a:lnTo>
                        <a:pt x="29" y="52"/>
                      </a:lnTo>
                      <a:lnTo>
                        <a:pt x="31" y="48"/>
                      </a:lnTo>
                      <a:lnTo>
                        <a:pt x="31" y="40"/>
                      </a:lnTo>
                      <a:lnTo>
                        <a:pt x="31" y="40"/>
                      </a:lnTo>
                      <a:lnTo>
                        <a:pt x="31" y="37"/>
                      </a:lnTo>
                      <a:lnTo>
                        <a:pt x="32" y="33"/>
                      </a:lnTo>
                      <a:lnTo>
                        <a:pt x="35" y="27"/>
                      </a:lnTo>
                      <a:lnTo>
                        <a:pt x="40" y="22"/>
                      </a:lnTo>
                      <a:lnTo>
                        <a:pt x="45" y="18"/>
                      </a:lnTo>
                      <a:lnTo>
                        <a:pt x="50" y="14"/>
                      </a:lnTo>
                      <a:lnTo>
                        <a:pt x="52" y="11"/>
                      </a:lnTo>
                      <a:lnTo>
                        <a:pt x="52" y="9"/>
                      </a:lnTo>
                      <a:lnTo>
                        <a:pt x="51" y="8"/>
                      </a:lnTo>
                      <a:lnTo>
                        <a:pt x="45" y="4"/>
                      </a:lnTo>
                      <a:lnTo>
                        <a:pt x="45" y="4"/>
                      </a:lnTo>
                      <a:lnTo>
                        <a:pt x="38" y="1"/>
                      </a:lnTo>
                      <a:lnTo>
                        <a:pt x="32" y="0"/>
                      </a:lnTo>
                      <a:lnTo>
                        <a:pt x="28" y="0"/>
                      </a:lnTo>
                      <a:lnTo>
                        <a:pt x="26" y="1"/>
                      </a:lnTo>
                      <a:lnTo>
                        <a:pt x="23" y="4"/>
                      </a:lnTo>
                      <a:lnTo>
                        <a:pt x="22" y="6"/>
                      </a:lnTo>
                      <a:lnTo>
                        <a:pt x="21" y="11"/>
                      </a:lnTo>
                      <a:lnTo>
                        <a:pt x="21" y="11"/>
                      </a:lnTo>
                      <a:lnTo>
                        <a:pt x="14" y="22"/>
                      </a:lnTo>
                      <a:lnTo>
                        <a:pt x="10" y="31"/>
                      </a:lnTo>
                      <a:lnTo>
                        <a:pt x="5" y="40"/>
                      </a:lnTo>
                      <a:lnTo>
                        <a:pt x="5" y="40"/>
                      </a:lnTo>
                      <a:lnTo>
                        <a:pt x="3" y="49"/>
                      </a:lnTo>
                      <a:lnTo>
                        <a:pt x="0" y="52"/>
                      </a:lnTo>
                      <a:lnTo>
                        <a:pt x="0" y="55"/>
                      </a:lnTo>
                      <a:lnTo>
                        <a:pt x="0" y="60"/>
                      </a:lnTo>
                      <a:lnTo>
                        <a:pt x="5" y="76"/>
                      </a:lnTo>
                      <a:lnTo>
                        <a:pt x="5" y="76"/>
                      </a:lnTo>
                      <a:lnTo>
                        <a:pt x="9" y="85"/>
                      </a:lnTo>
                      <a:lnTo>
                        <a:pt x="10" y="95"/>
                      </a:lnTo>
                      <a:lnTo>
                        <a:pt x="11" y="110"/>
                      </a:lnTo>
                      <a:lnTo>
                        <a:pt x="11" y="117"/>
                      </a:lnTo>
                      <a:lnTo>
                        <a:pt x="12" y="122"/>
                      </a:lnTo>
                      <a:lnTo>
                        <a:pt x="16" y="125"/>
                      </a:lnTo>
                      <a:lnTo>
                        <a:pt x="21" y="129"/>
                      </a:lnTo>
                      <a:lnTo>
                        <a:pt x="21" y="129"/>
                      </a:lnTo>
                      <a:lnTo>
                        <a:pt x="28" y="135"/>
                      </a:lnTo>
                      <a:lnTo>
                        <a:pt x="31" y="138"/>
                      </a:lnTo>
                      <a:lnTo>
                        <a:pt x="29" y="133"/>
                      </a:lnTo>
                      <a:lnTo>
                        <a:pt x="26" y="119"/>
                      </a:lnTo>
                      <a:lnTo>
                        <a:pt x="26" y="119"/>
                      </a:lnTo>
                      <a:lnTo>
                        <a:pt x="23" y="111"/>
                      </a:lnTo>
                      <a:lnTo>
                        <a:pt x="20" y="102"/>
                      </a:lnTo>
                      <a:lnTo>
                        <a:pt x="15" y="89"/>
                      </a:lnTo>
                      <a:lnTo>
                        <a:pt x="14" y="85"/>
                      </a:lnTo>
                      <a:lnTo>
                        <a:pt x="14" y="84"/>
                      </a:lnTo>
                      <a:lnTo>
                        <a:pt x="15" y="83"/>
                      </a:lnTo>
                      <a:lnTo>
                        <a:pt x="19" y="83"/>
                      </a:lnTo>
                      <a:lnTo>
                        <a:pt x="26" y="85"/>
                      </a:lnTo>
                      <a:lnTo>
                        <a:pt x="26" y="85"/>
                      </a:lnTo>
                      <a:lnTo>
                        <a:pt x="42" y="91"/>
                      </a:lnTo>
                      <a:lnTo>
                        <a:pt x="52" y="93"/>
                      </a:lnTo>
                      <a:lnTo>
                        <a:pt x="56" y="93"/>
                      </a:lnTo>
                      <a:lnTo>
                        <a:pt x="57" y="91"/>
                      </a:lnTo>
                      <a:lnTo>
                        <a:pt x="57" y="89"/>
                      </a:lnTo>
                      <a:lnTo>
                        <a:pt x="55" y="85"/>
                      </a:lnTo>
                      <a:lnTo>
                        <a:pt x="55" y="85"/>
                      </a:lnTo>
                      <a:lnTo>
                        <a:pt x="51" y="82"/>
                      </a:lnTo>
                      <a:lnTo>
                        <a:pt x="45" y="80"/>
                      </a:lnTo>
                      <a:lnTo>
                        <a:pt x="34" y="79"/>
                      </a:lnTo>
                      <a:lnTo>
                        <a:pt x="31" y="79"/>
                      </a:lnTo>
                      <a:lnTo>
                        <a:pt x="29" y="77"/>
                      </a:lnTo>
                      <a:lnTo>
                        <a:pt x="31" y="74"/>
                      </a:lnTo>
                      <a:lnTo>
                        <a:pt x="35" y="71"/>
                      </a:lnTo>
                      <a:lnTo>
                        <a:pt x="35" y="71"/>
                      </a:lnTo>
                      <a:lnTo>
                        <a:pt x="43" y="66"/>
                      </a:lnTo>
                      <a:lnTo>
                        <a:pt x="50" y="62"/>
                      </a:lnTo>
                      <a:lnTo>
                        <a:pt x="63" y="56"/>
                      </a:lnTo>
                      <a:lnTo>
                        <a:pt x="67" y="54"/>
                      </a:lnTo>
                      <a:lnTo>
                        <a:pt x="69" y="51"/>
                      </a:lnTo>
                      <a:lnTo>
                        <a:pt x="68" y="49"/>
                      </a:lnTo>
                      <a:lnTo>
                        <a:pt x="65" y="45"/>
                      </a:lnTo>
                      <a:lnTo>
                        <a:pt x="65" y="45"/>
                      </a:lnTo>
                      <a:lnTo>
                        <a:pt x="57" y="40"/>
                      </a:lnTo>
                      <a:lnTo>
                        <a:pt x="56" y="39"/>
                      </a:lnTo>
                      <a:lnTo>
                        <a:pt x="54" y="43"/>
                      </a:lnTo>
                      <a:lnTo>
                        <a:pt x="50" y="45"/>
                      </a:lnTo>
                      <a:lnTo>
                        <a:pt x="45" y="48"/>
                      </a:lnTo>
                      <a:lnTo>
                        <a:pt x="45" y="48"/>
                      </a:lnTo>
                      <a:lnTo>
                        <a:pt x="33" y="54"/>
                      </a:lnTo>
                      <a:lnTo>
                        <a:pt x="23" y="59"/>
                      </a:lnTo>
                      <a:lnTo>
                        <a:pt x="16" y="61"/>
                      </a:lnTo>
                      <a:lnTo>
                        <a:pt x="1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09" name="Freeform 101">
                  <a:extLst>
                    <a:ext uri="{FF2B5EF4-FFF2-40B4-BE49-F238E27FC236}">
                      <a16:creationId xmlns:a16="http://schemas.microsoft.com/office/drawing/2014/main" id="{67332C94-52AF-4E48-969A-34059D8BCB91}"/>
                    </a:ext>
                  </a:extLst>
                </p:cNvPr>
                <p:cNvSpPr>
                  <a:spLocks/>
                </p:cNvSpPr>
                <p:nvPr/>
              </p:nvSpPr>
              <p:spPr bwMode="auto">
                <a:xfrm>
                  <a:off x="4558" y="2490"/>
                  <a:ext cx="45" cy="11"/>
                </a:xfrm>
                <a:custGeom>
                  <a:avLst/>
                  <a:gdLst>
                    <a:gd name="T0" fmla="*/ 84 w 137"/>
                    <a:gd name="T1" fmla="*/ 9 h 34"/>
                    <a:gd name="T2" fmla="*/ 84 w 137"/>
                    <a:gd name="T3" fmla="*/ 9 h 34"/>
                    <a:gd name="T4" fmla="*/ 75 w 137"/>
                    <a:gd name="T5" fmla="*/ 9 h 34"/>
                    <a:gd name="T6" fmla="*/ 68 w 137"/>
                    <a:gd name="T7" fmla="*/ 9 h 34"/>
                    <a:gd name="T8" fmla="*/ 45 w 137"/>
                    <a:gd name="T9" fmla="*/ 4 h 34"/>
                    <a:gd name="T10" fmla="*/ 45 w 137"/>
                    <a:gd name="T11" fmla="*/ 4 h 34"/>
                    <a:gd name="T12" fmla="*/ 25 w 137"/>
                    <a:gd name="T13" fmla="*/ 1 h 34"/>
                    <a:gd name="T14" fmla="*/ 7 w 137"/>
                    <a:gd name="T15" fmla="*/ 0 h 34"/>
                    <a:gd name="T16" fmla="*/ 2 w 137"/>
                    <a:gd name="T17" fmla="*/ 0 h 34"/>
                    <a:gd name="T18" fmla="*/ 0 w 137"/>
                    <a:gd name="T19" fmla="*/ 1 h 34"/>
                    <a:gd name="T20" fmla="*/ 0 w 137"/>
                    <a:gd name="T21" fmla="*/ 1 h 34"/>
                    <a:gd name="T22" fmla="*/ 0 w 137"/>
                    <a:gd name="T23" fmla="*/ 3 h 34"/>
                    <a:gd name="T24" fmla="*/ 2 w 137"/>
                    <a:gd name="T25" fmla="*/ 4 h 34"/>
                    <a:gd name="T26" fmla="*/ 11 w 137"/>
                    <a:gd name="T27" fmla="*/ 9 h 34"/>
                    <a:gd name="T28" fmla="*/ 11 w 137"/>
                    <a:gd name="T29" fmla="*/ 9 h 34"/>
                    <a:gd name="T30" fmla="*/ 19 w 137"/>
                    <a:gd name="T31" fmla="*/ 14 h 34"/>
                    <a:gd name="T32" fmla="*/ 25 w 137"/>
                    <a:gd name="T33" fmla="*/ 18 h 34"/>
                    <a:gd name="T34" fmla="*/ 30 w 137"/>
                    <a:gd name="T35" fmla="*/ 21 h 34"/>
                    <a:gd name="T36" fmla="*/ 34 w 137"/>
                    <a:gd name="T37" fmla="*/ 23 h 34"/>
                    <a:gd name="T38" fmla="*/ 38 w 137"/>
                    <a:gd name="T39" fmla="*/ 24 h 34"/>
                    <a:gd name="T40" fmla="*/ 55 w 137"/>
                    <a:gd name="T41" fmla="*/ 24 h 34"/>
                    <a:gd name="T42" fmla="*/ 55 w 137"/>
                    <a:gd name="T43" fmla="*/ 24 h 34"/>
                    <a:gd name="T44" fmla="*/ 67 w 137"/>
                    <a:gd name="T45" fmla="*/ 24 h 34"/>
                    <a:gd name="T46" fmla="*/ 75 w 137"/>
                    <a:gd name="T47" fmla="*/ 25 h 34"/>
                    <a:gd name="T48" fmla="*/ 87 w 137"/>
                    <a:gd name="T49" fmla="*/ 29 h 34"/>
                    <a:gd name="T50" fmla="*/ 97 w 137"/>
                    <a:gd name="T51" fmla="*/ 32 h 34"/>
                    <a:gd name="T52" fmla="*/ 102 w 137"/>
                    <a:gd name="T53" fmla="*/ 34 h 34"/>
                    <a:gd name="T54" fmla="*/ 109 w 137"/>
                    <a:gd name="T55" fmla="*/ 34 h 34"/>
                    <a:gd name="T56" fmla="*/ 109 w 137"/>
                    <a:gd name="T57" fmla="*/ 34 h 34"/>
                    <a:gd name="T58" fmla="*/ 124 w 137"/>
                    <a:gd name="T59" fmla="*/ 32 h 34"/>
                    <a:gd name="T60" fmla="*/ 130 w 137"/>
                    <a:gd name="T61" fmla="*/ 31 h 34"/>
                    <a:gd name="T62" fmla="*/ 135 w 137"/>
                    <a:gd name="T63" fmla="*/ 30 h 34"/>
                    <a:gd name="T64" fmla="*/ 137 w 137"/>
                    <a:gd name="T65" fmla="*/ 27 h 34"/>
                    <a:gd name="T66" fmla="*/ 137 w 137"/>
                    <a:gd name="T67" fmla="*/ 26 h 34"/>
                    <a:gd name="T68" fmla="*/ 137 w 137"/>
                    <a:gd name="T69" fmla="*/ 25 h 34"/>
                    <a:gd name="T70" fmla="*/ 132 w 137"/>
                    <a:gd name="T71" fmla="*/ 23 h 34"/>
                    <a:gd name="T72" fmla="*/ 124 w 137"/>
                    <a:gd name="T73" fmla="*/ 19 h 34"/>
                    <a:gd name="T74" fmla="*/ 124 w 137"/>
                    <a:gd name="T75" fmla="*/ 19 h 34"/>
                    <a:gd name="T76" fmla="*/ 106 w 137"/>
                    <a:gd name="T77" fmla="*/ 13 h 34"/>
                    <a:gd name="T78" fmla="*/ 93 w 137"/>
                    <a:gd name="T79" fmla="*/ 10 h 34"/>
                    <a:gd name="T80" fmla="*/ 84 w 137"/>
                    <a:gd name="T81" fmla="*/ 9 h 34"/>
                    <a:gd name="T82" fmla="*/ 84 w 137"/>
                    <a:gd name="T83"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34">
                      <a:moveTo>
                        <a:pt x="84" y="9"/>
                      </a:moveTo>
                      <a:lnTo>
                        <a:pt x="84" y="9"/>
                      </a:lnTo>
                      <a:lnTo>
                        <a:pt x="75" y="9"/>
                      </a:lnTo>
                      <a:lnTo>
                        <a:pt x="68" y="9"/>
                      </a:lnTo>
                      <a:lnTo>
                        <a:pt x="45" y="4"/>
                      </a:lnTo>
                      <a:lnTo>
                        <a:pt x="45" y="4"/>
                      </a:lnTo>
                      <a:lnTo>
                        <a:pt x="25" y="1"/>
                      </a:lnTo>
                      <a:lnTo>
                        <a:pt x="7" y="0"/>
                      </a:lnTo>
                      <a:lnTo>
                        <a:pt x="2" y="0"/>
                      </a:lnTo>
                      <a:lnTo>
                        <a:pt x="0" y="1"/>
                      </a:lnTo>
                      <a:lnTo>
                        <a:pt x="0" y="1"/>
                      </a:lnTo>
                      <a:lnTo>
                        <a:pt x="0" y="3"/>
                      </a:lnTo>
                      <a:lnTo>
                        <a:pt x="2" y="4"/>
                      </a:lnTo>
                      <a:lnTo>
                        <a:pt x="11" y="9"/>
                      </a:lnTo>
                      <a:lnTo>
                        <a:pt x="11" y="9"/>
                      </a:lnTo>
                      <a:lnTo>
                        <a:pt x="19" y="14"/>
                      </a:lnTo>
                      <a:lnTo>
                        <a:pt x="25" y="18"/>
                      </a:lnTo>
                      <a:lnTo>
                        <a:pt x="30" y="21"/>
                      </a:lnTo>
                      <a:lnTo>
                        <a:pt x="34" y="23"/>
                      </a:lnTo>
                      <a:lnTo>
                        <a:pt x="38" y="24"/>
                      </a:lnTo>
                      <a:lnTo>
                        <a:pt x="55" y="24"/>
                      </a:lnTo>
                      <a:lnTo>
                        <a:pt x="55" y="24"/>
                      </a:lnTo>
                      <a:lnTo>
                        <a:pt x="67" y="24"/>
                      </a:lnTo>
                      <a:lnTo>
                        <a:pt x="75" y="25"/>
                      </a:lnTo>
                      <a:lnTo>
                        <a:pt x="87" y="29"/>
                      </a:lnTo>
                      <a:lnTo>
                        <a:pt x="97" y="32"/>
                      </a:lnTo>
                      <a:lnTo>
                        <a:pt x="102" y="34"/>
                      </a:lnTo>
                      <a:lnTo>
                        <a:pt x="109" y="34"/>
                      </a:lnTo>
                      <a:lnTo>
                        <a:pt x="109" y="34"/>
                      </a:lnTo>
                      <a:lnTo>
                        <a:pt x="124" y="32"/>
                      </a:lnTo>
                      <a:lnTo>
                        <a:pt x="130" y="31"/>
                      </a:lnTo>
                      <a:lnTo>
                        <a:pt x="135" y="30"/>
                      </a:lnTo>
                      <a:lnTo>
                        <a:pt x="137" y="27"/>
                      </a:lnTo>
                      <a:lnTo>
                        <a:pt x="137" y="26"/>
                      </a:lnTo>
                      <a:lnTo>
                        <a:pt x="137" y="25"/>
                      </a:lnTo>
                      <a:lnTo>
                        <a:pt x="132" y="23"/>
                      </a:lnTo>
                      <a:lnTo>
                        <a:pt x="124" y="19"/>
                      </a:lnTo>
                      <a:lnTo>
                        <a:pt x="124" y="19"/>
                      </a:lnTo>
                      <a:lnTo>
                        <a:pt x="106" y="13"/>
                      </a:lnTo>
                      <a:lnTo>
                        <a:pt x="93" y="10"/>
                      </a:lnTo>
                      <a:lnTo>
                        <a:pt x="84" y="9"/>
                      </a:lnTo>
                      <a:lnTo>
                        <a:pt x="8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0" name="Freeform 102">
                  <a:extLst>
                    <a:ext uri="{FF2B5EF4-FFF2-40B4-BE49-F238E27FC236}">
                      <a16:creationId xmlns:a16="http://schemas.microsoft.com/office/drawing/2014/main" id="{53461225-B0CE-4C80-A667-B1E41816E783}"/>
                    </a:ext>
                  </a:extLst>
                </p:cNvPr>
                <p:cNvSpPr>
                  <a:spLocks/>
                </p:cNvSpPr>
                <p:nvPr/>
              </p:nvSpPr>
              <p:spPr bwMode="auto">
                <a:xfrm>
                  <a:off x="4538" y="2494"/>
                  <a:ext cx="15" cy="13"/>
                </a:xfrm>
                <a:custGeom>
                  <a:avLst/>
                  <a:gdLst>
                    <a:gd name="T0" fmla="*/ 6 w 46"/>
                    <a:gd name="T1" fmla="*/ 2 h 40"/>
                    <a:gd name="T2" fmla="*/ 6 w 46"/>
                    <a:gd name="T3" fmla="*/ 2 h 40"/>
                    <a:gd name="T4" fmla="*/ 4 w 46"/>
                    <a:gd name="T5" fmla="*/ 3 h 40"/>
                    <a:gd name="T6" fmla="*/ 1 w 46"/>
                    <a:gd name="T7" fmla="*/ 6 h 40"/>
                    <a:gd name="T8" fmla="*/ 0 w 46"/>
                    <a:gd name="T9" fmla="*/ 9 h 40"/>
                    <a:gd name="T10" fmla="*/ 0 w 46"/>
                    <a:gd name="T11" fmla="*/ 12 h 40"/>
                    <a:gd name="T12" fmla="*/ 1 w 46"/>
                    <a:gd name="T13" fmla="*/ 14 h 40"/>
                    <a:gd name="T14" fmla="*/ 1 w 46"/>
                    <a:gd name="T15" fmla="*/ 14 h 40"/>
                    <a:gd name="T16" fmla="*/ 4 w 46"/>
                    <a:gd name="T17" fmla="*/ 18 h 40"/>
                    <a:gd name="T18" fmla="*/ 10 w 46"/>
                    <a:gd name="T19" fmla="*/ 24 h 40"/>
                    <a:gd name="T20" fmla="*/ 19 w 46"/>
                    <a:gd name="T21" fmla="*/ 29 h 40"/>
                    <a:gd name="T22" fmla="*/ 29 w 46"/>
                    <a:gd name="T23" fmla="*/ 35 h 40"/>
                    <a:gd name="T24" fmla="*/ 36 w 46"/>
                    <a:gd name="T25" fmla="*/ 39 h 40"/>
                    <a:gd name="T26" fmla="*/ 43 w 46"/>
                    <a:gd name="T27" fmla="*/ 40 h 40"/>
                    <a:gd name="T28" fmla="*/ 44 w 46"/>
                    <a:gd name="T29" fmla="*/ 40 h 40"/>
                    <a:gd name="T30" fmla="*/ 46 w 46"/>
                    <a:gd name="T31" fmla="*/ 39 h 40"/>
                    <a:gd name="T32" fmla="*/ 46 w 46"/>
                    <a:gd name="T33" fmla="*/ 35 h 40"/>
                    <a:gd name="T34" fmla="*/ 44 w 46"/>
                    <a:gd name="T35" fmla="*/ 31 h 40"/>
                    <a:gd name="T36" fmla="*/ 44 w 46"/>
                    <a:gd name="T37" fmla="*/ 31 h 40"/>
                    <a:gd name="T38" fmla="*/ 38 w 46"/>
                    <a:gd name="T39" fmla="*/ 17 h 40"/>
                    <a:gd name="T40" fmla="*/ 35 w 46"/>
                    <a:gd name="T41" fmla="*/ 9 h 40"/>
                    <a:gd name="T42" fmla="*/ 30 w 46"/>
                    <a:gd name="T43" fmla="*/ 2 h 40"/>
                    <a:gd name="T44" fmla="*/ 30 w 46"/>
                    <a:gd name="T45" fmla="*/ 2 h 40"/>
                    <a:gd name="T46" fmla="*/ 29 w 46"/>
                    <a:gd name="T47" fmla="*/ 1 h 40"/>
                    <a:gd name="T48" fmla="*/ 25 w 46"/>
                    <a:gd name="T49" fmla="*/ 0 h 40"/>
                    <a:gd name="T50" fmla="*/ 17 w 46"/>
                    <a:gd name="T51" fmla="*/ 0 h 40"/>
                    <a:gd name="T52" fmla="*/ 6 w 46"/>
                    <a:gd name="T53" fmla="*/ 2 h 40"/>
                    <a:gd name="T54" fmla="*/ 6 w 46"/>
                    <a:gd name="T5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0">
                      <a:moveTo>
                        <a:pt x="6" y="2"/>
                      </a:moveTo>
                      <a:lnTo>
                        <a:pt x="6" y="2"/>
                      </a:lnTo>
                      <a:lnTo>
                        <a:pt x="4" y="3"/>
                      </a:lnTo>
                      <a:lnTo>
                        <a:pt x="1" y="6"/>
                      </a:lnTo>
                      <a:lnTo>
                        <a:pt x="0" y="9"/>
                      </a:lnTo>
                      <a:lnTo>
                        <a:pt x="0" y="12"/>
                      </a:lnTo>
                      <a:lnTo>
                        <a:pt x="1" y="14"/>
                      </a:lnTo>
                      <a:lnTo>
                        <a:pt x="1" y="14"/>
                      </a:lnTo>
                      <a:lnTo>
                        <a:pt x="4" y="18"/>
                      </a:lnTo>
                      <a:lnTo>
                        <a:pt x="10" y="24"/>
                      </a:lnTo>
                      <a:lnTo>
                        <a:pt x="19" y="29"/>
                      </a:lnTo>
                      <a:lnTo>
                        <a:pt x="29" y="35"/>
                      </a:lnTo>
                      <a:lnTo>
                        <a:pt x="36" y="39"/>
                      </a:lnTo>
                      <a:lnTo>
                        <a:pt x="43" y="40"/>
                      </a:lnTo>
                      <a:lnTo>
                        <a:pt x="44" y="40"/>
                      </a:lnTo>
                      <a:lnTo>
                        <a:pt x="46" y="39"/>
                      </a:lnTo>
                      <a:lnTo>
                        <a:pt x="46" y="35"/>
                      </a:lnTo>
                      <a:lnTo>
                        <a:pt x="44" y="31"/>
                      </a:lnTo>
                      <a:lnTo>
                        <a:pt x="44" y="31"/>
                      </a:lnTo>
                      <a:lnTo>
                        <a:pt x="38" y="17"/>
                      </a:lnTo>
                      <a:lnTo>
                        <a:pt x="35" y="9"/>
                      </a:lnTo>
                      <a:lnTo>
                        <a:pt x="30" y="2"/>
                      </a:lnTo>
                      <a:lnTo>
                        <a:pt x="30" y="2"/>
                      </a:lnTo>
                      <a:lnTo>
                        <a:pt x="29" y="1"/>
                      </a:lnTo>
                      <a:lnTo>
                        <a:pt x="25" y="0"/>
                      </a:lnTo>
                      <a:lnTo>
                        <a:pt x="17" y="0"/>
                      </a:lnTo>
                      <a:lnTo>
                        <a:pt x="6" y="2"/>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1" name="Freeform 103">
                  <a:extLst>
                    <a:ext uri="{FF2B5EF4-FFF2-40B4-BE49-F238E27FC236}">
                      <a16:creationId xmlns:a16="http://schemas.microsoft.com/office/drawing/2014/main" id="{F03AA26E-E8AE-481E-AADD-A573ED80D8A2}"/>
                    </a:ext>
                  </a:extLst>
                </p:cNvPr>
                <p:cNvSpPr>
                  <a:spLocks/>
                </p:cNvSpPr>
                <p:nvPr/>
              </p:nvSpPr>
              <p:spPr bwMode="auto">
                <a:xfrm>
                  <a:off x="4514" y="2471"/>
                  <a:ext cx="23" cy="6"/>
                </a:xfrm>
                <a:custGeom>
                  <a:avLst/>
                  <a:gdLst>
                    <a:gd name="T0" fmla="*/ 33 w 69"/>
                    <a:gd name="T1" fmla="*/ 6 h 17"/>
                    <a:gd name="T2" fmla="*/ 33 w 69"/>
                    <a:gd name="T3" fmla="*/ 6 h 17"/>
                    <a:gd name="T4" fmla="*/ 21 w 69"/>
                    <a:gd name="T5" fmla="*/ 3 h 17"/>
                    <a:gd name="T6" fmla="*/ 8 w 69"/>
                    <a:gd name="T7" fmla="*/ 1 h 17"/>
                    <a:gd name="T8" fmla="*/ 4 w 69"/>
                    <a:gd name="T9" fmla="*/ 0 h 17"/>
                    <a:gd name="T10" fmla="*/ 1 w 69"/>
                    <a:gd name="T11" fmla="*/ 1 h 17"/>
                    <a:gd name="T12" fmla="*/ 0 w 69"/>
                    <a:gd name="T13" fmla="*/ 1 h 17"/>
                    <a:gd name="T14" fmla="*/ 0 w 69"/>
                    <a:gd name="T15" fmla="*/ 2 h 17"/>
                    <a:gd name="T16" fmla="*/ 4 w 69"/>
                    <a:gd name="T17" fmla="*/ 6 h 17"/>
                    <a:gd name="T18" fmla="*/ 4 w 69"/>
                    <a:gd name="T19" fmla="*/ 6 h 17"/>
                    <a:gd name="T20" fmla="*/ 8 w 69"/>
                    <a:gd name="T21" fmla="*/ 9 h 17"/>
                    <a:gd name="T22" fmla="*/ 15 w 69"/>
                    <a:gd name="T23" fmla="*/ 12 h 17"/>
                    <a:gd name="T24" fmla="*/ 21 w 69"/>
                    <a:gd name="T25" fmla="*/ 13 h 17"/>
                    <a:gd name="T26" fmla="*/ 27 w 69"/>
                    <a:gd name="T27" fmla="*/ 13 h 17"/>
                    <a:gd name="T28" fmla="*/ 36 w 69"/>
                    <a:gd name="T29" fmla="*/ 12 h 17"/>
                    <a:gd name="T30" fmla="*/ 42 w 69"/>
                    <a:gd name="T31" fmla="*/ 11 h 17"/>
                    <a:gd name="T32" fmla="*/ 42 w 69"/>
                    <a:gd name="T33" fmla="*/ 11 h 17"/>
                    <a:gd name="T34" fmla="*/ 50 w 69"/>
                    <a:gd name="T35" fmla="*/ 12 h 17"/>
                    <a:gd name="T36" fmla="*/ 61 w 69"/>
                    <a:gd name="T37" fmla="*/ 15 h 17"/>
                    <a:gd name="T38" fmla="*/ 69 w 69"/>
                    <a:gd name="T39" fmla="*/ 17 h 17"/>
                    <a:gd name="T40" fmla="*/ 69 w 69"/>
                    <a:gd name="T41" fmla="*/ 17 h 17"/>
                    <a:gd name="T42" fmla="*/ 68 w 69"/>
                    <a:gd name="T43" fmla="*/ 15 h 17"/>
                    <a:gd name="T44" fmla="*/ 68 w 69"/>
                    <a:gd name="T45" fmla="*/ 15 h 17"/>
                    <a:gd name="T46" fmla="*/ 58 w 69"/>
                    <a:gd name="T47" fmla="*/ 12 h 17"/>
                    <a:gd name="T48" fmla="*/ 46 w 69"/>
                    <a:gd name="T49" fmla="*/ 9 h 17"/>
                    <a:gd name="T50" fmla="*/ 33 w 69"/>
                    <a:gd name="T51" fmla="*/ 6 h 17"/>
                    <a:gd name="T52" fmla="*/ 33 w 69"/>
                    <a:gd name="T53"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 h="17">
                      <a:moveTo>
                        <a:pt x="33" y="6"/>
                      </a:moveTo>
                      <a:lnTo>
                        <a:pt x="33" y="6"/>
                      </a:lnTo>
                      <a:lnTo>
                        <a:pt x="21" y="3"/>
                      </a:lnTo>
                      <a:lnTo>
                        <a:pt x="8" y="1"/>
                      </a:lnTo>
                      <a:lnTo>
                        <a:pt x="4" y="0"/>
                      </a:lnTo>
                      <a:lnTo>
                        <a:pt x="1" y="1"/>
                      </a:lnTo>
                      <a:lnTo>
                        <a:pt x="0" y="1"/>
                      </a:lnTo>
                      <a:lnTo>
                        <a:pt x="0" y="2"/>
                      </a:lnTo>
                      <a:lnTo>
                        <a:pt x="4" y="6"/>
                      </a:lnTo>
                      <a:lnTo>
                        <a:pt x="4" y="6"/>
                      </a:lnTo>
                      <a:lnTo>
                        <a:pt x="8" y="9"/>
                      </a:lnTo>
                      <a:lnTo>
                        <a:pt x="15" y="12"/>
                      </a:lnTo>
                      <a:lnTo>
                        <a:pt x="21" y="13"/>
                      </a:lnTo>
                      <a:lnTo>
                        <a:pt x="27" y="13"/>
                      </a:lnTo>
                      <a:lnTo>
                        <a:pt x="36" y="12"/>
                      </a:lnTo>
                      <a:lnTo>
                        <a:pt x="42" y="11"/>
                      </a:lnTo>
                      <a:lnTo>
                        <a:pt x="42" y="11"/>
                      </a:lnTo>
                      <a:lnTo>
                        <a:pt x="50" y="12"/>
                      </a:lnTo>
                      <a:lnTo>
                        <a:pt x="61" y="15"/>
                      </a:lnTo>
                      <a:lnTo>
                        <a:pt x="69" y="17"/>
                      </a:lnTo>
                      <a:lnTo>
                        <a:pt x="69" y="17"/>
                      </a:lnTo>
                      <a:lnTo>
                        <a:pt x="68" y="15"/>
                      </a:lnTo>
                      <a:lnTo>
                        <a:pt x="68" y="15"/>
                      </a:lnTo>
                      <a:lnTo>
                        <a:pt x="58" y="12"/>
                      </a:lnTo>
                      <a:lnTo>
                        <a:pt x="46" y="9"/>
                      </a:lnTo>
                      <a:lnTo>
                        <a:pt x="33" y="6"/>
                      </a:lnTo>
                      <a:lnTo>
                        <a:pt x="3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2" name="Freeform 104">
                  <a:extLst>
                    <a:ext uri="{FF2B5EF4-FFF2-40B4-BE49-F238E27FC236}">
                      <a16:creationId xmlns:a16="http://schemas.microsoft.com/office/drawing/2014/main" id="{550809C9-1D6D-48D9-A8DE-0209ACF6A79B}"/>
                    </a:ext>
                  </a:extLst>
                </p:cNvPr>
                <p:cNvSpPr>
                  <a:spLocks/>
                </p:cNvSpPr>
                <p:nvPr/>
              </p:nvSpPr>
              <p:spPr bwMode="auto">
                <a:xfrm>
                  <a:off x="4441" y="2421"/>
                  <a:ext cx="89" cy="117"/>
                </a:xfrm>
                <a:custGeom>
                  <a:avLst/>
                  <a:gdLst>
                    <a:gd name="T0" fmla="*/ 176 w 267"/>
                    <a:gd name="T1" fmla="*/ 120 h 351"/>
                    <a:gd name="T2" fmla="*/ 191 w 267"/>
                    <a:gd name="T3" fmla="*/ 109 h 351"/>
                    <a:gd name="T4" fmla="*/ 160 w 267"/>
                    <a:gd name="T5" fmla="*/ 112 h 351"/>
                    <a:gd name="T6" fmla="*/ 135 w 267"/>
                    <a:gd name="T7" fmla="*/ 121 h 351"/>
                    <a:gd name="T8" fmla="*/ 101 w 267"/>
                    <a:gd name="T9" fmla="*/ 133 h 351"/>
                    <a:gd name="T10" fmla="*/ 73 w 267"/>
                    <a:gd name="T11" fmla="*/ 130 h 351"/>
                    <a:gd name="T12" fmla="*/ 57 w 267"/>
                    <a:gd name="T13" fmla="*/ 116 h 351"/>
                    <a:gd name="T14" fmla="*/ 54 w 267"/>
                    <a:gd name="T15" fmla="*/ 82 h 351"/>
                    <a:gd name="T16" fmla="*/ 62 w 267"/>
                    <a:gd name="T17" fmla="*/ 62 h 351"/>
                    <a:gd name="T18" fmla="*/ 100 w 267"/>
                    <a:gd name="T19" fmla="*/ 58 h 351"/>
                    <a:gd name="T20" fmla="*/ 162 w 267"/>
                    <a:gd name="T21" fmla="*/ 57 h 351"/>
                    <a:gd name="T22" fmla="*/ 186 w 267"/>
                    <a:gd name="T23" fmla="*/ 69 h 351"/>
                    <a:gd name="T24" fmla="*/ 209 w 267"/>
                    <a:gd name="T25" fmla="*/ 68 h 351"/>
                    <a:gd name="T26" fmla="*/ 243 w 267"/>
                    <a:gd name="T27" fmla="*/ 45 h 351"/>
                    <a:gd name="T28" fmla="*/ 255 w 267"/>
                    <a:gd name="T29" fmla="*/ 30 h 351"/>
                    <a:gd name="T30" fmla="*/ 266 w 267"/>
                    <a:gd name="T31" fmla="*/ 6 h 351"/>
                    <a:gd name="T32" fmla="*/ 261 w 267"/>
                    <a:gd name="T33" fmla="*/ 1 h 351"/>
                    <a:gd name="T34" fmla="*/ 231 w 267"/>
                    <a:gd name="T35" fmla="*/ 18 h 351"/>
                    <a:gd name="T36" fmla="*/ 164 w 267"/>
                    <a:gd name="T37" fmla="*/ 37 h 351"/>
                    <a:gd name="T38" fmla="*/ 133 w 267"/>
                    <a:gd name="T39" fmla="*/ 40 h 351"/>
                    <a:gd name="T40" fmla="*/ 113 w 267"/>
                    <a:gd name="T41" fmla="*/ 30 h 351"/>
                    <a:gd name="T42" fmla="*/ 91 w 267"/>
                    <a:gd name="T43" fmla="*/ 7 h 351"/>
                    <a:gd name="T44" fmla="*/ 80 w 267"/>
                    <a:gd name="T45" fmla="*/ 14 h 351"/>
                    <a:gd name="T46" fmla="*/ 57 w 267"/>
                    <a:gd name="T47" fmla="*/ 39 h 351"/>
                    <a:gd name="T48" fmla="*/ 46 w 267"/>
                    <a:gd name="T49" fmla="*/ 54 h 351"/>
                    <a:gd name="T50" fmla="*/ 35 w 267"/>
                    <a:gd name="T51" fmla="*/ 103 h 351"/>
                    <a:gd name="T52" fmla="*/ 32 w 267"/>
                    <a:gd name="T53" fmla="*/ 138 h 351"/>
                    <a:gd name="T54" fmla="*/ 34 w 267"/>
                    <a:gd name="T55" fmla="*/ 169 h 351"/>
                    <a:gd name="T56" fmla="*/ 1 w 267"/>
                    <a:gd name="T57" fmla="*/ 218 h 351"/>
                    <a:gd name="T58" fmla="*/ 6 w 267"/>
                    <a:gd name="T59" fmla="*/ 232 h 351"/>
                    <a:gd name="T60" fmla="*/ 18 w 267"/>
                    <a:gd name="T61" fmla="*/ 229 h 351"/>
                    <a:gd name="T62" fmla="*/ 35 w 267"/>
                    <a:gd name="T63" fmla="*/ 225 h 351"/>
                    <a:gd name="T64" fmla="*/ 34 w 267"/>
                    <a:gd name="T65" fmla="*/ 259 h 351"/>
                    <a:gd name="T66" fmla="*/ 17 w 267"/>
                    <a:gd name="T67" fmla="*/ 302 h 351"/>
                    <a:gd name="T68" fmla="*/ 33 w 267"/>
                    <a:gd name="T69" fmla="*/ 333 h 351"/>
                    <a:gd name="T70" fmla="*/ 54 w 267"/>
                    <a:gd name="T71" fmla="*/ 351 h 351"/>
                    <a:gd name="T72" fmla="*/ 61 w 267"/>
                    <a:gd name="T73" fmla="*/ 330 h 351"/>
                    <a:gd name="T74" fmla="*/ 66 w 267"/>
                    <a:gd name="T75" fmla="*/ 251 h 351"/>
                    <a:gd name="T76" fmla="*/ 67 w 267"/>
                    <a:gd name="T77" fmla="*/ 199 h 351"/>
                    <a:gd name="T78" fmla="*/ 76 w 267"/>
                    <a:gd name="T79" fmla="*/ 203 h 351"/>
                    <a:gd name="T80" fmla="*/ 91 w 267"/>
                    <a:gd name="T81" fmla="*/ 231 h 351"/>
                    <a:gd name="T82" fmla="*/ 101 w 267"/>
                    <a:gd name="T83" fmla="*/ 251 h 351"/>
                    <a:gd name="T84" fmla="*/ 97 w 267"/>
                    <a:gd name="T85" fmla="*/ 274 h 351"/>
                    <a:gd name="T86" fmla="*/ 99 w 267"/>
                    <a:gd name="T87" fmla="*/ 290 h 351"/>
                    <a:gd name="T88" fmla="*/ 113 w 267"/>
                    <a:gd name="T89" fmla="*/ 290 h 351"/>
                    <a:gd name="T90" fmla="*/ 135 w 267"/>
                    <a:gd name="T91" fmla="*/ 280 h 351"/>
                    <a:gd name="T92" fmla="*/ 145 w 267"/>
                    <a:gd name="T93" fmla="*/ 282 h 351"/>
                    <a:gd name="T94" fmla="*/ 160 w 267"/>
                    <a:gd name="T95" fmla="*/ 286 h 351"/>
                    <a:gd name="T96" fmla="*/ 154 w 267"/>
                    <a:gd name="T97" fmla="*/ 256 h 351"/>
                    <a:gd name="T98" fmla="*/ 123 w 267"/>
                    <a:gd name="T99" fmla="*/ 187 h 351"/>
                    <a:gd name="T100" fmla="*/ 124 w 267"/>
                    <a:gd name="T101" fmla="*/ 164 h 351"/>
                    <a:gd name="T102" fmla="*/ 130 w 267"/>
                    <a:gd name="T103" fmla="*/ 153 h 351"/>
                    <a:gd name="T104" fmla="*/ 151 w 267"/>
                    <a:gd name="T105" fmla="*/ 1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351">
                      <a:moveTo>
                        <a:pt x="164" y="124"/>
                      </a:moveTo>
                      <a:lnTo>
                        <a:pt x="164" y="124"/>
                      </a:lnTo>
                      <a:lnTo>
                        <a:pt x="170" y="122"/>
                      </a:lnTo>
                      <a:lnTo>
                        <a:pt x="176" y="120"/>
                      </a:lnTo>
                      <a:lnTo>
                        <a:pt x="187" y="114"/>
                      </a:lnTo>
                      <a:lnTo>
                        <a:pt x="191" y="110"/>
                      </a:lnTo>
                      <a:lnTo>
                        <a:pt x="192" y="109"/>
                      </a:lnTo>
                      <a:lnTo>
                        <a:pt x="191" y="109"/>
                      </a:lnTo>
                      <a:lnTo>
                        <a:pt x="188" y="108"/>
                      </a:lnTo>
                      <a:lnTo>
                        <a:pt x="179" y="108"/>
                      </a:lnTo>
                      <a:lnTo>
                        <a:pt x="179" y="108"/>
                      </a:lnTo>
                      <a:lnTo>
                        <a:pt x="160" y="112"/>
                      </a:lnTo>
                      <a:lnTo>
                        <a:pt x="148" y="115"/>
                      </a:lnTo>
                      <a:lnTo>
                        <a:pt x="140" y="119"/>
                      </a:lnTo>
                      <a:lnTo>
                        <a:pt x="140" y="119"/>
                      </a:lnTo>
                      <a:lnTo>
                        <a:pt x="135" y="121"/>
                      </a:lnTo>
                      <a:lnTo>
                        <a:pt x="124" y="127"/>
                      </a:lnTo>
                      <a:lnTo>
                        <a:pt x="117" y="131"/>
                      </a:lnTo>
                      <a:lnTo>
                        <a:pt x="108" y="132"/>
                      </a:lnTo>
                      <a:lnTo>
                        <a:pt x="101" y="133"/>
                      </a:lnTo>
                      <a:lnTo>
                        <a:pt x="93" y="133"/>
                      </a:lnTo>
                      <a:lnTo>
                        <a:pt x="93" y="133"/>
                      </a:lnTo>
                      <a:lnTo>
                        <a:pt x="79" y="131"/>
                      </a:lnTo>
                      <a:lnTo>
                        <a:pt x="73" y="130"/>
                      </a:lnTo>
                      <a:lnTo>
                        <a:pt x="68" y="127"/>
                      </a:lnTo>
                      <a:lnTo>
                        <a:pt x="65" y="125"/>
                      </a:lnTo>
                      <a:lnTo>
                        <a:pt x="61" y="121"/>
                      </a:lnTo>
                      <a:lnTo>
                        <a:pt x="57" y="116"/>
                      </a:lnTo>
                      <a:lnTo>
                        <a:pt x="56" y="108"/>
                      </a:lnTo>
                      <a:lnTo>
                        <a:pt x="56" y="108"/>
                      </a:lnTo>
                      <a:lnTo>
                        <a:pt x="54" y="91"/>
                      </a:lnTo>
                      <a:lnTo>
                        <a:pt x="54" y="82"/>
                      </a:lnTo>
                      <a:lnTo>
                        <a:pt x="54" y="75"/>
                      </a:lnTo>
                      <a:lnTo>
                        <a:pt x="56" y="69"/>
                      </a:lnTo>
                      <a:lnTo>
                        <a:pt x="60" y="64"/>
                      </a:lnTo>
                      <a:lnTo>
                        <a:pt x="62" y="62"/>
                      </a:lnTo>
                      <a:lnTo>
                        <a:pt x="66" y="61"/>
                      </a:lnTo>
                      <a:lnTo>
                        <a:pt x="76" y="59"/>
                      </a:lnTo>
                      <a:lnTo>
                        <a:pt x="76" y="59"/>
                      </a:lnTo>
                      <a:lnTo>
                        <a:pt x="100" y="58"/>
                      </a:lnTo>
                      <a:lnTo>
                        <a:pt x="126" y="56"/>
                      </a:lnTo>
                      <a:lnTo>
                        <a:pt x="140" y="54"/>
                      </a:lnTo>
                      <a:lnTo>
                        <a:pt x="151" y="54"/>
                      </a:lnTo>
                      <a:lnTo>
                        <a:pt x="162" y="57"/>
                      </a:lnTo>
                      <a:lnTo>
                        <a:pt x="169" y="59"/>
                      </a:lnTo>
                      <a:lnTo>
                        <a:pt x="169" y="59"/>
                      </a:lnTo>
                      <a:lnTo>
                        <a:pt x="181" y="67"/>
                      </a:lnTo>
                      <a:lnTo>
                        <a:pt x="186" y="69"/>
                      </a:lnTo>
                      <a:lnTo>
                        <a:pt x="191" y="71"/>
                      </a:lnTo>
                      <a:lnTo>
                        <a:pt x="197" y="71"/>
                      </a:lnTo>
                      <a:lnTo>
                        <a:pt x="202" y="70"/>
                      </a:lnTo>
                      <a:lnTo>
                        <a:pt x="209" y="68"/>
                      </a:lnTo>
                      <a:lnTo>
                        <a:pt x="216" y="62"/>
                      </a:lnTo>
                      <a:lnTo>
                        <a:pt x="216" y="62"/>
                      </a:lnTo>
                      <a:lnTo>
                        <a:pt x="231" y="52"/>
                      </a:lnTo>
                      <a:lnTo>
                        <a:pt x="243" y="45"/>
                      </a:lnTo>
                      <a:lnTo>
                        <a:pt x="247" y="42"/>
                      </a:lnTo>
                      <a:lnTo>
                        <a:pt x="250" y="39"/>
                      </a:lnTo>
                      <a:lnTo>
                        <a:pt x="253" y="35"/>
                      </a:lnTo>
                      <a:lnTo>
                        <a:pt x="255" y="30"/>
                      </a:lnTo>
                      <a:lnTo>
                        <a:pt x="255" y="30"/>
                      </a:lnTo>
                      <a:lnTo>
                        <a:pt x="256" y="24"/>
                      </a:lnTo>
                      <a:lnTo>
                        <a:pt x="260" y="17"/>
                      </a:lnTo>
                      <a:lnTo>
                        <a:pt x="266" y="6"/>
                      </a:lnTo>
                      <a:lnTo>
                        <a:pt x="267" y="2"/>
                      </a:lnTo>
                      <a:lnTo>
                        <a:pt x="267" y="1"/>
                      </a:lnTo>
                      <a:lnTo>
                        <a:pt x="266" y="0"/>
                      </a:lnTo>
                      <a:lnTo>
                        <a:pt x="261" y="1"/>
                      </a:lnTo>
                      <a:lnTo>
                        <a:pt x="253" y="5"/>
                      </a:lnTo>
                      <a:lnTo>
                        <a:pt x="253" y="5"/>
                      </a:lnTo>
                      <a:lnTo>
                        <a:pt x="238" y="13"/>
                      </a:lnTo>
                      <a:lnTo>
                        <a:pt x="231" y="18"/>
                      </a:lnTo>
                      <a:lnTo>
                        <a:pt x="220" y="22"/>
                      </a:lnTo>
                      <a:lnTo>
                        <a:pt x="194" y="30"/>
                      </a:lnTo>
                      <a:lnTo>
                        <a:pt x="194" y="30"/>
                      </a:lnTo>
                      <a:lnTo>
                        <a:pt x="164" y="37"/>
                      </a:lnTo>
                      <a:lnTo>
                        <a:pt x="154" y="40"/>
                      </a:lnTo>
                      <a:lnTo>
                        <a:pt x="146" y="41"/>
                      </a:lnTo>
                      <a:lnTo>
                        <a:pt x="139" y="41"/>
                      </a:lnTo>
                      <a:lnTo>
                        <a:pt x="133" y="40"/>
                      </a:lnTo>
                      <a:lnTo>
                        <a:pt x="126" y="37"/>
                      </a:lnTo>
                      <a:lnTo>
                        <a:pt x="120" y="35"/>
                      </a:lnTo>
                      <a:lnTo>
                        <a:pt x="120" y="35"/>
                      </a:lnTo>
                      <a:lnTo>
                        <a:pt x="113" y="30"/>
                      </a:lnTo>
                      <a:lnTo>
                        <a:pt x="107" y="24"/>
                      </a:lnTo>
                      <a:lnTo>
                        <a:pt x="99" y="12"/>
                      </a:lnTo>
                      <a:lnTo>
                        <a:pt x="94" y="7"/>
                      </a:lnTo>
                      <a:lnTo>
                        <a:pt x="91" y="7"/>
                      </a:lnTo>
                      <a:lnTo>
                        <a:pt x="90" y="6"/>
                      </a:lnTo>
                      <a:lnTo>
                        <a:pt x="88" y="7"/>
                      </a:lnTo>
                      <a:lnTo>
                        <a:pt x="85" y="8"/>
                      </a:lnTo>
                      <a:lnTo>
                        <a:pt x="80" y="14"/>
                      </a:lnTo>
                      <a:lnTo>
                        <a:pt x="80" y="14"/>
                      </a:lnTo>
                      <a:lnTo>
                        <a:pt x="74" y="23"/>
                      </a:lnTo>
                      <a:lnTo>
                        <a:pt x="68" y="29"/>
                      </a:lnTo>
                      <a:lnTo>
                        <a:pt x="57" y="39"/>
                      </a:lnTo>
                      <a:lnTo>
                        <a:pt x="52" y="42"/>
                      </a:lnTo>
                      <a:lnTo>
                        <a:pt x="49" y="45"/>
                      </a:lnTo>
                      <a:lnTo>
                        <a:pt x="46" y="50"/>
                      </a:lnTo>
                      <a:lnTo>
                        <a:pt x="46" y="54"/>
                      </a:lnTo>
                      <a:lnTo>
                        <a:pt x="46" y="54"/>
                      </a:lnTo>
                      <a:lnTo>
                        <a:pt x="45" y="68"/>
                      </a:lnTo>
                      <a:lnTo>
                        <a:pt x="40" y="84"/>
                      </a:lnTo>
                      <a:lnTo>
                        <a:pt x="35" y="103"/>
                      </a:lnTo>
                      <a:lnTo>
                        <a:pt x="32" y="124"/>
                      </a:lnTo>
                      <a:lnTo>
                        <a:pt x="32" y="124"/>
                      </a:lnTo>
                      <a:lnTo>
                        <a:pt x="31" y="132"/>
                      </a:lnTo>
                      <a:lnTo>
                        <a:pt x="32" y="138"/>
                      </a:lnTo>
                      <a:lnTo>
                        <a:pt x="37" y="148"/>
                      </a:lnTo>
                      <a:lnTo>
                        <a:pt x="38" y="153"/>
                      </a:lnTo>
                      <a:lnTo>
                        <a:pt x="37" y="159"/>
                      </a:lnTo>
                      <a:lnTo>
                        <a:pt x="34" y="169"/>
                      </a:lnTo>
                      <a:lnTo>
                        <a:pt x="27" y="180"/>
                      </a:lnTo>
                      <a:lnTo>
                        <a:pt x="27" y="180"/>
                      </a:lnTo>
                      <a:lnTo>
                        <a:pt x="11" y="203"/>
                      </a:lnTo>
                      <a:lnTo>
                        <a:pt x="1" y="218"/>
                      </a:lnTo>
                      <a:lnTo>
                        <a:pt x="0" y="223"/>
                      </a:lnTo>
                      <a:lnTo>
                        <a:pt x="0" y="227"/>
                      </a:lnTo>
                      <a:lnTo>
                        <a:pt x="3" y="229"/>
                      </a:lnTo>
                      <a:lnTo>
                        <a:pt x="6" y="232"/>
                      </a:lnTo>
                      <a:lnTo>
                        <a:pt x="6" y="232"/>
                      </a:lnTo>
                      <a:lnTo>
                        <a:pt x="10" y="232"/>
                      </a:lnTo>
                      <a:lnTo>
                        <a:pt x="12" y="232"/>
                      </a:lnTo>
                      <a:lnTo>
                        <a:pt x="18" y="229"/>
                      </a:lnTo>
                      <a:lnTo>
                        <a:pt x="29" y="225"/>
                      </a:lnTo>
                      <a:lnTo>
                        <a:pt x="33" y="223"/>
                      </a:lnTo>
                      <a:lnTo>
                        <a:pt x="34" y="223"/>
                      </a:lnTo>
                      <a:lnTo>
                        <a:pt x="35" y="225"/>
                      </a:lnTo>
                      <a:lnTo>
                        <a:pt x="37" y="232"/>
                      </a:lnTo>
                      <a:lnTo>
                        <a:pt x="37" y="244"/>
                      </a:lnTo>
                      <a:lnTo>
                        <a:pt x="37" y="244"/>
                      </a:lnTo>
                      <a:lnTo>
                        <a:pt x="34" y="259"/>
                      </a:lnTo>
                      <a:lnTo>
                        <a:pt x="29" y="271"/>
                      </a:lnTo>
                      <a:lnTo>
                        <a:pt x="22" y="288"/>
                      </a:lnTo>
                      <a:lnTo>
                        <a:pt x="18" y="295"/>
                      </a:lnTo>
                      <a:lnTo>
                        <a:pt x="17" y="302"/>
                      </a:lnTo>
                      <a:lnTo>
                        <a:pt x="17" y="308"/>
                      </a:lnTo>
                      <a:lnTo>
                        <a:pt x="22" y="316"/>
                      </a:lnTo>
                      <a:lnTo>
                        <a:pt x="22" y="316"/>
                      </a:lnTo>
                      <a:lnTo>
                        <a:pt x="33" y="333"/>
                      </a:lnTo>
                      <a:lnTo>
                        <a:pt x="40" y="341"/>
                      </a:lnTo>
                      <a:lnTo>
                        <a:pt x="45" y="347"/>
                      </a:lnTo>
                      <a:lnTo>
                        <a:pt x="51" y="351"/>
                      </a:lnTo>
                      <a:lnTo>
                        <a:pt x="54" y="351"/>
                      </a:lnTo>
                      <a:lnTo>
                        <a:pt x="56" y="350"/>
                      </a:lnTo>
                      <a:lnTo>
                        <a:pt x="57" y="347"/>
                      </a:lnTo>
                      <a:lnTo>
                        <a:pt x="59" y="344"/>
                      </a:lnTo>
                      <a:lnTo>
                        <a:pt x="61" y="330"/>
                      </a:lnTo>
                      <a:lnTo>
                        <a:pt x="61" y="330"/>
                      </a:lnTo>
                      <a:lnTo>
                        <a:pt x="65" y="282"/>
                      </a:lnTo>
                      <a:lnTo>
                        <a:pt x="66" y="251"/>
                      </a:lnTo>
                      <a:lnTo>
                        <a:pt x="66" y="251"/>
                      </a:lnTo>
                      <a:lnTo>
                        <a:pt x="65" y="233"/>
                      </a:lnTo>
                      <a:lnTo>
                        <a:pt x="65" y="212"/>
                      </a:lnTo>
                      <a:lnTo>
                        <a:pt x="66" y="205"/>
                      </a:lnTo>
                      <a:lnTo>
                        <a:pt x="67" y="199"/>
                      </a:lnTo>
                      <a:lnTo>
                        <a:pt x="68" y="198"/>
                      </a:lnTo>
                      <a:lnTo>
                        <a:pt x="71" y="198"/>
                      </a:lnTo>
                      <a:lnTo>
                        <a:pt x="73" y="199"/>
                      </a:lnTo>
                      <a:lnTo>
                        <a:pt x="76" y="203"/>
                      </a:lnTo>
                      <a:lnTo>
                        <a:pt x="76" y="203"/>
                      </a:lnTo>
                      <a:lnTo>
                        <a:pt x="82" y="209"/>
                      </a:lnTo>
                      <a:lnTo>
                        <a:pt x="85" y="216"/>
                      </a:lnTo>
                      <a:lnTo>
                        <a:pt x="91" y="231"/>
                      </a:lnTo>
                      <a:lnTo>
                        <a:pt x="95" y="243"/>
                      </a:lnTo>
                      <a:lnTo>
                        <a:pt x="97" y="248"/>
                      </a:lnTo>
                      <a:lnTo>
                        <a:pt x="101" y="251"/>
                      </a:lnTo>
                      <a:lnTo>
                        <a:pt x="101" y="251"/>
                      </a:lnTo>
                      <a:lnTo>
                        <a:pt x="102" y="254"/>
                      </a:lnTo>
                      <a:lnTo>
                        <a:pt x="102" y="256"/>
                      </a:lnTo>
                      <a:lnTo>
                        <a:pt x="102" y="262"/>
                      </a:lnTo>
                      <a:lnTo>
                        <a:pt x="97" y="274"/>
                      </a:lnTo>
                      <a:lnTo>
                        <a:pt x="96" y="280"/>
                      </a:lnTo>
                      <a:lnTo>
                        <a:pt x="96" y="286"/>
                      </a:lnTo>
                      <a:lnTo>
                        <a:pt x="96" y="288"/>
                      </a:lnTo>
                      <a:lnTo>
                        <a:pt x="99" y="290"/>
                      </a:lnTo>
                      <a:lnTo>
                        <a:pt x="101" y="290"/>
                      </a:lnTo>
                      <a:lnTo>
                        <a:pt x="106" y="291"/>
                      </a:lnTo>
                      <a:lnTo>
                        <a:pt x="106" y="291"/>
                      </a:lnTo>
                      <a:lnTo>
                        <a:pt x="113" y="290"/>
                      </a:lnTo>
                      <a:lnTo>
                        <a:pt x="120" y="288"/>
                      </a:lnTo>
                      <a:lnTo>
                        <a:pt x="126" y="285"/>
                      </a:lnTo>
                      <a:lnTo>
                        <a:pt x="130" y="283"/>
                      </a:lnTo>
                      <a:lnTo>
                        <a:pt x="135" y="280"/>
                      </a:lnTo>
                      <a:lnTo>
                        <a:pt x="137" y="278"/>
                      </a:lnTo>
                      <a:lnTo>
                        <a:pt x="141" y="279"/>
                      </a:lnTo>
                      <a:lnTo>
                        <a:pt x="145" y="282"/>
                      </a:lnTo>
                      <a:lnTo>
                        <a:pt x="145" y="282"/>
                      </a:lnTo>
                      <a:lnTo>
                        <a:pt x="152" y="288"/>
                      </a:lnTo>
                      <a:lnTo>
                        <a:pt x="156" y="289"/>
                      </a:lnTo>
                      <a:lnTo>
                        <a:pt x="159" y="289"/>
                      </a:lnTo>
                      <a:lnTo>
                        <a:pt x="160" y="286"/>
                      </a:lnTo>
                      <a:lnTo>
                        <a:pt x="160" y="280"/>
                      </a:lnTo>
                      <a:lnTo>
                        <a:pt x="159" y="271"/>
                      </a:lnTo>
                      <a:lnTo>
                        <a:pt x="154" y="256"/>
                      </a:lnTo>
                      <a:lnTo>
                        <a:pt x="154" y="256"/>
                      </a:lnTo>
                      <a:lnTo>
                        <a:pt x="143" y="227"/>
                      </a:lnTo>
                      <a:lnTo>
                        <a:pt x="134" y="205"/>
                      </a:lnTo>
                      <a:lnTo>
                        <a:pt x="126" y="192"/>
                      </a:lnTo>
                      <a:lnTo>
                        <a:pt x="123" y="187"/>
                      </a:lnTo>
                      <a:lnTo>
                        <a:pt x="123" y="187"/>
                      </a:lnTo>
                      <a:lnTo>
                        <a:pt x="123" y="182"/>
                      </a:lnTo>
                      <a:lnTo>
                        <a:pt x="123" y="170"/>
                      </a:lnTo>
                      <a:lnTo>
                        <a:pt x="124" y="164"/>
                      </a:lnTo>
                      <a:lnTo>
                        <a:pt x="125" y="158"/>
                      </a:lnTo>
                      <a:lnTo>
                        <a:pt x="126" y="154"/>
                      </a:lnTo>
                      <a:lnTo>
                        <a:pt x="128" y="153"/>
                      </a:lnTo>
                      <a:lnTo>
                        <a:pt x="130" y="153"/>
                      </a:lnTo>
                      <a:lnTo>
                        <a:pt x="130" y="153"/>
                      </a:lnTo>
                      <a:lnTo>
                        <a:pt x="134" y="152"/>
                      </a:lnTo>
                      <a:lnTo>
                        <a:pt x="140" y="148"/>
                      </a:lnTo>
                      <a:lnTo>
                        <a:pt x="151" y="138"/>
                      </a:lnTo>
                      <a:lnTo>
                        <a:pt x="164" y="124"/>
                      </a:lnTo>
                      <a:lnTo>
                        <a:pt x="164"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3" name="Freeform 105">
                  <a:extLst>
                    <a:ext uri="{FF2B5EF4-FFF2-40B4-BE49-F238E27FC236}">
                      <a16:creationId xmlns:a16="http://schemas.microsoft.com/office/drawing/2014/main" id="{64F93B60-22D5-40C4-924C-E4EDAC259669}"/>
                    </a:ext>
                  </a:extLst>
                </p:cNvPr>
                <p:cNvSpPr>
                  <a:spLocks/>
                </p:cNvSpPr>
                <p:nvPr/>
              </p:nvSpPr>
              <p:spPr bwMode="auto">
                <a:xfrm>
                  <a:off x="4484" y="2573"/>
                  <a:ext cx="64" cy="39"/>
                </a:xfrm>
                <a:custGeom>
                  <a:avLst/>
                  <a:gdLst>
                    <a:gd name="T0" fmla="*/ 109 w 194"/>
                    <a:gd name="T1" fmla="*/ 12 h 116"/>
                    <a:gd name="T2" fmla="*/ 99 w 194"/>
                    <a:gd name="T3" fmla="*/ 23 h 116"/>
                    <a:gd name="T4" fmla="*/ 95 w 194"/>
                    <a:gd name="T5" fmla="*/ 35 h 116"/>
                    <a:gd name="T6" fmla="*/ 86 w 194"/>
                    <a:gd name="T7" fmla="*/ 42 h 116"/>
                    <a:gd name="T8" fmla="*/ 78 w 194"/>
                    <a:gd name="T9" fmla="*/ 46 h 116"/>
                    <a:gd name="T10" fmla="*/ 47 w 194"/>
                    <a:gd name="T11" fmla="*/ 57 h 116"/>
                    <a:gd name="T12" fmla="*/ 40 w 194"/>
                    <a:gd name="T13" fmla="*/ 62 h 116"/>
                    <a:gd name="T14" fmla="*/ 40 w 194"/>
                    <a:gd name="T15" fmla="*/ 70 h 116"/>
                    <a:gd name="T16" fmla="*/ 42 w 194"/>
                    <a:gd name="T17" fmla="*/ 80 h 116"/>
                    <a:gd name="T18" fmla="*/ 40 w 194"/>
                    <a:gd name="T19" fmla="*/ 85 h 116"/>
                    <a:gd name="T20" fmla="*/ 25 w 194"/>
                    <a:gd name="T21" fmla="*/ 96 h 116"/>
                    <a:gd name="T22" fmla="*/ 13 w 194"/>
                    <a:gd name="T23" fmla="*/ 104 h 116"/>
                    <a:gd name="T24" fmla="*/ 0 w 194"/>
                    <a:gd name="T25" fmla="*/ 116 h 116"/>
                    <a:gd name="T26" fmla="*/ 0 w 194"/>
                    <a:gd name="T27" fmla="*/ 116 h 116"/>
                    <a:gd name="T28" fmla="*/ 11 w 194"/>
                    <a:gd name="T29" fmla="*/ 110 h 116"/>
                    <a:gd name="T30" fmla="*/ 41 w 194"/>
                    <a:gd name="T31" fmla="*/ 88 h 116"/>
                    <a:gd name="T32" fmla="*/ 50 w 194"/>
                    <a:gd name="T33" fmla="*/ 86 h 116"/>
                    <a:gd name="T34" fmla="*/ 62 w 194"/>
                    <a:gd name="T35" fmla="*/ 86 h 116"/>
                    <a:gd name="T36" fmla="*/ 80 w 194"/>
                    <a:gd name="T37" fmla="*/ 88 h 116"/>
                    <a:gd name="T38" fmla="*/ 89 w 194"/>
                    <a:gd name="T39" fmla="*/ 85 h 116"/>
                    <a:gd name="T40" fmla="*/ 95 w 194"/>
                    <a:gd name="T41" fmla="*/ 74 h 116"/>
                    <a:gd name="T42" fmla="*/ 99 w 194"/>
                    <a:gd name="T43" fmla="*/ 64 h 116"/>
                    <a:gd name="T44" fmla="*/ 114 w 194"/>
                    <a:gd name="T45" fmla="*/ 47 h 116"/>
                    <a:gd name="T46" fmla="*/ 130 w 194"/>
                    <a:gd name="T47" fmla="*/ 34 h 116"/>
                    <a:gd name="T48" fmla="*/ 144 w 194"/>
                    <a:gd name="T49" fmla="*/ 28 h 116"/>
                    <a:gd name="T50" fmla="*/ 149 w 194"/>
                    <a:gd name="T51" fmla="*/ 26 h 116"/>
                    <a:gd name="T52" fmla="*/ 178 w 194"/>
                    <a:gd name="T53" fmla="*/ 23 h 116"/>
                    <a:gd name="T54" fmla="*/ 192 w 194"/>
                    <a:gd name="T55" fmla="*/ 17 h 116"/>
                    <a:gd name="T56" fmla="*/ 194 w 194"/>
                    <a:gd name="T57" fmla="*/ 13 h 116"/>
                    <a:gd name="T58" fmla="*/ 193 w 194"/>
                    <a:gd name="T59" fmla="*/ 9 h 116"/>
                    <a:gd name="T60" fmla="*/ 190 w 194"/>
                    <a:gd name="T61" fmla="*/ 4 h 116"/>
                    <a:gd name="T62" fmla="*/ 189 w 194"/>
                    <a:gd name="T63" fmla="*/ 1 h 116"/>
                    <a:gd name="T64" fmla="*/ 183 w 194"/>
                    <a:gd name="T65" fmla="*/ 0 h 116"/>
                    <a:gd name="T66" fmla="*/ 164 w 194"/>
                    <a:gd name="T67" fmla="*/ 2 h 116"/>
                    <a:gd name="T68" fmla="*/ 121 w 194"/>
                    <a:gd name="T69" fmla="*/ 7 h 116"/>
                    <a:gd name="T70" fmla="*/ 109 w 194"/>
                    <a:gd name="T71" fmla="*/ 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4" h="116">
                      <a:moveTo>
                        <a:pt x="109" y="12"/>
                      </a:moveTo>
                      <a:lnTo>
                        <a:pt x="109" y="12"/>
                      </a:lnTo>
                      <a:lnTo>
                        <a:pt x="103" y="18"/>
                      </a:lnTo>
                      <a:lnTo>
                        <a:pt x="99" y="23"/>
                      </a:lnTo>
                      <a:lnTo>
                        <a:pt x="97" y="31"/>
                      </a:lnTo>
                      <a:lnTo>
                        <a:pt x="95" y="35"/>
                      </a:lnTo>
                      <a:lnTo>
                        <a:pt x="92" y="38"/>
                      </a:lnTo>
                      <a:lnTo>
                        <a:pt x="86" y="42"/>
                      </a:lnTo>
                      <a:lnTo>
                        <a:pt x="78" y="46"/>
                      </a:lnTo>
                      <a:lnTo>
                        <a:pt x="78" y="46"/>
                      </a:lnTo>
                      <a:lnTo>
                        <a:pt x="59" y="52"/>
                      </a:lnTo>
                      <a:lnTo>
                        <a:pt x="47" y="57"/>
                      </a:lnTo>
                      <a:lnTo>
                        <a:pt x="42" y="59"/>
                      </a:lnTo>
                      <a:lnTo>
                        <a:pt x="40" y="62"/>
                      </a:lnTo>
                      <a:lnTo>
                        <a:pt x="40" y="65"/>
                      </a:lnTo>
                      <a:lnTo>
                        <a:pt x="40" y="70"/>
                      </a:lnTo>
                      <a:lnTo>
                        <a:pt x="40" y="70"/>
                      </a:lnTo>
                      <a:lnTo>
                        <a:pt x="42" y="80"/>
                      </a:lnTo>
                      <a:lnTo>
                        <a:pt x="41" y="82"/>
                      </a:lnTo>
                      <a:lnTo>
                        <a:pt x="40" y="85"/>
                      </a:lnTo>
                      <a:lnTo>
                        <a:pt x="35" y="90"/>
                      </a:lnTo>
                      <a:lnTo>
                        <a:pt x="25" y="96"/>
                      </a:lnTo>
                      <a:lnTo>
                        <a:pt x="25" y="96"/>
                      </a:lnTo>
                      <a:lnTo>
                        <a:pt x="13" y="104"/>
                      </a:lnTo>
                      <a:lnTo>
                        <a:pt x="2" y="113"/>
                      </a:lnTo>
                      <a:lnTo>
                        <a:pt x="0" y="116"/>
                      </a:lnTo>
                      <a:lnTo>
                        <a:pt x="0" y="116"/>
                      </a:lnTo>
                      <a:lnTo>
                        <a:pt x="0" y="116"/>
                      </a:lnTo>
                      <a:lnTo>
                        <a:pt x="11" y="110"/>
                      </a:lnTo>
                      <a:lnTo>
                        <a:pt x="11" y="110"/>
                      </a:lnTo>
                      <a:lnTo>
                        <a:pt x="35" y="93"/>
                      </a:lnTo>
                      <a:lnTo>
                        <a:pt x="41" y="88"/>
                      </a:lnTo>
                      <a:lnTo>
                        <a:pt x="50" y="86"/>
                      </a:lnTo>
                      <a:lnTo>
                        <a:pt x="50" y="86"/>
                      </a:lnTo>
                      <a:lnTo>
                        <a:pt x="56" y="85"/>
                      </a:lnTo>
                      <a:lnTo>
                        <a:pt x="62" y="86"/>
                      </a:lnTo>
                      <a:lnTo>
                        <a:pt x="74" y="88"/>
                      </a:lnTo>
                      <a:lnTo>
                        <a:pt x="80" y="88"/>
                      </a:lnTo>
                      <a:lnTo>
                        <a:pt x="86" y="87"/>
                      </a:lnTo>
                      <a:lnTo>
                        <a:pt x="89" y="85"/>
                      </a:lnTo>
                      <a:lnTo>
                        <a:pt x="91" y="82"/>
                      </a:lnTo>
                      <a:lnTo>
                        <a:pt x="95" y="74"/>
                      </a:lnTo>
                      <a:lnTo>
                        <a:pt x="95" y="74"/>
                      </a:lnTo>
                      <a:lnTo>
                        <a:pt x="99" y="64"/>
                      </a:lnTo>
                      <a:lnTo>
                        <a:pt x="106" y="54"/>
                      </a:lnTo>
                      <a:lnTo>
                        <a:pt x="114" y="47"/>
                      </a:lnTo>
                      <a:lnTo>
                        <a:pt x="121" y="40"/>
                      </a:lnTo>
                      <a:lnTo>
                        <a:pt x="130" y="34"/>
                      </a:lnTo>
                      <a:lnTo>
                        <a:pt x="137" y="30"/>
                      </a:lnTo>
                      <a:lnTo>
                        <a:pt x="144" y="28"/>
                      </a:lnTo>
                      <a:lnTo>
                        <a:pt x="149" y="26"/>
                      </a:lnTo>
                      <a:lnTo>
                        <a:pt x="149" y="26"/>
                      </a:lnTo>
                      <a:lnTo>
                        <a:pt x="161" y="25"/>
                      </a:lnTo>
                      <a:lnTo>
                        <a:pt x="178" y="23"/>
                      </a:lnTo>
                      <a:lnTo>
                        <a:pt x="186" y="20"/>
                      </a:lnTo>
                      <a:lnTo>
                        <a:pt x="192" y="17"/>
                      </a:lnTo>
                      <a:lnTo>
                        <a:pt x="193" y="15"/>
                      </a:lnTo>
                      <a:lnTo>
                        <a:pt x="194" y="13"/>
                      </a:lnTo>
                      <a:lnTo>
                        <a:pt x="194" y="12"/>
                      </a:lnTo>
                      <a:lnTo>
                        <a:pt x="193" y="9"/>
                      </a:lnTo>
                      <a:lnTo>
                        <a:pt x="193" y="9"/>
                      </a:lnTo>
                      <a:lnTo>
                        <a:pt x="190" y="4"/>
                      </a:lnTo>
                      <a:lnTo>
                        <a:pt x="189" y="2"/>
                      </a:lnTo>
                      <a:lnTo>
                        <a:pt x="189" y="1"/>
                      </a:lnTo>
                      <a:lnTo>
                        <a:pt x="189" y="0"/>
                      </a:lnTo>
                      <a:lnTo>
                        <a:pt x="183" y="0"/>
                      </a:lnTo>
                      <a:lnTo>
                        <a:pt x="164" y="2"/>
                      </a:lnTo>
                      <a:lnTo>
                        <a:pt x="164" y="2"/>
                      </a:lnTo>
                      <a:lnTo>
                        <a:pt x="138" y="4"/>
                      </a:lnTo>
                      <a:lnTo>
                        <a:pt x="121" y="7"/>
                      </a:lnTo>
                      <a:lnTo>
                        <a:pt x="113" y="11"/>
                      </a:lnTo>
                      <a:lnTo>
                        <a:pt x="109" y="12"/>
                      </a:lnTo>
                      <a:lnTo>
                        <a:pt x="10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4" name="Freeform 106">
                  <a:extLst>
                    <a:ext uri="{FF2B5EF4-FFF2-40B4-BE49-F238E27FC236}">
                      <a16:creationId xmlns:a16="http://schemas.microsoft.com/office/drawing/2014/main" id="{7837A3BA-6CB9-4D76-8ECA-31F031FC747C}"/>
                    </a:ext>
                  </a:extLst>
                </p:cNvPr>
                <p:cNvSpPr>
                  <a:spLocks/>
                </p:cNvSpPr>
                <p:nvPr/>
              </p:nvSpPr>
              <p:spPr bwMode="auto">
                <a:xfrm>
                  <a:off x="4313" y="2339"/>
                  <a:ext cx="134" cy="167"/>
                </a:xfrm>
                <a:custGeom>
                  <a:avLst/>
                  <a:gdLst>
                    <a:gd name="T0" fmla="*/ 180 w 404"/>
                    <a:gd name="T1" fmla="*/ 467 h 503"/>
                    <a:gd name="T2" fmla="*/ 199 w 404"/>
                    <a:gd name="T3" fmla="*/ 478 h 503"/>
                    <a:gd name="T4" fmla="*/ 218 w 404"/>
                    <a:gd name="T5" fmla="*/ 485 h 503"/>
                    <a:gd name="T6" fmla="*/ 223 w 404"/>
                    <a:gd name="T7" fmla="*/ 492 h 503"/>
                    <a:gd name="T8" fmla="*/ 228 w 404"/>
                    <a:gd name="T9" fmla="*/ 502 h 503"/>
                    <a:gd name="T10" fmla="*/ 244 w 404"/>
                    <a:gd name="T11" fmla="*/ 502 h 503"/>
                    <a:gd name="T12" fmla="*/ 277 w 404"/>
                    <a:gd name="T13" fmla="*/ 471 h 503"/>
                    <a:gd name="T14" fmla="*/ 287 w 404"/>
                    <a:gd name="T15" fmla="*/ 446 h 503"/>
                    <a:gd name="T16" fmla="*/ 292 w 404"/>
                    <a:gd name="T17" fmla="*/ 398 h 503"/>
                    <a:gd name="T18" fmla="*/ 302 w 404"/>
                    <a:gd name="T19" fmla="*/ 393 h 503"/>
                    <a:gd name="T20" fmla="*/ 325 w 404"/>
                    <a:gd name="T21" fmla="*/ 376 h 503"/>
                    <a:gd name="T22" fmla="*/ 341 w 404"/>
                    <a:gd name="T23" fmla="*/ 360 h 503"/>
                    <a:gd name="T24" fmla="*/ 341 w 404"/>
                    <a:gd name="T25" fmla="*/ 311 h 503"/>
                    <a:gd name="T26" fmla="*/ 347 w 404"/>
                    <a:gd name="T27" fmla="*/ 296 h 503"/>
                    <a:gd name="T28" fmla="*/ 376 w 404"/>
                    <a:gd name="T29" fmla="*/ 286 h 503"/>
                    <a:gd name="T30" fmla="*/ 390 w 404"/>
                    <a:gd name="T31" fmla="*/ 275 h 503"/>
                    <a:gd name="T32" fmla="*/ 376 w 404"/>
                    <a:gd name="T33" fmla="*/ 260 h 503"/>
                    <a:gd name="T34" fmla="*/ 356 w 404"/>
                    <a:gd name="T35" fmla="*/ 253 h 503"/>
                    <a:gd name="T36" fmla="*/ 352 w 404"/>
                    <a:gd name="T37" fmla="*/ 236 h 503"/>
                    <a:gd name="T38" fmla="*/ 348 w 404"/>
                    <a:gd name="T39" fmla="*/ 218 h 503"/>
                    <a:gd name="T40" fmla="*/ 322 w 404"/>
                    <a:gd name="T41" fmla="*/ 172 h 503"/>
                    <a:gd name="T42" fmla="*/ 328 w 404"/>
                    <a:gd name="T43" fmla="*/ 159 h 503"/>
                    <a:gd name="T44" fmla="*/ 352 w 404"/>
                    <a:gd name="T45" fmla="*/ 142 h 503"/>
                    <a:gd name="T46" fmla="*/ 352 w 404"/>
                    <a:gd name="T47" fmla="*/ 128 h 503"/>
                    <a:gd name="T48" fmla="*/ 362 w 404"/>
                    <a:gd name="T49" fmla="*/ 125 h 503"/>
                    <a:gd name="T50" fmla="*/ 361 w 404"/>
                    <a:gd name="T51" fmla="*/ 112 h 503"/>
                    <a:gd name="T52" fmla="*/ 361 w 404"/>
                    <a:gd name="T53" fmla="*/ 104 h 503"/>
                    <a:gd name="T54" fmla="*/ 381 w 404"/>
                    <a:gd name="T55" fmla="*/ 102 h 503"/>
                    <a:gd name="T56" fmla="*/ 404 w 404"/>
                    <a:gd name="T57" fmla="*/ 91 h 503"/>
                    <a:gd name="T58" fmla="*/ 401 w 404"/>
                    <a:gd name="T59" fmla="*/ 83 h 503"/>
                    <a:gd name="T60" fmla="*/ 381 w 404"/>
                    <a:gd name="T61" fmla="*/ 81 h 503"/>
                    <a:gd name="T62" fmla="*/ 356 w 404"/>
                    <a:gd name="T63" fmla="*/ 68 h 503"/>
                    <a:gd name="T64" fmla="*/ 337 w 404"/>
                    <a:gd name="T65" fmla="*/ 44 h 503"/>
                    <a:gd name="T66" fmla="*/ 319 w 404"/>
                    <a:gd name="T67" fmla="*/ 12 h 503"/>
                    <a:gd name="T68" fmla="*/ 299 w 404"/>
                    <a:gd name="T69" fmla="*/ 0 h 503"/>
                    <a:gd name="T70" fmla="*/ 292 w 404"/>
                    <a:gd name="T71" fmla="*/ 5 h 503"/>
                    <a:gd name="T72" fmla="*/ 277 w 404"/>
                    <a:gd name="T73" fmla="*/ 49 h 503"/>
                    <a:gd name="T74" fmla="*/ 253 w 404"/>
                    <a:gd name="T75" fmla="*/ 83 h 503"/>
                    <a:gd name="T76" fmla="*/ 240 w 404"/>
                    <a:gd name="T77" fmla="*/ 108 h 503"/>
                    <a:gd name="T78" fmla="*/ 223 w 404"/>
                    <a:gd name="T79" fmla="*/ 123 h 503"/>
                    <a:gd name="T80" fmla="*/ 195 w 404"/>
                    <a:gd name="T81" fmla="*/ 134 h 503"/>
                    <a:gd name="T82" fmla="*/ 174 w 404"/>
                    <a:gd name="T83" fmla="*/ 157 h 503"/>
                    <a:gd name="T84" fmla="*/ 166 w 404"/>
                    <a:gd name="T85" fmla="*/ 180 h 503"/>
                    <a:gd name="T86" fmla="*/ 144 w 404"/>
                    <a:gd name="T87" fmla="*/ 192 h 503"/>
                    <a:gd name="T88" fmla="*/ 106 w 404"/>
                    <a:gd name="T89" fmla="*/ 201 h 503"/>
                    <a:gd name="T90" fmla="*/ 95 w 404"/>
                    <a:gd name="T91" fmla="*/ 217 h 503"/>
                    <a:gd name="T92" fmla="*/ 82 w 404"/>
                    <a:gd name="T93" fmla="*/ 255 h 503"/>
                    <a:gd name="T94" fmla="*/ 49 w 404"/>
                    <a:gd name="T95" fmla="*/ 251 h 503"/>
                    <a:gd name="T96" fmla="*/ 30 w 404"/>
                    <a:gd name="T97" fmla="*/ 242 h 503"/>
                    <a:gd name="T98" fmla="*/ 19 w 404"/>
                    <a:gd name="T99" fmla="*/ 243 h 503"/>
                    <a:gd name="T100" fmla="*/ 4 w 404"/>
                    <a:gd name="T101" fmla="*/ 264 h 503"/>
                    <a:gd name="T102" fmla="*/ 2 w 404"/>
                    <a:gd name="T103" fmla="*/ 286 h 503"/>
                    <a:gd name="T104" fmla="*/ 21 w 404"/>
                    <a:gd name="T105" fmla="*/ 311 h 503"/>
                    <a:gd name="T106" fmla="*/ 29 w 404"/>
                    <a:gd name="T107" fmla="*/ 347 h 503"/>
                    <a:gd name="T108" fmla="*/ 29 w 404"/>
                    <a:gd name="T109" fmla="*/ 366 h 503"/>
                    <a:gd name="T110" fmla="*/ 41 w 404"/>
                    <a:gd name="T111" fmla="*/ 384 h 503"/>
                    <a:gd name="T112" fmla="*/ 49 w 404"/>
                    <a:gd name="T113" fmla="*/ 422 h 503"/>
                    <a:gd name="T114" fmla="*/ 52 w 404"/>
                    <a:gd name="T115" fmla="*/ 446 h 503"/>
                    <a:gd name="T116" fmla="*/ 76 w 404"/>
                    <a:gd name="T117" fmla="*/ 461 h 503"/>
                    <a:gd name="T118" fmla="*/ 98 w 404"/>
                    <a:gd name="T119" fmla="*/ 469 h 503"/>
                    <a:gd name="T120" fmla="*/ 119 w 404"/>
                    <a:gd name="T121" fmla="*/ 484 h 503"/>
                    <a:gd name="T122" fmla="*/ 140 w 404"/>
                    <a:gd name="T123" fmla="*/ 47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503">
                      <a:moveTo>
                        <a:pt x="160" y="468"/>
                      </a:moveTo>
                      <a:lnTo>
                        <a:pt x="160" y="468"/>
                      </a:lnTo>
                      <a:lnTo>
                        <a:pt x="172" y="467"/>
                      </a:lnTo>
                      <a:lnTo>
                        <a:pt x="180" y="467"/>
                      </a:lnTo>
                      <a:lnTo>
                        <a:pt x="184" y="468"/>
                      </a:lnTo>
                      <a:lnTo>
                        <a:pt x="189" y="471"/>
                      </a:lnTo>
                      <a:lnTo>
                        <a:pt x="199" y="478"/>
                      </a:lnTo>
                      <a:lnTo>
                        <a:pt x="199" y="478"/>
                      </a:lnTo>
                      <a:lnTo>
                        <a:pt x="205" y="481"/>
                      </a:lnTo>
                      <a:lnTo>
                        <a:pt x="210" y="484"/>
                      </a:lnTo>
                      <a:lnTo>
                        <a:pt x="214" y="485"/>
                      </a:lnTo>
                      <a:lnTo>
                        <a:pt x="218" y="485"/>
                      </a:lnTo>
                      <a:lnTo>
                        <a:pt x="222" y="485"/>
                      </a:lnTo>
                      <a:lnTo>
                        <a:pt x="223" y="486"/>
                      </a:lnTo>
                      <a:lnTo>
                        <a:pt x="224" y="489"/>
                      </a:lnTo>
                      <a:lnTo>
                        <a:pt x="223" y="492"/>
                      </a:lnTo>
                      <a:lnTo>
                        <a:pt x="223" y="492"/>
                      </a:lnTo>
                      <a:lnTo>
                        <a:pt x="223" y="497"/>
                      </a:lnTo>
                      <a:lnTo>
                        <a:pt x="225" y="500"/>
                      </a:lnTo>
                      <a:lnTo>
                        <a:pt x="228" y="502"/>
                      </a:lnTo>
                      <a:lnTo>
                        <a:pt x="233" y="502"/>
                      </a:lnTo>
                      <a:lnTo>
                        <a:pt x="240" y="503"/>
                      </a:lnTo>
                      <a:lnTo>
                        <a:pt x="244" y="502"/>
                      </a:lnTo>
                      <a:lnTo>
                        <a:pt x="244" y="502"/>
                      </a:lnTo>
                      <a:lnTo>
                        <a:pt x="248" y="498"/>
                      </a:lnTo>
                      <a:lnTo>
                        <a:pt x="259" y="490"/>
                      </a:lnTo>
                      <a:lnTo>
                        <a:pt x="273" y="478"/>
                      </a:lnTo>
                      <a:lnTo>
                        <a:pt x="277" y="471"/>
                      </a:lnTo>
                      <a:lnTo>
                        <a:pt x="282" y="463"/>
                      </a:lnTo>
                      <a:lnTo>
                        <a:pt x="282" y="463"/>
                      </a:lnTo>
                      <a:lnTo>
                        <a:pt x="286" y="455"/>
                      </a:lnTo>
                      <a:lnTo>
                        <a:pt x="287" y="446"/>
                      </a:lnTo>
                      <a:lnTo>
                        <a:pt x="287" y="427"/>
                      </a:lnTo>
                      <a:lnTo>
                        <a:pt x="288" y="409"/>
                      </a:lnTo>
                      <a:lnTo>
                        <a:pt x="290" y="402"/>
                      </a:lnTo>
                      <a:lnTo>
                        <a:pt x="292" y="398"/>
                      </a:lnTo>
                      <a:lnTo>
                        <a:pt x="292" y="398"/>
                      </a:lnTo>
                      <a:lnTo>
                        <a:pt x="297" y="395"/>
                      </a:lnTo>
                      <a:lnTo>
                        <a:pt x="298" y="395"/>
                      </a:lnTo>
                      <a:lnTo>
                        <a:pt x="302" y="393"/>
                      </a:lnTo>
                      <a:lnTo>
                        <a:pt x="313" y="384"/>
                      </a:lnTo>
                      <a:lnTo>
                        <a:pt x="313" y="384"/>
                      </a:lnTo>
                      <a:lnTo>
                        <a:pt x="319" y="378"/>
                      </a:lnTo>
                      <a:lnTo>
                        <a:pt x="325" y="376"/>
                      </a:lnTo>
                      <a:lnTo>
                        <a:pt x="335" y="372"/>
                      </a:lnTo>
                      <a:lnTo>
                        <a:pt x="337" y="371"/>
                      </a:lnTo>
                      <a:lnTo>
                        <a:pt x="339" y="367"/>
                      </a:lnTo>
                      <a:lnTo>
                        <a:pt x="341" y="360"/>
                      </a:lnTo>
                      <a:lnTo>
                        <a:pt x="342" y="349"/>
                      </a:lnTo>
                      <a:lnTo>
                        <a:pt x="342" y="349"/>
                      </a:lnTo>
                      <a:lnTo>
                        <a:pt x="341" y="327"/>
                      </a:lnTo>
                      <a:lnTo>
                        <a:pt x="341" y="311"/>
                      </a:lnTo>
                      <a:lnTo>
                        <a:pt x="341" y="305"/>
                      </a:lnTo>
                      <a:lnTo>
                        <a:pt x="342" y="300"/>
                      </a:lnTo>
                      <a:lnTo>
                        <a:pt x="343" y="298"/>
                      </a:lnTo>
                      <a:lnTo>
                        <a:pt x="347" y="296"/>
                      </a:lnTo>
                      <a:lnTo>
                        <a:pt x="347" y="296"/>
                      </a:lnTo>
                      <a:lnTo>
                        <a:pt x="358" y="291"/>
                      </a:lnTo>
                      <a:lnTo>
                        <a:pt x="376" y="286"/>
                      </a:lnTo>
                      <a:lnTo>
                        <a:pt x="376" y="286"/>
                      </a:lnTo>
                      <a:lnTo>
                        <a:pt x="382" y="283"/>
                      </a:lnTo>
                      <a:lnTo>
                        <a:pt x="387" y="281"/>
                      </a:lnTo>
                      <a:lnTo>
                        <a:pt x="389" y="277"/>
                      </a:lnTo>
                      <a:lnTo>
                        <a:pt x="390" y="275"/>
                      </a:lnTo>
                      <a:lnTo>
                        <a:pt x="389" y="271"/>
                      </a:lnTo>
                      <a:lnTo>
                        <a:pt x="385" y="268"/>
                      </a:lnTo>
                      <a:lnTo>
                        <a:pt x="382" y="264"/>
                      </a:lnTo>
                      <a:lnTo>
                        <a:pt x="376" y="260"/>
                      </a:lnTo>
                      <a:lnTo>
                        <a:pt x="376" y="260"/>
                      </a:lnTo>
                      <a:lnTo>
                        <a:pt x="370" y="258"/>
                      </a:lnTo>
                      <a:lnTo>
                        <a:pt x="365" y="257"/>
                      </a:lnTo>
                      <a:lnTo>
                        <a:pt x="356" y="253"/>
                      </a:lnTo>
                      <a:lnTo>
                        <a:pt x="354" y="252"/>
                      </a:lnTo>
                      <a:lnTo>
                        <a:pt x="353" y="248"/>
                      </a:lnTo>
                      <a:lnTo>
                        <a:pt x="352" y="243"/>
                      </a:lnTo>
                      <a:lnTo>
                        <a:pt x="352" y="236"/>
                      </a:lnTo>
                      <a:lnTo>
                        <a:pt x="352" y="236"/>
                      </a:lnTo>
                      <a:lnTo>
                        <a:pt x="352" y="231"/>
                      </a:lnTo>
                      <a:lnTo>
                        <a:pt x="350" y="228"/>
                      </a:lnTo>
                      <a:lnTo>
                        <a:pt x="348" y="218"/>
                      </a:lnTo>
                      <a:lnTo>
                        <a:pt x="342" y="207"/>
                      </a:lnTo>
                      <a:lnTo>
                        <a:pt x="337" y="197"/>
                      </a:lnTo>
                      <a:lnTo>
                        <a:pt x="326" y="179"/>
                      </a:lnTo>
                      <a:lnTo>
                        <a:pt x="322" y="172"/>
                      </a:lnTo>
                      <a:lnTo>
                        <a:pt x="322" y="167"/>
                      </a:lnTo>
                      <a:lnTo>
                        <a:pt x="322" y="167"/>
                      </a:lnTo>
                      <a:lnTo>
                        <a:pt x="324" y="163"/>
                      </a:lnTo>
                      <a:lnTo>
                        <a:pt x="328" y="159"/>
                      </a:lnTo>
                      <a:lnTo>
                        <a:pt x="339" y="153"/>
                      </a:lnTo>
                      <a:lnTo>
                        <a:pt x="344" y="151"/>
                      </a:lnTo>
                      <a:lnTo>
                        <a:pt x="348" y="146"/>
                      </a:lnTo>
                      <a:lnTo>
                        <a:pt x="352" y="142"/>
                      </a:lnTo>
                      <a:lnTo>
                        <a:pt x="352" y="138"/>
                      </a:lnTo>
                      <a:lnTo>
                        <a:pt x="352" y="138"/>
                      </a:lnTo>
                      <a:lnTo>
                        <a:pt x="350" y="130"/>
                      </a:lnTo>
                      <a:lnTo>
                        <a:pt x="352" y="128"/>
                      </a:lnTo>
                      <a:lnTo>
                        <a:pt x="353" y="127"/>
                      </a:lnTo>
                      <a:lnTo>
                        <a:pt x="356" y="127"/>
                      </a:lnTo>
                      <a:lnTo>
                        <a:pt x="362" y="125"/>
                      </a:lnTo>
                      <a:lnTo>
                        <a:pt x="362" y="125"/>
                      </a:lnTo>
                      <a:lnTo>
                        <a:pt x="364" y="124"/>
                      </a:lnTo>
                      <a:lnTo>
                        <a:pt x="364" y="123"/>
                      </a:lnTo>
                      <a:lnTo>
                        <a:pt x="364" y="121"/>
                      </a:lnTo>
                      <a:lnTo>
                        <a:pt x="361" y="112"/>
                      </a:lnTo>
                      <a:lnTo>
                        <a:pt x="359" y="108"/>
                      </a:lnTo>
                      <a:lnTo>
                        <a:pt x="359" y="106"/>
                      </a:lnTo>
                      <a:lnTo>
                        <a:pt x="360" y="105"/>
                      </a:lnTo>
                      <a:lnTo>
                        <a:pt x="361" y="104"/>
                      </a:lnTo>
                      <a:lnTo>
                        <a:pt x="366" y="104"/>
                      </a:lnTo>
                      <a:lnTo>
                        <a:pt x="366" y="104"/>
                      </a:lnTo>
                      <a:lnTo>
                        <a:pt x="373" y="104"/>
                      </a:lnTo>
                      <a:lnTo>
                        <a:pt x="381" y="102"/>
                      </a:lnTo>
                      <a:lnTo>
                        <a:pt x="389" y="100"/>
                      </a:lnTo>
                      <a:lnTo>
                        <a:pt x="395" y="98"/>
                      </a:lnTo>
                      <a:lnTo>
                        <a:pt x="400" y="95"/>
                      </a:lnTo>
                      <a:lnTo>
                        <a:pt x="404" y="91"/>
                      </a:lnTo>
                      <a:lnTo>
                        <a:pt x="404" y="89"/>
                      </a:lnTo>
                      <a:lnTo>
                        <a:pt x="404" y="88"/>
                      </a:lnTo>
                      <a:lnTo>
                        <a:pt x="402" y="85"/>
                      </a:lnTo>
                      <a:lnTo>
                        <a:pt x="401" y="83"/>
                      </a:lnTo>
                      <a:lnTo>
                        <a:pt x="401" y="83"/>
                      </a:lnTo>
                      <a:lnTo>
                        <a:pt x="396" y="81"/>
                      </a:lnTo>
                      <a:lnTo>
                        <a:pt x="392" y="79"/>
                      </a:lnTo>
                      <a:lnTo>
                        <a:pt x="381" y="81"/>
                      </a:lnTo>
                      <a:lnTo>
                        <a:pt x="376" y="82"/>
                      </a:lnTo>
                      <a:lnTo>
                        <a:pt x="370" y="79"/>
                      </a:lnTo>
                      <a:lnTo>
                        <a:pt x="364" y="76"/>
                      </a:lnTo>
                      <a:lnTo>
                        <a:pt x="356" y="68"/>
                      </a:lnTo>
                      <a:lnTo>
                        <a:pt x="356" y="68"/>
                      </a:lnTo>
                      <a:lnTo>
                        <a:pt x="345" y="55"/>
                      </a:lnTo>
                      <a:lnTo>
                        <a:pt x="339" y="49"/>
                      </a:lnTo>
                      <a:lnTo>
                        <a:pt x="337" y="44"/>
                      </a:lnTo>
                      <a:lnTo>
                        <a:pt x="332" y="34"/>
                      </a:lnTo>
                      <a:lnTo>
                        <a:pt x="332" y="34"/>
                      </a:lnTo>
                      <a:lnTo>
                        <a:pt x="324" y="20"/>
                      </a:lnTo>
                      <a:lnTo>
                        <a:pt x="319" y="12"/>
                      </a:lnTo>
                      <a:lnTo>
                        <a:pt x="314" y="6"/>
                      </a:lnTo>
                      <a:lnTo>
                        <a:pt x="308" y="3"/>
                      </a:lnTo>
                      <a:lnTo>
                        <a:pt x="302" y="0"/>
                      </a:lnTo>
                      <a:lnTo>
                        <a:pt x="299" y="0"/>
                      </a:lnTo>
                      <a:lnTo>
                        <a:pt x="297" y="2"/>
                      </a:lnTo>
                      <a:lnTo>
                        <a:pt x="294" y="3"/>
                      </a:lnTo>
                      <a:lnTo>
                        <a:pt x="292" y="5"/>
                      </a:lnTo>
                      <a:lnTo>
                        <a:pt x="292" y="5"/>
                      </a:lnTo>
                      <a:lnTo>
                        <a:pt x="286" y="16"/>
                      </a:lnTo>
                      <a:lnTo>
                        <a:pt x="282" y="26"/>
                      </a:lnTo>
                      <a:lnTo>
                        <a:pt x="277" y="49"/>
                      </a:lnTo>
                      <a:lnTo>
                        <a:pt x="277" y="49"/>
                      </a:lnTo>
                      <a:lnTo>
                        <a:pt x="274" y="60"/>
                      </a:lnTo>
                      <a:lnTo>
                        <a:pt x="269" y="66"/>
                      </a:lnTo>
                      <a:lnTo>
                        <a:pt x="263" y="72"/>
                      </a:lnTo>
                      <a:lnTo>
                        <a:pt x="253" y="83"/>
                      </a:lnTo>
                      <a:lnTo>
                        <a:pt x="253" y="83"/>
                      </a:lnTo>
                      <a:lnTo>
                        <a:pt x="248" y="90"/>
                      </a:lnTo>
                      <a:lnTo>
                        <a:pt x="245" y="98"/>
                      </a:lnTo>
                      <a:lnTo>
                        <a:pt x="240" y="108"/>
                      </a:lnTo>
                      <a:lnTo>
                        <a:pt x="237" y="113"/>
                      </a:lnTo>
                      <a:lnTo>
                        <a:pt x="234" y="117"/>
                      </a:lnTo>
                      <a:lnTo>
                        <a:pt x="230" y="121"/>
                      </a:lnTo>
                      <a:lnTo>
                        <a:pt x="223" y="123"/>
                      </a:lnTo>
                      <a:lnTo>
                        <a:pt x="223" y="123"/>
                      </a:lnTo>
                      <a:lnTo>
                        <a:pt x="208" y="128"/>
                      </a:lnTo>
                      <a:lnTo>
                        <a:pt x="202" y="130"/>
                      </a:lnTo>
                      <a:lnTo>
                        <a:pt x="195" y="134"/>
                      </a:lnTo>
                      <a:lnTo>
                        <a:pt x="189" y="139"/>
                      </a:lnTo>
                      <a:lnTo>
                        <a:pt x="183" y="144"/>
                      </a:lnTo>
                      <a:lnTo>
                        <a:pt x="178" y="150"/>
                      </a:lnTo>
                      <a:lnTo>
                        <a:pt x="174" y="157"/>
                      </a:lnTo>
                      <a:lnTo>
                        <a:pt x="174" y="157"/>
                      </a:lnTo>
                      <a:lnTo>
                        <a:pt x="172" y="164"/>
                      </a:lnTo>
                      <a:lnTo>
                        <a:pt x="169" y="170"/>
                      </a:lnTo>
                      <a:lnTo>
                        <a:pt x="166" y="180"/>
                      </a:lnTo>
                      <a:lnTo>
                        <a:pt x="163" y="184"/>
                      </a:lnTo>
                      <a:lnTo>
                        <a:pt x="160" y="187"/>
                      </a:lnTo>
                      <a:lnTo>
                        <a:pt x="152" y="190"/>
                      </a:lnTo>
                      <a:lnTo>
                        <a:pt x="144" y="192"/>
                      </a:lnTo>
                      <a:lnTo>
                        <a:pt x="144" y="192"/>
                      </a:lnTo>
                      <a:lnTo>
                        <a:pt x="125" y="196"/>
                      </a:lnTo>
                      <a:lnTo>
                        <a:pt x="111" y="198"/>
                      </a:lnTo>
                      <a:lnTo>
                        <a:pt x="106" y="201"/>
                      </a:lnTo>
                      <a:lnTo>
                        <a:pt x="102" y="204"/>
                      </a:lnTo>
                      <a:lnTo>
                        <a:pt x="98" y="209"/>
                      </a:lnTo>
                      <a:lnTo>
                        <a:pt x="95" y="217"/>
                      </a:lnTo>
                      <a:lnTo>
                        <a:pt x="95" y="217"/>
                      </a:lnTo>
                      <a:lnTo>
                        <a:pt x="92" y="232"/>
                      </a:lnTo>
                      <a:lnTo>
                        <a:pt x="88" y="246"/>
                      </a:lnTo>
                      <a:lnTo>
                        <a:pt x="86" y="252"/>
                      </a:lnTo>
                      <a:lnTo>
                        <a:pt x="82" y="255"/>
                      </a:lnTo>
                      <a:lnTo>
                        <a:pt x="77" y="257"/>
                      </a:lnTo>
                      <a:lnTo>
                        <a:pt x="71" y="255"/>
                      </a:lnTo>
                      <a:lnTo>
                        <a:pt x="71" y="255"/>
                      </a:lnTo>
                      <a:lnTo>
                        <a:pt x="49" y="251"/>
                      </a:lnTo>
                      <a:lnTo>
                        <a:pt x="43" y="249"/>
                      </a:lnTo>
                      <a:lnTo>
                        <a:pt x="36" y="246"/>
                      </a:lnTo>
                      <a:lnTo>
                        <a:pt x="36" y="246"/>
                      </a:lnTo>
                      <a:lnTo>
                        <a:pt x="30" y="242"/>
                      </a:lnTo>
                      <a:lnTo>
                        <a:pt x="25" y="241"/>
                      </a:lnTo>
                      <a:lnTo>
                        <a:pt x="23" y="241"/>
                      </a:lnTo>
                      <a:lnTo>
                        <a:pt x="20" y="241"/>
                      </a:lnTo>
                      <a:lnTo>
                        <a:pt x="19" y="243"/>
                      </a:lnTo>
                      <a:lnTo>
                        <a:pt x="17" y="246"/>
                      </a:lnTo>
                      <a:lnTo>
                        <a:pt x="17" y="246"/>
                      </a:lnTo>
                      <a:lnTo>
                        <a:pt x="12" y="254"/>
                      </a:lnTo>
                      <a:lnTo>
                        <a:pt x="4" y="264"/>
                      </a:lnTo>
                      <a:lnTo>
                        <a:pt x="2" y="269"/>
                      </a:lnTo>
                      <a:lnTo>
                        <a:pt x="1" y="274"/>
                      </a:lnTo>
                      <a:lnTo>
                        <a:pt x="0" y="280"/>
                      </a:lnTo>
                      <a:lnTo>
                        <a:pt x="2" y="286"/>
                      </a:lnTo>
                      <a:lnTo>
                        <a:pt x="2" y="286"/>
                      </a:lnTo>
                      <a:lnTo>
                        <a:pt x="6" y="292"/>
                      </a:lnTo>
                      <a:lnTo>
                        <a:pt x="11" y="298"/>
                      </a:lnTo>
                      <a:lnTo>
                        <a:pt x="21" y="311"/>
                      </a:lnTo>
                      <a:lnTo>
                        <a:pt x="26" y="320"/>
                      </a:lnTo>
                      <a:lnTo>
                        <a:pt x="29" y="328"/>
                      </a:lnTo>
                      <a:lnTo>
                        <a:pt x="30" y="337"/>
                      </a:lnTo>
                      <a:lnTo>
                        <a:pt x="29" y="347"/>
                      </a:lnTo>
                      <a:lnTo>
                        <a:pt x="29" y="347"/>
                      </a:lnTo>
                      <a:lnTo>
                        <a:pt x="27" y="356"/>
                      </a:lnTo>
                      <a:lnTo>
                        <a:pt x="27" y="362"/>
                      </a:lnTo>
                      <a:lnTo>
                        <a:pt x="29" y="366"/>
                      </a:lnTo>
                      <a:lnTo>
                        <a:pt x="31" y="370"/>
                      </a:lnTo>
                      <a:lnTo>
                        <a:pt x="37" y="375"/>
                      </a:lnTo>
                      <a:lnTo>
                        <a:pt x="40" y="379"/>
                      </a:lnTo>
                      <a:lnTo>
                        <a:pt x="41" y="384"/>
                      </a:lnTo>
                      <a:lnTo>
                        <a:pt x="41" y="384"/>
                      </a:lnTo>
                      <a:lnTo>
                        <a:pt x="43" y="396"/>
                      </a:lnTo>
                      <a:lnTo>
                        <a:pt x="47" y="409"/>
                      </a:lnTo>
                      <a:lnTo>
                        <a:pt x="49" y="422"/>
                      </a:lnTo>
                      <a:lnTo>
                        <a:pt x="51" y="429"/>
                      </a:lnTo>
                      <a:lnTo>
                        <a:pt x="51" y="438"/>
                      </a:lnTo>
                      <a:lnTo>
                        <a:pt x="51" y="438"/>
                      </a:lnTo>
                      <a:lnTo>
                        <a:pt x="52" y="446"/>
                      </a:lnTo>
                      <a:lnTo>
                        <a:pt x="54" y="451"/>
                      </a:lnTo>
                      <a:lnTo>
                        <a:pt x="58" y="455"/>
                      </a:lnTo>
                      <a:lnTo>
                        <a:pt x="63" y="457"/>
                      </a:lnTo>
                      <a:lnTo>
                        <a:pt x="76" y="461"/>
                      </a:lnTo>
                      <a:lnTo>
                        <a:pt x="83" y="462"/>
                      </a:lnTo>
                      <a:lnTo>
                        <a:pt x="91" y="466"/>
                      </a:lnTo>
                      <a:lnTo>
                        <a:pt x="91" y="466"/>
                      </a:lnTo>
                      <a:lnTo>
                        <a:pt x="98" y="469"/>
                      </a:lnTo>
                      <a:lnTo>
                        <a:pt x="104" y="473"/>
                      </a:lnTo>
                      <a:lnTo>
                        <a:pt x="111" y="480"/>
                      </a:lnTo>
                      <a:lnTo>
                        <a:pt x="115" y="483"/>
                      </a:lnTo>
                      <a:lnTo>
                        <a:pt x="119" y="484"/>
                      </a:lnTo>
                      <a:lnTo>
                        <a:pt x="123" y="484"/>
                      </a:lnTo>
                      <a:lnTo>
                        <a:pt x="128" y="483"/>
                      </a:lnTo>
                      <a:lnTo>
                        <a:pt x="128" y="483"/>
                      </a:lnTo>
                      <a:lnTo>
                        <a:pt x="140" y="478"/>
                      </a:lnTo>
                      <a:lnTo>
                        <a:pt x="150" y="473"/>
                      </a:lnTo>
                      <a:lnTo>
                        <a:pt x="160" y="468"/>
                      </a:lnTo>
                      <a:lnTo>
                        <a:pt x="160" y="4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5" name="Freeform 107">
                  <a:extLst>
                    <a:ext uri="{FF2B5EF4-FFF2-40B4-BE49-F238E27FC236}">
                      <a16:creationId xmlns:a16="http://schemas.microsoft.com/office/drawing/2014/main" id="{031AE1AF-2CDE-4D5E-B523-D2872CE0D542}"/>
                    </a:ext>
                  </a:extLst>
                </p:cNvPr>
                <p:cNvSpPr>
                  <a:spLocks/>
                </p:cNvSpPr>
                <p:nvPr/>
              </p:nvSpPr>
              <p:spPr bwMode="auto">
                <a:xfrm>
                  <a:off x="4268" y="2536"/>
                  <a:ext cx="121" cy="41"/>
                </a:xfrm>
                <a:custGeom>
                  <a:avLst/>
                  <a:gdLst>
                    <a:gd name="T0" fmla="*/ 160 w 363"/>
                    <a:gd name="T1" fmla="*/ 45 h 124"/>
                    <a:gd name="T2" fmla="*/ 138 w 363"/>
                    <a:gd name="T3" fmla="*/ 44 h 124"/>
                    <a:gd name="T4" fmla="*/ 114 w 363"/>
                    <a:gd name="T5" fmla="*/ 44 h 124"/>
                    <a:gd name="T6" fmla="*/ 102 w 363"/>
                    <a:gd name="T7" fmla="*/ 39 h 124"/>
                    <a:gd name="T8" fmla="*/ 96 w 363"/>
                    <a:gd name="T9" fmla="*/ 34 h 124"/>
                    <a:gd name="T10" fmla="*/ 77 w 363"/>
                    <a:gd name="T11" fmla="*/ 8 h 124"/>
                    <a:gd name="T12" fmla="*/ 66 w 363"/>
                    <a:gd name="T13" fmla="*/ 1 h 124"/>
                    <a:gd name="T14" fmla="*/ 52 w 363"/>
                    <a:gd name="T15" fmla="*/ 0 h 124"/>
                    <a:gd name="T16" fmla="*/ 45 w 363"/>
                    <a:gd name="T17" fmla="*/ 1 h 124"/>
                    <a:gd name="T18" fmla="*/ 26 w 363"/>
                    <a:gd name="T19" fmla="*/ 2 h 124"/>
                    <a:gd name="T20" fmla="*/ 15 w 363"/>
                    <a:gd name="T21" fmla="*/ 7 h 124"/>
                    <a:gd name="T22" fmla="*/ 5 w 363"/>
                    <a:gd name="T23" fmla="*/ 20 h 124"/>
                    <a:gd name="T24" fmla="*/ 1 w 363"/>
                    <a:gd name="T25" fmla="*/ 28 h 124"/>
                    <a:gd name="T26" fmla="*/ 0 w 363"/>
                    <a:gd name="T27" fmla="*/ 37 h 124"/>
                    <a:gd name="T28" fmla="*/ 5 w 363"/>
                    <a:gd name="T29" fmla="*/ 42 h 124"/>
                    <a:gd name="T30" fmla="*/ 28 w 363"/>
                    <a:gd name="T31" fmla="*/ 54 h 124"/>
                    <a:gd name="T32" fmla="*/ 47 w 363"/>
                    <a:gd name="T33" fmla="*/ 67 h 124"/>
                    <a:gd name="T34" fmla="*/ 73 w 363"/>
                    <a:gd name="T35" fmla="*/ 81 h 124"/>
                    <a:gd name="T36" fmla="*/ 89 w 363"/>
                    <a:gd name="T37" fmla="*/ 85 h 124"/>
                    <a:gd name="T38" fmla="*/ 96 w 363"/>
                    <a:gd name="T39" fmla="*/ 84 h 124"/>
                    <a:gd name="T40" fmla="*/ 126 w 363"/>
                    <a:gd name="T41" fmla="*/ 76 h 124"/>
                    <a:gd name="T42" fmla="*/ 143 w 363"/>
                    <a:gd name="T43" fmla="*/ 78 h 124"/>
                    <a:gd name="T44" fmla="*/ 160 w 363"/>
                    <a:gd name="T45" fmla="*/ 84 h 124"/>
                    <a:gd name="T46" fmla="*/ 176 w 363"/>
                    <a:gd name="T47" fmla="*/ 93 h 124"/>
                    <a:gd name="T48" fmla="*/ 204 w 363"/>
                    <a:gd name="T49" fmla="*/ 103 h 124"/>
                    <a:gd name="T50" fmla="*/ 222 w 363"/>
                    <a:gd name="T51" fmla="*/ 107 h 124"/>
                    <a:gd name="T52" fmla="*/ 251 w 363"/>
                    <a:gd name="T53" fmla="*/ 107 h 124"/>
                    <a:gd name="T54" fmla="*/ 289 w 363"/>
                    <a:gd name="T55" fmla="*/ 112 h 124"/>
                    <a:gd name="T56" fmla="*/ 310 w 363"/>
                    <a:gd name="T57" fmla="*/ 116 h 124"/>
                    <a:gd name="T58" fmla="*/ 322 w 363"/>
                    <a:gd name="T59" fmla="*/ 120 h 124"/>
                    <a:gd name="T60" fmla="*/ 333 w 363"/>
                    <a:gd name="T61" fmla="*/ 119 h 124"/>
                    <a:gd name="T62" fmla="*/ 347 w 363"/>
                    <a:gd name="T63" fmla="*/ 120 h 124"/>
                    <a:gd name="T64" fmla="*/ 359 w 363"/>
                    <a:gd name="T65" fmla="*/ 124 h 124"/>
                    <a:gd name="T66" fmla="*/ 363 w 363"/>
                    <a:gd name="T67" fmla="*/ 119 h 124"/>
                    <a:gd name="T68" fmla="*/ 363 w 363"/>
                    <a:gd name="T69" fmla="*/ 112 h 124"/>
                    <a:gd name="T70" fmla="*/ 361 w 363"/>
                    <a:gd name="T71" fmla="*/ 99 h 124"/>
                    <a:gd name="T72" fmla="*/ 357 w 363"/>
                    <a:gd name="T73" fmla="*/ 95 h 124"/>
                    <a:gd name="T74" fmla="*/ 347 w 363"/>
                    <a:gd name="T75" fmla="*/ 92 h 124"/>
                    <a:gd name="T76" fmla="*/ 342 w 363"/>
                    <a:gd name="T77" fmla="*/ 89 h 124"/>
                    <a:gd name="T78" fmla="*/ 335 w 363"/>
                    <a:gd name="T79" fmla="*/ 82 h 124"/>
                    <a:gd name="T80" fmla="*/ 328 w 363"/>
                    <a:gd name="T81" fmla="*/ 74 h 124"/>
                    <a:gd name="T82" fmla="*/ 322 w 363"/>
                    <a:gd name="T83" fmla="*/ 73 h 124"/>
                    <a:gd name="T84" fmla="*/ 316 w 363"/>
                    <a:gd name="T85" fmla="*/ 74 h 124"/>
                    <a:gd name="T86" fmla="*/ 306 w 363"/>
                    <a:gd name="T87" fmla="*/ 80 h 124"/>
                    <a:gd name="T88" fmla="*/ 297 w 363"/>
                    <a:gd name="T89" fmla="*/ 87 h 124"/>
                    <a:gd name="T90" fmla="*/ 290 w 363"/>
                    <a:gd name="T91" fmla="*/ 84 h 124"/>
                    <a:gd name="T92" fmla="*/ 285 w 363"/>
                    <a:gd name="T93" fmla="*/ 79 h 124"/>
                    <a:gd name="T94" fmla="*/ 277 w 363"/>
                    <a:gd name="T95" fmla="*/ 65 h 124"/>
                    <a:gd name="T96" fmla="*/ 268 w 363"/>
                    <a:gd name="T97" fmla="*/ 52 h 124"/>
                    <a:gd name="T98" fmla="*/ 260 w 363"/>
                    <a:gd name="T99" fmla="*/ 47 h 124"/>
                    <a:gd name="T100" fmla="*/ 254 w 363"/>
                    <a:gd name="T101" fmla="*/ 45 h 124"/>
                    <a:gd name="T102" fmla="*/ 239 w 363"/>
                    <a:gd name="T103" fmla="*/ 37 h 124"/>
                    <a:gd name="T104" fmla="*/ 216 w 363"/>
                    <a:gd name="T105" fmla="*/ 25 h 124"/>
                    <a:gd name="T106" fmla="*/ 204 w 363"/>
                    <a:gd name="T107" fmla="*/ 23 h 124"/>
                    <a:gd name="T108" fmla="*/ 200 w 363"/>
                    <a:gd name="T109" fmla="*/ 25 h 124"/>
                    <a:gd name="T110" fmla="*/ 195 w 363"/>
                    <a:gd name="T111" fmla="*/ 29 h 124"/>
                    <a:gd name="T112" fmla="*/ 176 w 363"/>
                    <a:gd name="T113" fmla="*/ 39 h 124"/>
                    <a:gd name="T114" fmla="*/ 160 w 363"/>
                    <a:gd name="T115" fmla="*/ 4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3" h="124">
                      <a:moveTo>
                        <a:pt x="160" y="45"/>
                      </a:moveTo>
                      <a:lnTo>
                        <a:pt x="160" y="45"/>
                      </a:lnTo>
                      <a:lnTo>
                        <a:pt x="148" y="44"/>
                      </a:lnTo>
                      <a:lnTo>
                        <a:pt x="138" y="44"/>
                      </a:lnTo>
                      <a:lnTo>
                        <a:pt x="121" y="44"/>
                      </a:lnTo>
                      <a:lnTo>
                        <a:pt x="114" y="44"/>
                      </a:lnTo>
                      <a:lnTo>
                        <a:pt x="108" y="42"/>
                      </a:lnTo>
                      <a:lnTo>
                        <a:pt x="102" y="39"/>
                      </a:lnTo>
                      <a:lnTo>
                        <a:pt x="96" y="34"/>
                      </a:lnTo>
                      <a:lnTo>
                        <a:pt x="96" y="34"/>
                      </a:lnTo>
                      <a:lnTo>
                        <a:pt x="86" y="19"/>
                      </a:lnTo>
                      <a:lnTo>
                        <a:pt x="77" y="8"/>
                      </a:lnTo>
                      <a:lnTo>
                        <a:pt x="70" y="3"/>
                      </a:lnTo>
                      <a:lnTo>
                        <a:pt x="66" y="1"/>
                      </a:lnTo>
                      <a:lnTo>
                        <a:pt x="60" y="0"/>
                      </a:lnTo>
                      <a:lnTo>
                        <a:pt x="52" y="0"/>
                      </a:lnTo>
                      <a:lnTo>
                        <a:pt x="52" y="0"/>
                      </a:lnTo>
                      <a:lnTo>
                        <a:pt x="45" y="1"/>
                      </a:lnTo>
                      <a:lnTo>
                        <a:pt x="38" y="2"/>
                      </a:lnTo>
                      <a:lnTo>
                        <a:pt x="26" y="2"/>
                      </a:lnTo>
                      <a:lnTo>
                        <a:pt x="20" y="5"/>
                      </a:lnTo>
                      <a:lnTo>
                        <a:pt x="15" y="7"/>
                      </a:lnTo>
                      <a:lnTo>
                        <a:pt x="9" y="12"/>
                      </a:lnTo>
                      <a:lnTo>
                        <a:pt x="5" y="20"/>
                      </a:lnTo>
                      <a:lnTo>
                        <a:pt x="5" y="20"/>
                      </a:lnTo>
                      <a:lnTo>
                        <a:pt x="1" y="28"/>
                      </a:lnTo>
                      <a:lnTo>
                        <a:pt x="0" y="34"/>
                      </a:lnTo>
                      <a:lnTo>
                        <a:pt x="0" y="37"/>
                      </a:lnTo>
                      <a:lnTo>
                        <a:pt x="1" y="40"/>
                      </a:lnTo>
                      <a:lnTo>
                        <a:pt x="5" y="42"/>
                      </a:lnTo>
                      <a:lnTo>
                        <a:pt x="11" y="46"/>
                      </a:lnTo>
                      <a:lnTo>
                        <a:pt x="28" y="54"/>
                      </a:lnTo>
                      <a:lnTo>
                        <a:pt x="28" y="54"/>
                      </a:lnTo>
                      <a:lnTo>
                        <a:pt x="47" y="67"/>
                      </a:lnTo>
                      <a:lnTo>
                        <a:pt x="64" y="78"/>
                      </a:lnTo>
                      <a:lnTo>
                        <a:pt x="73" y="81"/>
                      </a:lnTo>
                      <a:lnTo>
                        <a:pt x="81" y="84"/>
                      </a:lnTo>
                      <a:lnTo>
                        <a:pt x="89" y="85"/>
                      </a:lnTo>
                      <a:lnTo>
                        <a:pt x="96" y="84"/>
                      </a:lnTo>
                      <a:lnTo>
                        <a:pt x="96" y="84"/>
                      </a:lnTo>
                      <a:lnTo>
                        <a:pt x="112" y="80"/>
                      </a:lnTo>
                      <a:lnTo>
                        <a:pt x="126" y="76"/>
                      </a:lnTo>
                      <a:lnTo>
                        <a:pt x="135" y="76"/>
                      </a:lnTo>
                      <a:lnTo>
                        <a:pt x="143" y="78"/>
                      </a:lnTo>
                      <a:lnTo>
                        <a:pt x="152" y="80"/>
                      </a:lnTo>
                      <a:lnTo>
                        <a:pt x="160" y="84"/>
                      </a:lnTo>
                      <a:lnTo>
                        <a:pt x="160" y="84"/>
                      </a:lnTo>
                      <a:lnTo>
                        <a:pt x="176" y="93"/>
                      </a:lnTo>
                      <a:lnTo>
                        <a:pt x="191" y="99"/>
                      </a:lnTo>
                      <a:lnTo>
                        <a:pt x="204" y="103"/>
                      </a:lnTo>
                      <a:lnTo>
                        <a:pt x="222" y="107"/>
                      </a:lnTo>
                      <a:lnTo>
                        <a:pt x="222" y="107"/>
                      </a:lnTo>
                      <a:lnTo>
                        <a:pt x="238" y="107"/>
                      </a:lnTo>
                      <a:lnTo>
                        <a:pt x="251" y="107"/>
                      </a:lnTo>
                      <a:lnTo>
                        <a:pt x="266" y="108"/>
                      </a:lnTo>
                      <a:lnTo>
                        <a:pt x="289" y="112"/>
                      </a:lnTo>
                      <a:lnTo>
                        <a:pt x="289" y="112"/>
                      </a:lnTo>
                      <a:lnTo>
                        <a:pt x="310" y="116"/>
                      </a:lnTo>
                      <a:lnTo>
                        <a:pt x="317" y="119"/>
                      </a:lnTo>
                      <a:lnTo>
                        <a:pt x="322" y="120"/>
                      </a:lnTo>
                      <a:lnTo>
                        <a:pt x="333" y="119"/>
                      </a:lnTo>
                      <a:lnTo>
                        <a:pt x="333" y="119"/>
                      </a:lnTo>
                      <a:lnTo>
                        <a:pt x="341" y="119"/>
                      </a:lnTo>
                      <a:lnTo>
                        <a:pt x="347" y="120"/>
                      </a:lnTo>
                      <a:lnTo>
                        <a:pt x="357" y="123"/>
                      </a:lnTo>
                      <a:lnTo>
                        <a:pt x="359" y="124"/>
                      </a:lnTo>
                      <a:lnTo>
                        <a:pt x="362" y="123"/>
                      </a:lnTo>
                      <a:lnTo>
                        <a:pt x="363" y="119"/>
                      </a:lnTo>
                      <a:lnTo>
                        <a:pt x="363" y="112"/>
                      </a:lnTo>
                      <a:lnTo>
                        <a:pt x="363" y="112"/>
                      </a:lnTo>
                      <a:lnTo>
                        <a:pt x="362" y="104"/>
                      </a:lnTo>
                      <a:lnTo>
                        <a:pt x="361" y="99"/>
                      </a:lnTo>
                      <a:lnTo>
                        <a:pt x="359" y="97"/>
                      </a:lnTo>
                      <a:lnTo>
                        <a:pt x="357" y="95"/>
                      </a:lnTo>
                      <a:lnTo>
                        <a:pt x="352" y="93"/>
                      </a:lnTo>
                      <a:lnTo>
                        <a:pt x="347" y="92"/>
                      </a:lnTo>
                      <a:lnTo>
                        <a:pt x="342" y="89"/>
                      </a:lnTo>
                      <a:lnTo>
                        <a:pt x="342" y="89"/>
                      </a:lnTo>
                      <a:lnTo>
                        <a:pt x="339" y="85"/>
                      </a:lnTo>
                      <a:lnTo>
                        <a:pt x="335" y="82"/>
                      </a:lnTo>
                      <a:lnTo>
                        <a:pt x="330" y="76"/>
                      </a:lnTo>
                      <a:lnTo>
                        <a:pt x="328" y="74"/>
                      </a:lnTo>
                      <a:lnTo>
                        <a:pt x="325" y="73"/>
                      </a:lnTo>
                      <a:lnTo>
                        <a:pt x="322" y="73"/>
                      </a:lnTo>
                      <a:lnTo>
                        <a:pt x="316" y="74"/>
                      </a:lnTo>
                      <a:lnTo>
                        <a:pt x="316" y="74"/>
                      </a:lnTo>
                      <a:lnTo>
                        <a:pt x="311" y="76"/>
                      </a:lnTo>
                      <a:lnTo>
                        <a:pt x="306" y="80"/>
                      </a:lnTo>
                      <a:lnTo>
                        <a:pt x="300" y="85"/>
                      </a:lnTo>
                      <a:lnTo>
                        <a:pt x="297" y="87"/>
                      </a:lnTo>
                      <a:lnTo>
                        <a:pt x="295" y="86"/>
                      </a:lnTo>
                      <a:lnTo>
                        <a:pt x="290" y="84"/>
                      </a:lnTo>
                      <a:lnTo>
                        <a:pt x="285" y="79"/>
                      </a:lnTo>
                      <a:lnTo>
                        <a:pt x="285" y="79"/>
                      </a:lnTo>
                      <a:lnTo>
                        <a:pt x="280" y="72"/>
                      </a:lnTo>
                      <a:lnTo>
                        <a:pt x="277" y="65"/>
                      </a:lnTo>
                      <a:lnTo>
                        <a:pt x="271" y="56"/>
                      </a:lnTo>
                      <a:lnTo>
                        <a:pt x="268" y="52"/>
                      </a:lnTo>
                      <a:lnTo>
                        <a:pt x="265" y="50"/>
                      </a:lnTo>
                      <a:lnTo>
                        <a:pt x="260" y="47"/>
                      </a:lnTo>
                      <a:lnTo>
                        <a:pt x="254" y="45"/>
                      </a:lnTo>
                      <a:lnTo>
                        <a:pt x="254" y="45"/>
                      </a:lnTo>
                      <a:lnTo>
                        <a:pt x="246" y="42"/>
                      </a:lnTo>
                      <a:lnTo>
                        <a:pt x="239" y="37"/>
                      </a:lnTo>
                      <a:lnTo>
                        <a:pt x="223" y="29"/>
                      </a:lnTo>
                      <a:lnTo>
                        <a:pt x="216" y="25"/>
                      </a:lnTo>
                      <a:lnTo>
                        <a:pt x="210" y="23"/>
                      </a:lnTo>
                      <a:lnTo>
                        <a:pt x="204" y="23"/>
                      </a:lnTo>
                      <a:lnTo>
                        <a:pt x="202" y="23"/>
                      </a:lnTo>
                      <a:lnTo>
                        <a:pt x="200" y="25"/>
                      </a:lnTo>
                      <a:lnTo>
                        <a:pt x="200" y="25"/>
                      </a:lnTo>
                      <a:lnTo>
                        <a:pt x="195" y="29"/>
                      </a:lnTo>
                      <a:lnTo>
                        <a:pt x="189" y="33"/>
                      </a:lnTo>
                      <a:lnTo>
                        <a:pt x="176" y="39"/>
                      </a:lnTo>
                      <a:lnTo>
                        <a:pt x="160" y="45"/>
                      </a:lnTo>
                      <a:lnTo>
                        <a:pt x="16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6" name="Freeform 108">
                  <a:extLst>
                    <a:ext uri="{FF2B5EF4-FFF2-40B4-BE49-F238E27FC236}">
                      <a16:creationId xmlns:a16="http://schemas.microsoft.com/office/drawing/2014/main" id="{723BD32C-4E28-415B-A841-188570F2CD68}"/>
                    </a:ext>
                  </a:extLst>
                </p:cNvPr>
                <p:cNvSpPr>
                  <a:spLocks/>
                </p:cNvSpPr>
                <p:nvPr/>
              </p:nvSpPr>
              <p:spPr bwMode="auto">
                <a:xfrm>
                  <a:off x="4451" y="2568"/>
                  <a:ext cx="69" cy="12"/>
                </a:xfrm>
                <a:custGeom>
                  <a:avLst/>
                  <a:gdLst>
                    <a:gd name="T0" fmla="*/ 85 w 206"/>
                    <a:gd name="T1" fmla="*/ 17 h 36"/>
                    <a:gd name="T2" fmla="*/ 85 w 206"/>
                    <a:gd name="T3" fmla="*/ 17 h 36"/>
                    <a:gd name="T4" fmla="*/ 81 w 206"/>
                    <a:gd name="T5" fmla="*/ 18 h 36"/>
                    <a:gd name="T6" fmla="*/ 77 w 206"/>
                    <a:gd name="T7" fmla="*/ 18 h 36"/>
                    <a:gd name="T8" fmla="*/ 70 w 206"/>
                    <a:gd name="T9" fmla="*/ 18 h 36"/>
                    <a:gd name="T10" fmla="*/ 60 w 206"/>
                    <a:gd name="T11" fmla="*/ 15 h 36"/>
                    <a:gd name="T12" fmla="*/ 45 w 206"/>
                    <a:gd name="T13" fmla="*/ 12 h 36"/>
                    <a:gd name="T14" fmla="*/ 45 w 206"/>
                    <a:gd name="T15" fmla="*/ 12 h 36"/>
                    <a:gd name="T16" fmla="*/ 29 w 206"/>
                    <a:gd name="T17" fmla="*/ 9 h 36"/>
                    <a:gd name="T18" fmla="*/ 15 w 206"/>
                    <a:gd name="T19" fmla="*/ 6 h 36"/>
                    <a:gd name="T20" fmla="*/ 11 w 206"/>
                    <a:gd name="T21" fmla="*/ 7 h 36"/>
                    <a:gd name="T22" fmla="*/ 6 w 206"/>
                    <a:gd name="T23" fmla="*/ 9 h 36"/>
                    <a:gd name="T24" fmla="*/ 3 w 206"/>
                    <a:gd name="T25" fmla="*/ 12 h 36"/>
                    <a:gd name="T26" fmla="*/ 1 w 206"/>
                    <a:gd name="T27" fmla="*/ 17 h 36"/>
                    <a:gd name="T28" fmla="*/ 1 w 206"/>
                    <a:gd name="T29" fmla="*/ 17 h 36"/>
                    <a:gd name="T30" fmla="*/ 0 w 206"/>
                    <a:gd name="T31" fmla="*/ 22 h 36"/>
                    <a:gd name="T32" fmla="*/ 0 w 206"/>
                    <a:gd name="T33" fmla="*/ 26 h 36"/>
                    <a:gd name="T34" fmla="*/ 1 w 206"/>
                    <a:gd name="T35" fmla="*/ 29 h 36"/>
                    <a:gd name="T36" fmla="*/ 3 w 206"/>
                    <a:gd name="T37" fmla="*/ 32 h 36"/>
                    <a:gd name="T38" fmla="*/ 8 w 206"/>
                    <a:gd name="T39" fmla="*/ 34 h 36"/>
                    <a:gd name="T40" fmla="*/ 13 w 206"/>
                    <a:gd name="T41" fmla="*/ 35 h 36"/>
                    <a:gd name="T42" fmla="*/ 28 w 206"/>
                    <a:gd name="T43" fmla="*/ 36 h 36"/>
                    <a:gd name="T44" fmla="*/ 28 w 206"/>
                    <a:gd name="T45" fmla="*/ 36 h 36"/>
                    <a:gd name="T46" fmla="*/ 42 w 206"/>
                    <a:gd name="T47" fmla="*/ 35 h 36"/>
                    <a:gd name="T48" fmla="*/ 53 w 206"/>
                    <a:gd name="T49" fmla="*/ 33 h 36"/>
                    <a:gd name="T50" fmla="*/ 66 w 206"/>
                    <a:gd name="T51" fmla="*/ 32 h 36"/>
                    <a:gd name="T52" fmla="*/ 85 w 206"/>
                    <a:gd name="T53" fmla="*/ 32 h 36"/>
                    <a:gd name="T54" fmla="*/ 85 w 206"/>
                    <a:gd name="T55" fmla="*/ 32 h 36"/>
                    <a:gd name="T56" fmla="*/ 93 w 206"/>
                    <a:gd name="T57" fmla="*/ 30 h 36"/>
                    <a:gd name="T58" fmla="*/ 99 w 206"/>
                    <a:gd name="T59" fmla="*/ 29 h 36"/>
                    <a:gd name="T60" fmla="*/ 103 w 206"/>
                    <a:gd name="T61" fmla="*/ 26 h 36"/>
                    <a:gd name="T62" fmla="*/ 106 w 206"/>
                    <a:gd name="T63" fmla="*/ 23 h 36"/>
                    <a:gd name="T64" fmla="*/ 110 w 206"/>
                    <a:gd name="T65" fmla="*/ 19 h 36"/>
                    <a:gd name="T66" fmla="*/ 115 w 206"/>
                    <a:gd name="T67" fmla="*/ 17 h 36"/>
                    <a:gd name="T68" fmla="*/ 122 w 206"/>
                    <a:gd name="T69" fmla="*/ 16 h 36"/>
                    <a:gd name="T70" fmla="*/ 133 w 206"/>
                    <a:gd name="T71" fmla="*/ 17 h 36"/>
                    <a:gd name="T72" fmla="*/ 133 w 206"/>
                    <a:gd name="T73" fmla="*/ 17 h 36"/>
                    <a:gd name="T74" fmla="*/ 145 w 206"/>
                    <a:gd name="T75" fmla="*/ 18 h 36"/>
                    <a:gd name="T76" fmla="*/ 156 w 206"/>
                    <a:gd name="T77" fmla="*/ 22 h 36"/>
                    <a:gd name="T78" fmla="*/ 172 w 206"/>
                    <a:gd name="T79" fmla="*/ 27 h 36"/>
                    <a:gd name="T80" fmla="*/ 179 w 206"/>
                    <a:gd name="T81" fmla="*/ 28 h 36"/>
                    <a:gd name="T82" fmla="*/ 185 w 206"/>
                    <a:gd name="T83" fmla="*/ 28 h 36"/>
                    <a:gd name="T84" fmla="*/ 190 w 206"/>
                    <a:gd name="T85" fmla="*/ 26 h 36"/>
                    <a:gd name="T86" fmla="*/ 195 w 206"/>
                    <a:gd name="T87" fmla="*/ 22 h 36"/>
                    <a:gd name="T88" fmla="*/ 195 w 206"/>
                    <a:gd name="T89" fmla="*/ 22 h 36"/>
                    <a:gd name="T90" fmla="*/ 202 w 206"/>
                    <a:gd name="T91" fmla="*/ 11 h 36"/>
                    <a:gd name="T92" fmla="*/ 205 w 206"/>
                    <a:gd name="T93" fmla="*/ 7 h 36"/>
                    <a:gd name="T94" fmla="*/ 206 w 206"/>
                    <a:gd name="T95" fmla="*/ 4 h 36"/>
                    <a:gd name="T96" fmla="*/ 205 w 206"/>
                    <a:gd name="T97" fmla="*/ 2 h 36"/>
                    <a:gd name="T98" fmla="*/ 202 w 206"/>
                    <a:gd name="T99" fmla="*/ 1 h 36"/>
                    <a:gd name="T100" fmla="*/ 196 w 206"/>
                    <a:gd name="T101" fmla="*/ 0 h 36"/>
                    <a:gd name="T102" fmla="*/ 188 w 206"/>
                    <a:gd name="T103" fmla="*/ 1 h 36"/>
                    <a:gd name="T104" fmla="*/ 188 w 206"/>
                    <a:gd name="T105" fmla="*/ 1 h 36"/>
                    <a:gd name="T106" fmla="*/ 126 w 206"/>
                    <a:gd name="T107" fmla="*/ 11 h 36"/>
                    <a:gd name="T108" fmla="*/ 85 w 206"/>
                    <a:gd name="T109" fmla="*/ 17 h 36"/>
                    <a:gd name="T110" fmla="*/ 85 w 206"/>
                    <a:gd name="T111"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36">
                      <a:moveTo>
                        <a:pt x="85" y="17"/>
                      </a:moveTo>
                      <a:lnTo>
                        <a:pt x="85" y="17"/>
                      </a:lnTo>
                      <a:lnTo>
                        <a:pt x="81" y="18"/>
                      </a:lnTo>
                      <a:lnTo>
                        <a:pt x="77" y="18"/>
                      </a:lnTo>
                      <a:lnTo>
                        <a:pt x="70" y="18"/>
                      </a:lnTo>
                      <a:lnTo>
                        <a:pt x="60" y="15"/>
                      </a:lnTo>
                      <a:lnTo>
                        <a:pt x="45" y="12"/>
                      </a:lnTo>
                      <a:lnTo>
                        <a:pt x="45" y="12"/>
                      </a:lnTo>
                      <a:lnTo>
                        <a:pt x="29" y="9"/>
                      </a:lnTo>
                      <a:lnTo>
                        <a:pt x="15" y="6"/>
                      </a:lnTo>
                      <a:lnTo>
                        <a:pt x="11" y="7"/>
                      </a:lnTo>
                      <a:lnTo>
                        <a:pt x="6" y="9"/>
                      </a:lnTo>
                      <a:lnTo>
                        <a:pt x="3" y="12"/>
                      </a:lnTo>
                      <a:lnTo>
                        <a:pt x="1" y="17"/>
                      </a:lnTo>
                      <a:lnTo>
                        <a:pt x="1" y="17"/>
                      </a:lnTo>
                      <a:lnTo>
                        <a:pt x="0" y="22"/>
                      </a:lnTo>
                      <a:lnTo>
                        <a:pt x="0" y="26"/>
                      </a:lnTo>
                      <a:lnTo>
                        <a:pt x="1" y="29"/>
                      </a:lnTo>
                      <a:lnTo>
                        <a:pt x="3" y="32"/>
                      </a:lnTo>
                      <a:lnTo>
                        <a:pt x="8" y="34"/>
                      </a:lnTo>
                      <a:lnTo>
                        <a:pt x="13" y="35"/>
                      </a:lnTo>
                      <a:lnTo>
                        <a:pt x="28" y="36"/>
                      </a:lnTo>
                      <a:lnTo>
                        <a:pt x="28" y="36"/>
                      </a:lnTo>
                      <a:lnTo>
                        <a:pt x="42" y="35"/>
                      </a:lnTo>
                      <a:lnTo>
                        <a:pt x="53" y="33"/>
                      </a:lnTo>
                      <a:lnTo>
                        <a:pt x="66" y="32"/>
                      </a:lnTo>
                      <a:lnTo>
                        <a:pt x="85" y="32"/>
                      </a:lnTo>
                      <a:lnTo>
                        <a:pt x="85" y="32"/>
                      </a:lnTo>
                      <a:lnTo>
                        <a:pt x="93" y="30"/>
                      </a:lnTo>
                      <a:lnTo>
                        <a:pt x="99" y="29"/>
                      </a:lnTo>
                      <a:lnTo>
                        <a:pt x="103" y="26"/>
                      </a:lnTo>
                      <a:lnTo>
                        <a:pt x="106" y="23"/>
                      </a:lnTo>
                      <a:lnTo>
                        <a:pt x="110" y="19"/>
                      </a:lnTo>
                      <a:lnTo>
                        <a:pt x="115" y="17"/>
                      </a:lnTo>
                      <a:lnTo>
                        <a:pt x="122" y="16"/>
                      </a:lnTo>
                      <a:lnTo>
                        <a:pt x="133" y="17"/>
                      </a:lnTo>
                      <a:lnTo>
                        <a:pt x="133" y="17"/>
                      </a:lnTo>
                      <a:lnTo>
                        <a:pt x="145" y="18"/>
                      </a:lnTo>
                      <a:lnTo>
                        <a:pt x="156" y="22"/>
                      </a:lnTo>
                      <a:lnTo>
                        <a:pt x="172" y="27"/>
                      </a:lnTo>
                      <a:lnTo>
                        <a:pt x="179" y="28"/>
                      </a:lnTo>
                      <a:lnTo>
                        <a:pt x="185" y="28"/>
                      </a:lnTo>
                      <a:lnTo>
                        <a:pt x="190" y="26"/>
                      </a:lnTo>
                      <a:lnTo>
                        <a:pt x="195" y="22"/>
                      </a:lnTo>
                      <a:lnTo>
                        <a:pt x="195" y="22"/>
                      </a:lnTo>
                      <a:lnTo>
                        <a:pt x="202" y="11"/>
                      </a:lnTo>
                      <a:lnTo>
                        <a:pt x="205" y="7"/>
                      </a:lnTo>
                      <a:lnTo>
                        <a:pt x="206" y="4"/>
                      </a:lnTo>
                      <a:lnTo>
                        <a:pt x="205" y="2"/>
                      </a:lnTo>
                      <a:lnTo>
                        <a:pt x="202" y="1"/>
                      </a:lnTo>
                      <a:lnTo>
                        <a:pt x="196" y="0"/>
                      </a:lnTo>
                      <a:lnTo>
                        <a:pt x="188" y="1"/>
                      </a:lnTo>
                      <a:lnTo>
                        <a:pt x="188" y="1"/>
                      </a:lnTo>
                      <a:lnTo>
                        <a:pt x="126" y="11"/>
                      </a:lnTo>
                      <a:lnTo>
                        <a:pt x="85" y="17"/>
                      </a:lnTo>
                      <a:lnTo>
                        <a:pt x="8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7" name="Freeform 109">
                  <a:extLst>
                    <a:ext uri="{FF2B5EF4-FFF2-40B4-BE49-F238E27FC236}">
                      <a16:creationId xmlns:a16="http://schemas.microsoft.com/office/drawing/2014/main" id="{A2B81EE0-6AD8-4955-8DD3-E1A12A9BAFC2}"/>
                    </a:ext>
                  </a:extLst>
                </p:cNvPr>
                <p:cNvSpPr>
                  <a:spLocks/>
                </p:cNvSpPr>
                <p:nvPr/>
              </p:nvSpPr>
              <p:spPr bwMode="auto">
                <a:xfrm>
                  <a:off x="4440" y="2586"/>
                  <a:ext cx="18" cy="18"/>
                </a:xfrm>
                <a:custGeom>
                  <a:avLst/>
                  <a:gdLst>
                    <a:gd name="T0" fmla="*/ 49 w 55"/>
                    <a:gd name="T1" fmla="*/ 17 h 55"/>
                    <a:gd name="T2" fmla="*/ 49 w 55"/>
                    <a:gd name="T3" fmla="*/ 17 h 55"/>
                    <a:gd name="T4" fmla="*/ 41 w 55"/>
                    <a:gd name="T5" fmla="*/ 13 h 55"/>
                    <a:gd name="T6" fmla="*/ 32 w 55"/>
                    <a:gd name="T7" fmla="*/ 8 h 55"/>
                    <a:gd name="T8" fmla="*/ 24 w 55"/>
                    <a:gd name="T9" fmla="*/ 4 h 55"/>
                    <a:gd name="T10" fmla="*/ 15 w 55"/>
                    <a:gd name="T11" fmla="*/ 2 h 55"/>
                    <a:gd name="T12" fmla="*/ 8 w 55"/>
                    <a:gd name="T13" fmla="*/ 0 h 55"/>
                    <a:gd name="T14" fmla="*/ 3 w 55"/>
                    <a:gd name="T15" fmla="*/ 2 h 55"/>
                    <a:gd name="T16" fmla="*/ 1 w 55"/>
                    <a:gd name="T17" fmla="*/ 2 h 55"/>
                    <a:gd name="T18" fmla="*/ 0 w 55"/>
                    <a:gd name="T19" fmla="*/ 3 h 55"/>
                    <a:gd name="T20" fmla="*/ 0 w 55"/>
                    <a:gd name="T21" fmla="*/ 5 h 55"/>
                    <a:gd name="T22" fmla="*/ 0 w 55"/>
                    <a:gd name="T23" fmla="*/ 8 h 55"/>
                    <a:gd name="T24" fmla="*/ 0 w 55"/>
                    <a:gd name="T25" fmla="*/ 8 h 55"/>
                    <a:gd name="T26" fmla="*/ 2 w 55"/>
                    <a:gd name="T27" fmla="*/ 13 h 55"/>
                    <a:gd name="T28" fmla="*/ 7 w 55"/>
                    <a:gd name="T29" fmla="*/ 16 h 55"/>
                    <a:gd name="T30" fmla="*/ 11 w 55"/>
                    <a:gd name="T31" fmla="*/ 20 h 55"/>
                    <a:gd name="T32" fmla="*/ 17 w 55"/>
                    <a:gd name="T33" fmla="*/ 22 h 55"/>
                    <a:gd name="T34" fmla="*/ 26 w 55"/>
                    <a:gd name="T35" fmla="*/ 27 h 55"/>
                    <a:gd name="T36" fmla="*/ 30 w 55"/>
                    <a:gd name="T37" fmla="*/ 30 h 55"/>
                    <a:gd name="T38" fmla="*/ 34 w 55"/>
                    <a:gd name="T39" fmla="*/ 33 h 55"/>
                    <a:gd name="T40" fmla="*/ 34 w 55"/>
                    <a:gd name="T41" fmla="*/ 33 h 55"/>
                    <a:gd name="T42" fmla="*/ 35 w 55"/>
                    <a:gd name="T43" fmla="*/ 37 h 55"/>
                    <a:gd name="T44" fmla="*/ 36 w 55"/>
                    <a:gd name="T45" fmla="*/ 42 h 55"/>
                    <a:gd name="T46" fmla="*/ 38 w 55"/>
                    <a:gd name="T47" fmla="*/ 52 h 55"/>
                    <a:gd name="T48" fmla="*/ 40 w 55"/>
                    <a:gd name="T49" fmla="*/ 54 h 55"/>
                    <a:gd name="T50" fmla="*/ 41 w 55"/>
                    <a:gd name="T51" fmla="*/ 55 h 55"/>
                    <a:gd name="T52" fmla="*/ 45 w 55"/>
                    <a:gd name="T53" fmla="*/ 53 h 55"/>
                    <a:gd name="T54" fmla="*/ 49 w 55"/>
                    <a:gd name="T55" fmla="*/ 48 h 55"/>
                    <a:gd name="T56" fmla="*/ 49 w 55"/>
                    <a:gd name="T57" fmla="*/ 48 h 55"/>
                    <a:gd name="T58" fmla="*/ 53 w 55"/>
                    <a:gd name="T59" fmla="*/ 41 h 55"/>
                    <a:gd name="T60" fmla="*/ 55 w 55"/>
                    <a:gd name="T61" fmla="*/ 34 h 55"/>
                    <a:gd name="T62" fmla="*/ 55 w 55"/>
                    <a:gd name="T63" fmla="*/ 30 h 55"/>
                    <a:gd name="T64" fmla="*/ 54 w 55"/>
                    <a:gd name="T65" fmla="*/ 25 h 55"/>
                    <a:gd name="T66" fmla="*/ 53 w 55"/>
                    <a:gd name="T67" fmla="*/ 22 h 55"/>
                    <a:gd name="T68" fmla="*/ 52 w 55"/>
                    <a:gd name="T69" fmla="*/ 20 h 55"/>
                    <a:gd name="T70" fmla="*/ 49 w 55"/>
                    <a:gd name="T71" fmla="*/ 17 h 55"/>
                    <a:gd name="T72" fmla="*/ 49 w 55"/>
                    <a:gd name="T73"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55">
                      <a:moveTo>
                        <a:pt x="49" y="17"/>
                      </a:moveTo>
                      <a:lnTo>
                        <a:pt x="49" y="17"/>
                      </a:lnTo>
                      <a:lnTo>
                        <a:pt x="41" y="13"/>
                      </a:lnTo>
                      <a:lnTo>
                        <a:pt x="32" y="8"/>
                      </a:lnTo>
                      <a:lnTo>
                        <a:pt x="24" y="4"/>
                      </a:lnTo>
                      <a:lnTo>
                        <a:pt x="15" y="2"/>
                      </a:lnTo>
                      <a:lnTo>
                        <a:pt x="8" y="0"/>
                      </a:lnTo>
                      <a:lnTo>
                        <a:pt x="3" y="2"/>
                      </a:lnTo>
                      <a:lnTo>
                        <a:pt x="1" y="2"/>
                      </a:lnTo>
                      <a:lnTo>
                        <a:pt x="0" y="3"/>
                      </a:lnTo>
                      <a:lnTo>
                        <a:pt x="0" y="5"/>
                      </a:lnTo>
                      <a:lnTo>
                        <a:pt x="0" y="8"/>
                      </a:lnTo>
                      <a:lnTo>
                        <a:pt x="0" y="8"/>
                      </a:lnTo>
                      <a:lnTo>
                        <a:pt x="2" y="13"/>
                      </a:lnTo>
                      <a:lnTo>
                        <a:pt x="7" y="16"/>
                      </a:lnTo>
                      <a:lnTo>
                        <a:pt x="11" y="20"/>
                      </a:lnTo>
                      <a:lnTo>
                        <a:pt x="17" y="22"/>
                      </a:lnTo>
                      <a:lnTo>
                        <a:pt x="26" y="27"/>
                      </a:lnTo>
                      <a:lnTo>
                        <a:pt x="30" y="30"/>
                      </a:lnTo>
                      <a:lnTo>
                        <a:pt x="34" y="33"/>
                      </a:lnTo>
                      <a:lnTo>
                        <a:pt x="34" y="33"/>
                      </a:lnTo>
                      <a:lnTo>
                        <a:pt x="35" y="37"/>
                      </a:lnTo>
                      <a:lnTo>
                        <a:pt x="36" y="42"/>
                      </a:lnTo>
                      <a:lnTo>
                        <a:pt x="38" y="52"/>
                      </a:lnTo>
                      <a:lnTo>
                        <a:pt x="40" y="54"/>
                      </a:lnTo>
                      <a:lnTo>
                        <a:pt x="41" y="55"/>
                      </a:lnTo>
                      <a:lnTo>
                        <a:pt x="45" y="53"/>
                      </a:lnTo>
                      <a:lnTo>
                        <a:pt x="49" y="48"/>
                      </a:lnTo>
                      <a:lnTo>
                        <a:pt x="49" y="48"/>
                      </a:lnTo>
                      <a:lnTo>
                        <a:pt x="53" y="41"/>
                      </a:lnTo>
                      <a:lnTo>
                        <a:pt x="55" y="34"/>
                      </a:lnTo>
                      <a:lnTo>
                        <a:pt x="55" y="30"/>
                      </a:lnTo>
                      <a:lnTo>
                        <a:pt x="54" y="25"/>
                      </a:lnTo>
                      <a:lnTo>
                        <a:pt x="53" y="22"/>
                      </a:lnTo>
                      <a:lnTo>
                        <a:pt x="52" y="20"/>
                      </a:lnTo>
                      <a:lnTo>
                        <a:pt x="49" y="17"/>
                      </a:lnTo>
                      <a:lnTo>
                        <a:pt x="4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8" name="Freeform 110">
                  <a:extLst>
                    <a:ext uri="{FF2B5EF4-FFF2-40B4-BE49-F238E27FC236}">
                      <a16:creationId xmlns:a16="http://schemas.microsoft.com/office/drawing/2014/main" id="{9D9A6EFB-5440-432F-996D-BFC75EC30E75}"/>
                    </a:ext>
                  </a:extLst>
                </p:cNvPr>
                <p:cNvSpPr>
                  <a:spLocks/>
                </p:cNvSpPr>
                <p:nvPr/>
              </p:nvSpPr>
              <p:spPr bwMode="auto">
                <a:xfrm>
                  <a:off x="4400" y="2566"/>
                  <a:ext cx="42" cy="19"/>
                </a:xfrm>
                <a:custGeom>
                  <a:avLst/>
                  <a:gdLst>
                    <a:gd name="T0" fmla="*/ 90 w 127"/>
                    <a:gd name="T1" fmla="*/ 27 h 57"/>
                    <a:gd name="T2" fmla="*/ 66 w 127"/>
                    <a:gd name="T3" fmla="*/ 6 h 57"/>
                    <a:gd name="T4" fmla="*/ 63 w 127"/>
                    <a:gd name="T5" fmla="*/ 1 h 57"/>
                    <a:gd name="T6" fmla="*/ 64 w 127"/>
                    <a:gd name="T7" fmla="*/ 0 h 57"/>
                    <a:gd name="T8" fmla="*/ 74 w 127"/>
                    <a:gd name="T9" fmla="*/ 1 h 57"/>
                    <a:gd name="T10" fmla="*/ 88 w 127"/>
                    <a:gd name="T11" fmla="*/ 7 h 57"/>
                    <a:gd name="T12" fmla="*/ 103 w 127"/>
                    <a:gd name="T13" fmla="*/ 11 h 57"/>
                    <a:gd name="T14" fmla="*/ 109 w 127"/>
                    <a:gd name="T15" fmla="*/ 17 h 57"/>
                    <a:gd name="T16" fmla="*/ 117 w 127"/>
                    <a:gd name="T17" fmla="*/ 22 h 57"/>
                    <a:gd name="T18" fmla="*/ 127 w 127"/>
                    <a:gd name="T19" fmla="*/ 24 h 57"/>
                    <a:gd name="T20" fmla="*/ 123 w 127"/>
                    <a:gd name="T21" fmla="*/ 27 h 57"/>
                    <a:gd name="T22" fmla="*/ 111 w 127"/>
                    <a:gd name="T23" fmla="*/ 32 h 57"/>
                    <a:gd name="T24" fmla="*/ 94 w 127"/>
                    <a:gd name="T25" fmla="*/ 37 h 57"/>
                    <a:gd name="T26" fmla="*/ 87 w 127"/>
                    <a:gd name="T27" fmla="*/ 43 h 57"/>
                    <a:gd name="T28" fmla="*/ 81 w 127"/>
                    <a:gd name="T29" fmla="*/ 55 h 57"/>
                    <a:gd name="T30" fmla="*/ 71 w 127"/>
                    <a:gd name="T31" fmla="*/ 57 h 57"/>
                    <a:gd name="T32" fmla="*/ 63 w 127"/>
                    <a:gd name="T33" fmla="*/ 56 h 57"/>
                    <a:gd name="T34" fmla="*/ 35 w 127"/>
                    <a:gd name="T35" fmla="*/ 46 h 57"/>
                    <a:gd name="T36" fmla="*/ 20 w 127"/>
                    <a:gd name="T37" fmla="*/ 41 h 57"/>
                    <a:gd name="T38" fmla="*/ 17 w 127"/>
                    <a:gd name="T39" fmla="*/ 41 h 57"/>
                    <a:gd name="T40" fmla="*/ 5 w 127"/>
                    <a:gd name="T41" fmla="*/ 49 h 57"/>
                    <a:gd name="T42" fmla="*/ 1 w 127"/>
                    <a:gd name="T43" fmla="*/ 50 h 57"/>
                    <a:gd name="T44" fmla="*/ 1 w 127"/>
                    <a:gd name="T45" fmla="*/ 41 h 57"/>
                    <a:gd name="T46" fmla="*/ 3 w 127"/>
                    <a:gd name="T47" fmla="*/ 34 h 57"/>
                    <a:gd name="T48" fmla="*/ 9 w 127"/>
                    <a:gd name="T49" fmla="*/ 20 h 57"/>
                    <a:gd name="T50" fmla="*/ 18 w 127"/>
                    <a:gd name="T51" fmla="*/ 10 h 57"/>
                    <a:gd name="T52" fmla="*/ 24 w 127"/>
                    <a:gd name="T53" fmla="*/ 7 h 57"/>
                    <a:gd name="T54" fmla="*/ 30 w 127"/>
                    <a:gd name="T55" fmla="*/ 11 h 57"/>
                    <a:gd name="T56" fmla="*/ 34 w 127"/>
                    <a:gd name="T57" fmla="*/ 16 h 57"/>
                    <a:gd name="T58" fmla="*/ 41 w 127"/>
                    <a:gd name="T59" fmla="*/ 18 h 57"/>
                    <a:gd name="T60" fmla="*/ 53 w 127"/>
                    <a:gd name="T61" fmla="*/ 18 h 57"/>
                    <a:gd name="T62" fmla="*/ 60 w 127"/>
                    <a:gd name="T63" fmla="*/ 22 h 57"/>
                    <a:gd name="T64" fmla="*/ 64 w 127"/>
                    <a:gd name="T65" fmla="*/ 24 h 57"/>
                    <a:gd name="T66" fmla="*/ 74 w 127"/>
                    <a:gd name="T67" fmla="*/ 27 h 57"/>
                    <a:gd name="T68" fmla="*/ 86 w 127"/>
                    <a:gd name="T69" fmla="*/ 27 h 57"/>
                    <a:gd name="T70" fmla="*/ 90 w 127"/>
                    <a:gd name="T71"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7" h="57">
                      <a:moveTo>
                        <a:pt x="90" y="27"/>
                      </a:moveTo>
                      <a:lnTo>
                        <a:pt x="90" y="27"/>
                      </a:lnTo>
                      <a:lnTo>
                        <a:pt x="77" y="17"/>
                      </a:lnTo>
                      <a:lnTo>
                        <a:pt x="66" y="6"/>
                      </a:lnTo>
                      <a:lnTo>
                        <a:pt x="63" y="3"/>
                      </a:lnTo>
                      <a:lnTo>
                        <a:pt x="63" y="1"/>
                      </a:lnTo>
                      <a:lnTo>
                        <a:pt x="63" y="0"/>
                      </a:lnTo>
                      <a:lnTo>
                        <a:pt x="64" y="0"/>
                      </a:lnTo>
                      <a:lnTo>
                        <a:pt x="66" y="0"/>
                      </a:lnTo>
                      <a:lnTo>
                        <a:pt x="74" y="1"/>
                      </a:lnTo>
                      <a:lnTo>
                        <a:pt x="74" y="1"/>
                      </a:lnTo>
                      <a:lnTo>
                        <a:pt x="88" y="7"/>
                      </a:lnTo>
                      <a:lnTo>
                        <a:pt x="97" y="9"/>
                      </a:lnTo>
                      <a:lnTo>
                        <a:pt x="103" y="11"/>
                      </a:lnTo>
                      <a:lnTo>
                        <a:pt x="109" y="17"/>
                      </a:lnTo>
                      <a:lnTo>
                        <a:pt x="109" y="17"/>
                      </a:lnTo>
                      <a:lnTo>
                        <a:pt x="113" y="20"/>
                      </a:lnTo>
                      <a:lnTo>
                        <a:pt x="117" y="22"/>
                      </a:lnTo>
                      <a:lnTo>
                        <a:pt x="123" y="23"/>
                      </a:lnTo>
                      <a:lnTo>
                        <a:pt x="127" y="24"/>
                      </a:lnTo>
                      <a:lnTo>
                        <a:pt x="123" y="27"/>
                      </a:lnTo>
                      <a:lnTo>
                        <a:pt x="123" y="27"/>
                      </a:lnTo>
                      <a:lnTo>
                        <a:pt x="117" y="29"/>
                      </a:lnTo>
                      <a:lnTo>
                        <a:pt x="111" y="32"/>
                      </a:lnTo>
                      <a:lnTo>
                        <a:pt x="94" y="37"/>
                      </a:lnTo>
                      <a:lnTo>
                        <a:pt x="94" y="37"/>
                      </a:lnTo>
                      <a:lnTo>
                        <a:pt x="90" y="39"/>
                      </a:lnTo>
                      <a:lnTo>
                        <a:pt x="87" y="43"/>
                      </a:lnTo>
                      <a:lnTo>
                        <a:pt x="83" y="51"/>
                      </a:lnTo>
                      <a:lnTo>
                        <a:pt x="81" y="55"/>
                      </a:lnTo>
                      <a:lnTo>
                        <a:pt x="76" y="57"/>
                      </a:lnTo>
                      <a:lnTo>
                        <a:pt x="71" y="57"/>
                      </a:lnTo>
                      <a:lnTo>
                        <a:pt x="63" y="56"/>
                      </a:lnTo>
                      <a:lnTo>
                        <a:pt x="63" y="56"/>
                      </a:lnTo>
                      <a:lnTo>
                        <a:pt x="46" y="51"/>
                      </a:lnTo>
                      <a:lnTo>
                        <a:pt x="35" y="46"/>
                      </a:lnTo>
                      <a:lnTo>
                        <a:pt x="28" y="43"/>
                      </a:lnTo>
                      <a:lnTo>
                        <a:pt x="20" y="41"/>
                      </a:lnTo>
                      <a:lnTo>
                        <a:pt x="20" y="41"/>
                      </a:lnTo>
                      <a:lnTo>
                        <a:pt x="17" y="41"/>
                      </a:lnTo>
                      <a:lnTo>
                        <a:pt x="13" y="44"/>
                      </a:lnTo>
                      <a:lnTo>
                        <a:pt x="5" y="49"/>
                      </a:lnTo>
                      <a:lnTo>
                        <a:pt x="2" y="50"/>
                      </a:lnTo>
                      <a:lnTo>
                        <a:pt x="1" y="50"/>
                      </a:lnTo>
                      <a:lnTo>
                        <a:pt x="0" y="46"/>
                      </a:lnTo>
                      <a:lnTo>
                        <a:pt x="1" y="41"/>
                      </a:lnTo>
                      <a:lnTo>
                        <a:pt x="1" y="41"/>
                      </a:lnTo>
                      <a:lnTo>
                        <a:pt x="3" y="34"/>
                      </a:lnTo>
                      <a:lnTo>
                        <a:pt x="6" y="26"/>
                      </a:lnTo>
                      <a:lnTo>
                        <a:pt x="9" y="20"/>
                      </a:lnTo>
                      <a:lnTo>
                        <a:pt x="14" y="14"/>
                      </a:lnTo>
                      <a:lnTo>
                        <a:pt x="18" y="10"/>
                      </a:lnTo>
                      <a:lnTo>
                        <a:pt x="23" y="7"/>
                      </a:lnTo>
                      <a:lnTo>
                        <a:pt x="24" y="7"/>
                      </a:lnTo>
                      <a:lnTo>
                        <a:pt x="26" y="7"/>
                      </a:lnTo>
                      <a:lnTo>
                        <a:pt x="30" y="11"/>
                      </a:lnTo>
                      <a:lnTo>
                        <a:pt x="30" y="11"/>
                      </a:lnTo>
                      <a:lnTo>
                        <a:pt x="34" y="16"/>
                      </a:lnTo>
                      <a:lnTo>
                        <a:pt x="37" y="18"/>
                      </a:lnTo>
                      <a:lnTo>
                        <a:pt x="41" y="18"/>
                      </a:lnTo>
                      <a:lnTo>
                        <a:pt x="45" y="18"/>
                      </a:lnTo>
                      <a:lnTo>
                        <a:pt x="53" y="18"/>
                      </a:lnTo>
                      <a:lnTo>
                        <a:pt x="57" y="18"/>
                      </a:lnTo>
                      <a:lnTo>
                        <a:pt x="60" y="22"/>
                      </a:lnTo>
                      <a:lnTo>
                        <a:pt x="60" y="22"/>
                      </a:lnTo>
                      <a:lnTo>
                        <a:pt x="64" y="24"/>
                      </a:lnTo>
                      <a:lnTo>
                        <a:pt x="69" y="27"/>
                      </a:lnTo>
                      <a:lnTo>
                        <a:pt x="74" y="27"/>
                      </a:lnTo>
                      <a:lnTo>
                        <a:pt x="79" y="28"/>
                      </a:lnTo>
                      <a:lnTo>
                        <a:pt x="86" y="27"/>
                      </a:lnTo>
                      <a:lnTo>
                        <a:pt x="90" y="27"/>
                      </a:lnTo>
                      <a:lnTo>
                        <a:pt x="9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19" name="Freeform 111">
                  <a:extLst>
                    <a:ext uri="{FF2B5EF4-FFF2-40B4-BE49-F238E27FC236}">
                      <a16:creationId xmlns:a16="http://schemas.microsoft.com/office/drawing/2014/main" id="{4A1BB840-BCE9-44E4-96C3-ED919FFD9BE1}"/>
                    </a:ext>
                  </a:extLst>
                </p:cNvPr>
                <p:cNvSpPr>
                  <a:spLocks/>
                </p:cNvSpPr>
                <p:nvPr/>
              </p:nvSpPr>
              <p:spPr bwMode="auto">
                <a:xfrm>
                  <a:off x="4131" y="2363"/>
                  <a:ext cx="154" cy="173"/>
                </a:xfrm>
                <a:custGeom>
                  <a:avLst/>
                  <a:gdLst>
                    <a:gd name="T0" fmla="*/ 335 w 463"/>
                    <a:gd name="T1" fmla="*/ 268 h 518"/>
                    <a:gd name="T2" fmla="*/ 336 w 463"/>
                    <a:gd name="T3" fmla="*/ 246 h 518"/>
                    <a:gd name="T4" fmla="*/ 333 w 463"/>
                    <a:gd name="T5" fmla="*/ 235 h 518"/>
                    <a:gd name="T6" fmla="*/ 308 w 463"/>
                    <a:gd name="T7" fmla="*/ 218 h 518"/>
                    <a:gd name="T8" fmla="*/ 303 w 463"/>
                    <a:gd name="T9" fmla="*/ 209 h 518"/>
                    <a:gd name="T10" fmla="*/ 275 w 463"/>
                    <a:gd name="T11" fmla="*/ 189 h 518"/>
                    <a:gd name="T12" fmla="*/ 252 w 463"/>
                    <a:gd name="T13" fmla="*/ 169 h 518"/>
                    <a:gd name="T14" fmla="*/ 227 w 463"/>
                    <a:gd name="T15" fmla="*/ 158 h 518"/>
                    <a:gd name="T16" fmla="*/ 207 w 463"/>
                    <a:gd name="T17" fmla="*/ 144 h 518"/>
                    <a:gd name="T18" fmla="*/ 197 w 463"/>
                    <a:gd name="T19" fmla="*/ 114 h 518"/>
                    <a:gd name="T20" fmla="*/ 187 w 463"/>
                    <a:gd name="T21" fmla="*/ 96 h 518"/>
                    <a:gd name="T22" fmla="*/ 167 w 463"/>
                    <a:gd name="T23" fmla="*/ 93 h 518"/>
                    <a:gd name="T24" fmla="*/ 128 w 463"/>
                    <a:gd name="T25" fmla="*/ 76 h 518"/>
                    <a:gd name="T26" fmla="*/ 125 w 463"/>
                    <a:gd name="T27" fmla="*/ 66 h 518"/>
                    <a:gd name="T28" fmla="*/ 120 w 463"/>
                    <a:gd name="T29" fmla="*/ 48 h 518"/>
                    <a:gd name="T30" fmla="*/ 94 w 463"/>
                    <a:gd name="T31" fmla="*/ 25 h 518"/>
                    <a:gd name="T32" fmla="*/ 74 w 463"/>
                    <a:gd name="T33" fmla="*/ 20 h 518"/>
                    <a:gd name="T34" fmla="*/ 36 w 463"/>
                    <a:gd name="T35" fmla="*/ 4 h 518"/>
                    <a:gd name="T36" fmla="*/ 14 w 463"/>
                    <a:gd name="T37" fmla="*/ 0 h 518"/>
                    <a:gd name="T38" fmla="*/ 1 w 463"/>
                    <a:gd name="T39" fmla="*/ 8 h 518"/>
                    <a:gd name="T40" fmla="*/ 3 w 463"/>
                    <a:gd name="T41" fmla="*/ 22 h 518"/>
                    <a:gd name="T42" fmla="*/ 23 w 463"/>
                    <a:gd name="T43" fmla="*/ 60 h 518"/>
                    <a:gd name="T44" fmla="*/ 56 w 463"/>
                    <a:gd name="T45" fmla="*/ 83 h 518"/>
                    <a:gd name="T46" fmla="*/ 83 w 463"/>
                    <a:gd name="T47" fmla="*/ 108 h 518"/>
                    <a:gd name="T48" fmla="*/ 114 w 463"/>
                    <a:gd name="T49" fmla="*/ 148 h 518"/>
                    <a:gd name="T50" fmla="*/ 138 w 463"/>
                    <a:gd name="T51" fmla="*/ 167 h 518"/>
                    <a:gd name="T52" fmla="*/ 148 w 463"/>
                    <a:gd name="T53" fmla="*/ 187 h 518"/>
                    <a:gd name="T54" fmla="*/ 183 w 463"/>
                    <a:gd name="T55" fmla="*/ 252 h 518"/>
                    <a:gd name="T56" fmla="*/ 202 w 463"/>
                    <a:gd name="T57" fmla="*/ 280 h 518"/>
                    <a:gd name="T58" fmla="*/ 217 w 463"/>
                    <a:gd name="T59" fmla="*/ 329 h 518"/>
                    <a:gd name="T60" fmla="*/ 239 w 463"/>
                    <a:gd name="T61" fmla="*/ 379 h 518"/>
                    <a:gd name="T62" fmla="*/ 296 w 463"/>
                    <a:gd name="T63" fmla="*/ 446 h 518"/>
                    <a:gd name="T64" fmla="*/ 326 w 463"/>
                    <a:gd name="T65" fmla="*/ 473 h 518"/>
                    <a:gd name="T66" fmla="*/ 354 w 463"/>
                    <a:gd name="T67" fmla="*/ 503 h 518"/>
                    <a:gd name="T68" fmla="*/ 378 w 463"/>
                    <a:gd name="T69" fmla="*/ 509 h 518"/>
                    <a:gd name="T70" fmla="*/ 409 w 463"/>
                    <a:gd name="T71" fmla="*/ 518 h 518"/>
                    <a:gd name="T72" fmla="*/ 417 w 463"/>
                    <a:gd name="T73" fmla="*/ 507 h 518"/>
                    <a:gd name="T74" fmla="*/ 418 w 463"/>
                    <a:gd name="T75" fmla="*/ 459 h 518"/>
                    <a:gd name="T76" fmla="*/ 429 w 463"/>
                    <a:gd name="T77" fmla="*/ 385 h 518"/>
                    <a:gd name="T78" fmla="*/ 438 w 463"/>
                    <a:gd name="T79" fmla="*/ 394 h 518"/>
                    <a:gd name="T80" fmla="*/ 449 w 463"/>
                    <a:gd name="T81" fmla="*/ 385 h 518"/>
                    <a:gd name="T82" fmla="*/ 463 w 463"/>
                    <a:gd name="T83" fmla="*/ 373 h 518"/>
                    <a:gd name="T84" fmla="*/ 440 w 463"/>
                    <a:gd name="T85" fmla="*/ 340 h 518"/>
                    <a:gd name="T86" fmla="*/ 422 w 463"/>
                    <a:gd name="T87" fmla="*/ 321 h 518"/>
                    <a:gd name="T88" fmla="*/ 405 w 463"/>
                    <a:gd name="T89" fmla="*/ 326 h 518"/>
                    <a:gd name="T90" fmla="*/ 404 w 463"/>
                    <a:gd name="T91" fmla="*/ 336 h 518"/>
                    <a:gd name="T92" fmla="*/ 424 w 463"/>
                    <a:gd name="T93" fmla="*/ 355 h 518"/>
                    <a:gd name="T94" fmla="*/ 414 w 463"/>
                    <a:gd name="T95" fmla="*/ 360 h 518"/>
                    <a:gd name="T96" fmla="*/ 392 w 463"/>
                    <a:gd name="T97" fmla="*/ 368 h 518"/>
                    <a:gd name="T98" fmla="*/ 384 w 463"/>
                    <a:gd name="T99" fmla="*/ 355 h 518"/>
                    <a:gd name="T100" fmla="*/ 384 w 463"/>
                    <a:gd name="T101" fmla="*/ 320 h 518"/>
                    <a:gd name="T102" fmla="*/ 370 w 463"/>
                    <a:gd name="T103" fmla="*/ 306 h 518"/>
                    <a:gd name="T104" fmla="*/ 332 w 463"/>
                    <a:gd name="T105" fmla="*/ 28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3" h="518">
                      <a:moveTo>
                        <a:pt x="330" y="287"/>
                      </a:moveTo>
                      <a:lnTo>
                        <a:pt x="330" y="287"/>
                      </a:lnTo>
                      <a:lnTo>
                        <a:pt x="335" y="271"/>
                      </a:lnTo>
                      <a:lnTo>
                        <a:pt x="335" y="268"/>
                      </a:lnTo>
                      <a:lnTo>
                        <a:pt x="335" y="257"/>
                      </a:lnTo>
                      <a:lnTo>
                        <a:pt x="335" y="257"/>
                      </a:lnTo>
                      <a:lnTo>
                        <a:pt x="336" y="251"/>
                      </a:lnTo>
                      <a:lnTo>
                        <a:pt x="336" y="246"/>
                      </a:lnTo>
                      <a:lnTo>
                        <a:pt x="337" y="243"/>
                      </a:lnTo>
                      <a:lnTo>
                        <a:pt x="337" y="240"/>
                      </a:lnTo>
                      <a:lnTo>
                        <a:pt x="336" y="238"/>
                      </a:lnTo>
                      <a:lnTo>
                        <a:pt x="333" y="235"/>
                      </a:lnTo>
                      <a:lnTo>
                        <a:pt x="320" y="227"/>
                      </a:lnTo>
                      <a:lnTo>
                        <a:pt x="320" y="227"/>
                      </a:lnTo>
                      <a:lnTo>
                        <a:pt x="309" y="220"/>
                      </a:lnTo>
                      <a:lnTo>
                        <a:pt x="308" y="218"/>
                      </a:lnTo>
                      <a:lnTo>
                        <a:pt x="308" y="216"/>
                      </a:lnTo>
                      <a:lnTo>
                        <a:pt x="308" y="215"/>
                      </a:lnTo>
                      <a:lnTo>
                        <a:pt x="307" y="213"/>
                      </a:lnTo>
                      <a:lnTo>
                        <a:pt x="303" y="209"/>
                      </a:lnTo>
                      <a:lnTo>
                        <a:pt x="296" y="203"/>
                      </a:lnTo>
                      <a:lnTo>
                        <a:pt x="296" y="203"/>
                      </a:lnTo>
                      <a:lnTo>
                        <a:pt x="282" y="192"/>
                      </a:lnTo>
                      <a:lnTo>
                        <a:pt x="275" y="189"/>
                      </a:lnTo>
                      <a:lnTo>
                        <a:pt x="269" y="185"/>
                      </a:lnTo>
                      <a:lnTo>
                        <a:pt x="262" y="178"/>
                      </a:lnTo>
                      <a:lnTo>
                        <a:pt x="262" y="178"/>
                      </a:lnTo>
                      <a:lnTo>
                        <a:pt x="252" y="169"/>
                      </a:lnTo>
                      <a:lnTo>
                        <a:pt x="244" y="164"/>
                      </a:lnTo>
                      <a:lnTo>
                        <a:pt x="236" y="162"/>
                      </a:lnTo>
                      <a:lnTo>
                        <a:pt x="227" y="158"/>
                      </a:lnTo>
                      <a:lnTo>
                        <a:pt x="227" y="158"/>
                      </a:lnTo>
                      <a:lnTo>
                        <a:pt x="219" y="156"/>
                      </a:lnTo>
                      <a:lnTo>
                        <a:pt x="217" y="155"/>
                      </a:lnTo>
                      <a:lnTo>
                        <a:pt x="214" y="151"/>
                      </a:lnTo>
                      <a:lnTo>
                        <a:pt x="207" y="144"/>
                      </a:lnTo>
                      <a:lnTo>
                        <a:pt x="207" y="144"/>
                      </a:lnTo>
                      <a:lnTo>
                        <a:pt x="202" y="138"/>
                      </a:lnTo>
                      <a:lnTo>
                        <a:pt x="200" y="130"/>
                      </a:lnTo>
                      <a:lnTo>
                        <a:pt x="197" y="114"/>
                      </a:lnTo>
                      <a:lnTo>
                        <a:pt x="195" y="107"/>
                      </a:lnTo>
                      <a:lnTo>
                        <a:pt x="191" y="101"/>
                      </a:lnTo>
                      <a:lnTo>
                        <a:pt x="189" y="99"/>
                      </a:lnTo>
                      <a:lnTo>
                        <a:pt x="187" y="96"/>
                      </a:lnTo>
                      <a:lnTo>
                        <a:pt x="182" y="95"/>
                      </a:lnTo>
                      <a:lnTo>
                        <a:pt x="178" y="94"/>
                      </a:lnTo>
                      <a:lnTo>
                        <a:pt x="178" y="94"/>
                      </a:lnTo>
                      <a:lnTo>
                        <a:pt x="167" y="93"/>
                      </a:lnTo>
                      <a:lnTo>
                        <a:pt x="157" y="90"/>
                      </a:lnTo>
                      <a:lnTo>
                        <a:pt x="149" y="86"/>
                      </a:lnTo>
                      <a:lnTo>
                        <a:pt x="140" y="83"/>
                      </a:lnTo>
                      <a:lnTo>
                        <a:pt x="128" y="76"/>
                      </a:lnTo>
                      <a:lnTo>
                        <a:pt x="125" y="72"/>
                      </a:lnTo>
                      <a:lnTo>
                        <a:pt x="123" y="69"/>
                      </a:lnTo>
                      <a:lnTo>
                        <a:pt x="123" y="69"/>
                      </a:lnTo>
                      <a:lnTo>
                        <a:pt x="125" y="66"/>
                      </a:lnTo>
                      <a:lnTo>
                        <a:pt x="126" y="61"/>
                      </a:lnTo>
                      <a:lnTo>
                        <a:pt x="126" y="57"/>
                      </a:lnTo>
                      <a:lnTo>
                        <a:pt x="123" y="52"/>
                      </a:lnTo>
                      <a:lnTo>
                        <a:pt x="120" y="48"/>
                      </a:lnTo>
                      <a:lnTo>
                        <a:pt x="114" y="43"/>
                      </a:lnTo>
                      <a:lnTo>
                        <a:pt x="114" y="43"/>
                      </a:lnTo>
                      <a:lnTo>
                        <a:pt x="102" y="32"/>
                      </a:lnTo>
                      <a:lnTo>
                        <a:pt x="94" y="25"/>
                      </a:lnTo>
                      <a:lnTo>
                        <a:pt x="89" y="22"/>
                      </a:lnTo>
                      <a:lnTo>
                        <a:pt x="86" y="21"/>
                      </a:lnTo>
                      <a:lnTo>
                        <a:pt x="74" y="20"/>
                      </a:lnTo>
                      <a:lnTo>
                        <a:pt x="74" y="20"/>
                      </a:lnTo>
                      <a:lnTo>
                        <a:pt x="66" y="20"/>
                      </a:lnTo>
                      <a:lnTo>
                        <a:pt x="60" y="17"/>
                      </a:lnTo>
                      <a:lnTo>
                        <a:pt x="48" y="10"/>
                      </a:lnTo>
                      <a:lnTo>
                        <a:pt x="36" y="4"/>
                      </a:lnTo>
                      <a:lnTo>
                        <a:pt x="30" y="1"/>
                      </a:lnTo>
                      <a:lnTo>
                        <a:pt x="25" y="0"/>
                      </a:lnTo>
                      <a:lnTo>
                        <a:pt x="25" y="0"/>
                      </a:lnTo>
                      <a:lnTo>
                        <a:pt x="14" y="0"/>
                      </a:lnTo>
                      <a:lnTo>
                        <a:pt x="7" y="1"/>
                      </a:lnTo>
                      <a:lnTo>
                        <a:pt x="5" y="3"/>
                      </a:lnTo>
                      <a:lnTo>
                        <a:pt x="2" y="5"/>
                      </a:lnTo>
                      <a:lnTo>
                        <a:pt x="1" y="8"/>
                      </a:lnTo>
                      <a:lnTo>
                        <a:pt x="0" y="10"/>
                      </a:lnTo>
                      <a:lnTo>
                        <a:pt x="0" y="10"/>
                      </a:lnTo>
                      <a:lnTo>
                        <a:pt x="1" y="15"/>
                      </a:lnTo>
                      <a:lnTo>
                        <a:pt x="3" y="22"/>
                      </a:lnTo>
                      <a:lnTo>
                        <a:pt x="6" y="31"/>
                      </a:lnTo>
                      <a:lnTo>
                        <a:pt x="11" y="40"/>
                      </a:lnTo>
                      <a:lnTo>
                        <a:pt x="17" y="50"/>
                      </a:lnTo>
                      <a:lnTo>
                        <a:pt x="23" y="60"/>
                      </a:lnTo>
                      <a:lnTo>
                        <a:pt x="31" y="68"/>
                      </a:lnTo>
                      <a:lnTo>
                        <a:pt x="40" y="74"/>
                      </a:lnTo>
                      <a:lnTo>
                        <a:pt x="40" y="74"/>
                      </a:lnTo>
                      <a:lnTo>
                        <a:pt x="56" y="83"/>
                      </a:lnTo>
                      <a:lnTo>
                        <a:pt x="65" y="90"/>
                      </a:lnTo>
                      <a:lnTo>
                        <a:pt x="74" y="97"/>
                      </a:lnTo>
                      <a:lnTo>
                        <a:pt x="83" y="108"/>
                      </a:lnTo>
                      <a:lnTo>
                        <a:pt x="83" y="108"/>
                      </a:lnTo>
                      <a:lnTo>
                        <a:pt x="99" y="130"/>
                      </a:lnTo>
                      <a:lnTo>
                        <a:pt x="105" y="139"/>
                      </a:lnTo>
                      <a:lnTo>
                        <a:pt x="114" y="148"/>
                      </a:lnTo>
                      <a:lnTo>
                        <a:pt x="114" y="148"/>
                      </a:lnTo>
                      <a:lnTo>
                        <a:pt x="119" y="153"/>
                      </a:lnTo>
                      <a:lnTo>
                        <a:pt x="123" y="157"/>
                      </a:lnTo>
                      <a:lnTo>
                        <a:pt x="133" y="163"/>
                      </a:lnTo>
                      <a:lnTo>
                        <a:pt x="138" y="167"/>
                      </a:lnTo>
                      <a:lnTo>
                        <a:pt x="142" y="172"/>
                      </a:lnTo>
                      <a:lnTo>
                        <a:pt x="145" y="179"/>
                      </a:lnTo>
                      <a:lnTo>
                        <a:pt x="148" y="187"/>
                      </a:lnTo>
                      <a:lnTo>
                        <a:pt x="148" y="187"/>
                      </a:lnTo>
                      <a:lnTo>
                        <a:pt x="154" y="207"/>
                      </a:lnTo>
                      <a:lnTo>
                        <a:pt x="162" y="225"/>
                      </a:lnTo>
                      <a:lnTo>
                        <a:pt x="172" y="240"/>
                      </a:lnTo>
                      <a:lnTo>
                        <a:pt x="183" y="252"/>
                      </a:lnTo>
                      <a:lnTo>
                        <a:pt x="183" y="252"/>
                      </a:lnTo>
                      <a:lnTo>
                        <a:pt x="188" y="258"/>
                      </a:lnTo>
                      <a:lnTo>
                        <a:pt x="193" y="265"/>
                      </a:lnTo>
                      <a:lnTo>
                        <a:pt x="202" y="280"/>
                      </a:lnTo>
                      <a:lnTo>
                        <a:pt x="208" y="295"/>
                      </a:lnTo>
                      <a:lnTo>
                        <a:pt x="212" y="311"/>
                      </a:lnTo>
                      <a:lnTo>
                        <a:pt x="212" y="311"/>
                      </a:lnTo>
                      <a:lnTo>
                        <a:pt x="217" y="329"/>
                      </a:lnTo>
                      <a:lnTo>
                        <a:pt x="221" y="340"/>
                      </a:lnTo>
                      <a:lnTo>
                        <a:pt x="225" y="353"/>
                      </a:lnTo>
                      <a:lnTo>
                        <a:pt x="231" y="366"/>
                      </a:lnTo>
                      <a:lnTo>
                        <a:pt x="239" y="379"/>
                      </a:lnTo>
                      <a:lnTo>
                        <a:pt x="248" y="391"/>
                      </a:lnTo>
                      <a:lnTo>
                        <a:pt x="259" y="405"/>
                      </a:lnTo>
                      <a:lnTo>
                        <a:pt x="259" y="405"/>
                      </a:lnTo>
                      <a:lnTo>
                        <a:pt x="296" y="446"/>
                      </a:lnTo>
                      <a:lnTo>
                        <a:pt x="309" y="459"/>
                      </a:lnTo>
                      <a:lnTo>
                        <a:pt x="320" y="469"/>
                      </a:lnTo>
                      <a:lnTo>
                        <a:pt x="320" y="469"/>
                      </a:lnTo>
                      <a:lnTo>
                        <a:pt x="326" y="473"/>
                      </a:lnTo>
                      <a:lnTo>
                        <a:pt x="331" y="479"/>
                      </a:lnTo>
                      <a:lnTo>
                        <a:pt x="341" y="492"/>
                      </a:lnTo>
                      <a:lnTo>
                        <a:pt x="347" y="498"/>
                      </a:lnTo>
                      <a:lnTo>
                        <a:pt x="354" y="503"/>
                      </a:lnTo>
                      <a:lnTo>
                        <a:pt x="361" y="507"/>
                      </a:lnTo>
                      <a:lnTo>
                        <a:pt x="370" y="508"/>
                      </a:lnTo>
                      <a:lnTo>
                        <a:pt x="370" y="508"/>
                      </a:lnTo>
                      <a:lnTo>
                        <a:pt x="378" y="509"/>
                      </a:lnTo>
                      <a:lnTo>
                        <a:pt x="387" y="512"/>
                      </a:lnTo>
                      <a:lnTo>
                        <a:pt x="395" y="515"/>
                      </a:lnTo>
                      <a:lnTo>
                        <a:pt x="403" y="518"/>
                      </a:lnTo>
                      <a:lnTo>
                        <a:pt x="409" y="518"/>
                      </a:lnTo>
                      <a:lnTo>
                        <a:pt x="411" y="517"/>
                      </a:lnTo>
                      <a:lnTo>
                        <a:pt x="414" y="514"/>
                      </a:lnTo>
                      <a:lnTo>
                        <a:pt x="416" y="512"/>
                      </a:lnTo>
                      <a:lnTo>
                        <a:pt x="417" y="507"/>
                      </a:lnTo>
                      <a:lnTo>
                        <a:pt x="418" y="494"/>
                      </a:lnTo>
                      <a:lnTo>
                        <a:pt x="418" y="494"/>
                      </a:lnTo>
                      <a:lnTo>
                        <a:pt x="420" y="469"/>
                      </a:lnTo>
                      <a:lnTo>
                        <a:pt x="418" y="459"/>
                      </a:lnTo>
                      <a:lnTo>
                        <a:pt x="417" y="452"/>
                      </a:lnTo>
                      <a:lnTo>
                        <a:pt x="418" y="439"/>
                      </a:lnTo>
                      <a:lnTo>
                        <a:pt x="418" y="439"/>
                      </a:lnTo>
                      <a:lnTo>
                        <a:pt x="429" y="385"/>
                      </a:lnTo>
                      <a:lnTo>
                        <a:pt x="429" y="385"/>
                      </a:lnTo>
                      <a:lnTo>
                        <a:pt x="431" y="388"/>
                      </a:lnTo>
                      <a:lnTo>
                        <a:pt x="435" y="393"/>
                      </a:lnTo>
                      <a:lnTo>
                        <a:pt x="438" y="394"/>
                      </a:lnTo>
                      <a:lnTo>
                        <a:pt x="441" y="394"/>
                      </a:lnTo>
                      <a:lnTo>
                        <a:pt x="445" y="390"/>
                      </a:lnTo>
                      <a:lnTo>
                        <a:pt x="449" y="385"/>
                      </a:lnTo>
                      <a:lnTo>
                        <a:pt x="449" y="385"/>
                      </a:lnTo>
                      <a:lnTo>
                        <a:pt x="452" y="379"/>
                      </a:lnTo>
                      <a:lnTo>
                        <a:pt x="456" y="377"/>
                      </a:lnTo>
                      <a:lnTo>
                        <a:pt x="462" y="374"/>
                      </a:lnTo>
                      <a:lnTo>
                        <a:pt x="463" y="373"/>
                      </a:lnTo>
                      <a:lnTo>
                        <a:pt x="462" y="371"/>
                      </a:lnTo>
                      <a:lnTo>
                        <a:pt x="454" y="357"/>
                      </a:lnTo>
                      <a:lnTo>
                        <a:pt x="454" y="357"/>
                      </a:lnTo>
                      <a:lnTo>
                        <a:pt x="440" y="340"/>
                      </a:lnTo>
                      <a:lnTo>
                        <a:pt x="432" y="328"/>
                      </a:lnTo>
                      <a:lnTo>
                        <a:pt x="428" y="323"/>
                      </a:lnTo>
                      <a:lnTo>
                        <a:pt x="424" y="321"/>
                      </a:lnTo>
                      <a:lnTo>
                        <a:pt x="422" y="321"/>
                      </a:lnTo>
                      <a:lnTo>
                        <a:pt x="418" y="321"/>
                      </a:lnTo>
                      <a:lnTo>
                        <a:pt x="418" y="321"/>
                      </a:lnTo>
                      <a:lnTo>
                        <a:pt x="411" y="323"/>
                      </a:lnTo>
                      <a:lnTo>
                        <a:pt x="405" y="326"/>
                      </a:lnTo>
                      <a:lnTo>
                        <a:pt x="403" y="327"/>
                      </a:lnTo>
                      <a:lnTo>
                        <a:pt x="401" y="329"/>
                      </a:lnTo>
                      <a:lnTo>
                        <a:pt x="401" y="332"/>
                      </a:lnTo>
                      <a:lnTo>
                        <a:pt x="404" y="336"/>
                      </a:lnTo>
                      <a:lnTo>
                        <a:pt x="404" y="336"/>
                      </a:lnTo>
                      <a:lnTo>
                        <a:pt x="414" y="344"/>
                      </a:lnTo>
                      <a:lnTo>
                        <a:pt x="422" y="351"/>
                      </a:lnTo>
                      <a:lnTo>
                        <a:pt x="424" y="355"/>
                      </a:lnTo>
                      <a:lnTo>
                        <a:pt x="424" y="357"/>
                      </a:lnTo>
                      <a:lnTo>
                        <a:pt x="421" y="360"/>
                      </a:lnTo>
                      <a:lnTo>
                        <a:pt x="414" y="360"/>
                      </a:lnTo>
                      <a:lnTo>
                        <a:pt x="414" y="360"/>
                      </a:lnTo>
                      <a:lnTo>
                        <a:pt x="406" y="361"/>
                      </a:lnTo>
                      <a:lnTo>
                        <a:pt x="400" y="364"/>
                      </a:lnTo>
                      <a:lnTo>
                        <a:pt x="394" y="367"/>
                      </a:lnTo>
                      <a:lnTo>
                        <a:pt x="392" y="368"/>
                      </a:lnTo>
                      <a:lnTo>
                        <a:pt x="389" y="367"/>
                      </a:lnTo>
                      <a:lnTo>
                        <a:pt x="388" y="362"/>
                      </a:lnTo>
                      <a:lnTo>
                        <a:pt x="384" y="355"/>
                      </a:lnTo>
                      <a:lnTo>
                        <a:pt x="384" y="355"/>
                      </a:lnTo>
                      <a:lnTo>
                        <a:pt x="382" y="347"/>
                      </a:lnTo>
                      <a:lnTo>
                        <a:pt x="382" y="339"/>
                      </a:lnTo>
                      <a:lnTo>
                        <a:pt x="384" y="325"/>
                      </a:lnTo>
                      <a:lnTo>
                        <a:pt x="384" y="320"/>
                      </a:lnTo>
                      <a:lnTo>
                        <a:pt x="383" y="315"/>
                      </a:lnTo>
                      <a:lnTo>
                        <a:pt x="381" y="312"/>
                      </a:lnTo>
                      <a:lnTo>
                        <a:pt x="378" y="310"/>
                      </a:lnTo>
                      <a:lnTo>
                        <a:pt x="370" y="306"/>
                      </a:lnTo>
                      <a:lnTo>
                        <a:pt x="370" y="306"/>
                      </a:lnTo>
                      <a:lnTo>
                        <a:pt x="350" y="299"/>
                      </a:lnTo>
                      <a:lnTo>
                        <a:pt x="338" y="293"/>
                      </a:lnTo>
                      <a:lnTo>
                        <a:pt x="332" y="288"/>
                      </a:lnTo>
                      <a:lnTo>
                        <a:pt x="330" y="287"/>
                      </a:lnTo>
                      <a:lnTo>
                        <a:pt x="330" y="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0" name="Freeform 112">
                  <a:extLst>
                    <a:ext uri="{FF2B5EF4-FFF2-40B4-BE49-F238E27FC236}">
                      <a16:creationId xmlns:a16="http://schemas.microsoft.com/office/drawing/2014/main" id="{D660C3D8-5832-427D-AE67-0D352659E85C}"/>
                    </a:ext>
                  </a:extLst>
                </p:cNvPr>
                <p:cNvSpPr>
                  <a:spLocks/>
                </p:cNvSpPr>
                <p:nvPr/>
              </p:nvSpPr>
              <p:spPr bwMode="auto">
                <a:xfrm>
                  <a:off x="4602" y="2451"/>
                  <a:ext cx="248" cy="158"/>
                </a:xfrm>
                <a:custGeom>
                  <a:avLst/>
                  <a:gdLst>
                    <a:gd name="T0" fmla="*/ 131 w 745"/>
                    <a:gd name="T1" fmla="*/ 40 h 473"/>
                    <a:gd name="T2" fmla="*/ 123 w 745"/>
                    <a:gd name="T3" fmla="*/ 29 h 473"/>
                    <a:gd name="T4" fmla="*/ 95 w 745"/>
                    <a:gd name="T5" fmla="*/ 17 h 473"/>
                    <a:gd name="T6" fmla="*/ 60 w 745"/>
                    <a:gd name="T7" fmla="*/ 2 h 473"/>
                    <a:gd name="T8" fmla="*/ 4 w 745"/>
                    <a:gd name="T9" fmla="*/ 35 h 473"/>
                    <a:gd name="T10" fmla="*/ 6 w 745"/>
                    <a:gd name="T11" fmla="*/ 47 h 473"/>
                    <a:gd name="T12" fmla="*/ 37 w 745"/>
                    <a:gd name="T13" fmla="*/ 78 h 473"/>
                    <a:gd name="T14" fmla="*/ 82 w 745"/>
                    <a:gd name="T15" fmla="*/ 85 h 473"/>
                    <a:gd name="T16" fmla="*/ 90 w 745"/>
                    <a:gd name="T17" fmla="*/ 96 h 473"/>
                    <a:gd name="T18" fmla="*/ 62 w 745"/>
                    <a:gd name="T19" fmla="*/ 104 h 473"/>
                    <a:gd name="T20" fmla="*/ 57 w 745"/>
                    <a:gd name="T21" fmla="*/ 118 h 473"/>
                    <a:gd name="T22" fmla="*/ 71 w 745"/>
                    <a:gd name="T23" fmla="*/ 141 h 473"/>
                    <a:gd name="T24" fmla="*/ 76 w 745"/>
                    <a:gd name="T25" fmla="*/ 168 h 473"/>
                    <a:gd name="T26" fmla="*/ 122 w 745"/>
                    <a:gd name="T27" fmla="*/ 171 h 473"/>
                    <a:gd name="T28" fmla="*/ 165 w 745"/>
                    <a:gd name="T29" fmla="*/ 177 h 473"/>
                    <a:gd name="T30" fmla="*/ 214 w 745"/>
                    <a:gd name="T31" fmla="*/ 195 h 473"/>
                    <a:gd name="T32" fmla="*/ 254 w 745"/>
                    <a:gd name="T33" fmla="*/ 222 h 473"/>
                    <a:gd name="T34" fmla="*/ 295 w 745"/>
                    <a:gd name="T35" fmla="*/ 274 h 473"/>
                    <a:gd name="T36" fmla="*/ 311 w 745"/>
                    <a:gd name="T37" fmla="*/ 329 h 473"/>
                    <a:gd name="T38" fmla="*/ 295 w 745"/>
                    <a:gd name="T39" fmla="*/ 315 h 473"/>
                    <a:gd name="T40" fmla="*/ 258 w 745"/>
                    <a:gd name="T41" fmla="*/ 344 h 473"/>
                    <a:gd name="T42" fmla="*/ 253 w 745"/>
                    <a:gd name="T43" fmla="*/ 363 h 473"/>
                    <a:gd name="T44" fmla="*/ 302 w 745"/>
                    <a:gd name="T45" fmla="*/ 351 h 473"/>
                    <a:gd name="T46" fmla="*/ 343 w 745"/>
                    <a:gd name="T47" fmla="*/ 364 h 473"/>
                    <a:gd name="T48" fmla="*/ 408 w 745"/>
                    <a:gd name="T49" fmla="*/ 411 h 473"/>
                    <a:gd name="T50" fmla="*/ 441 w 745"/>
                    <a:gd name="T51" fmla="*/ 407 h 473"/>
                    <a:gd name="T52" fmla="*/ 469 w 745"/>
                    <a:gd name="T53" fmla="*/ 392 h 473"/>
                    <a:gd name="T54" fmla="*/ 504 w 745"/>
                    <a:gd name="T55" fmla="*/ 338 h 473"/>
                    <a:gd name="T56" fmla="*/ 522 w 745"/>
                    <a:gd name="T57" fmla="*/ 327 h 473"/>
                    <a:gd name="T58" fmla="*/ 584 w 745"/>
                    <a:gd name="T59" fmla="*/ 364 h 473"/>
                    <a:gd name="T60" fmla="*/ 612 w 745"/>
                    <a:gd name="T61" fmla="*/ 412 h 473"/>
                    <a:gd name="T62" fmla="*/ 659 w 745"/>
                    <a:gd name="T63" fmla="*/ 446 h 473"/>
                    <a:gd name="T64" fmla="*/ 692 w 745"/>
                    <a:gd name="T65" fmla="*/ 457 h 473"/>
                    <a:gd name="T66" fmla="*/ 726 w 745"/>
                    <a:gd name="T67" fmla="*/ 469 h 473"/>
                    <a:gd name="T68" fmla="*/ 741 w 745"/>
                    <a:gd name="T69" fmla="*/ 448 h 473"/>
                    <a:gd name="T70" fmla="*/ 696 w 745"/>
                    <a:gd name="T71" fmla="*/ 407 h 473"/>
                    <a:gd name="T72" fmla="*/ 662 w 745"/>
                    <a:gd name="T73" fmla="*/ 378 h 473"/>
                    <a:gd name="T74" fmla="*/ 618 w 745"/>
                    <a:gd name="T75" fmla="*/ 307 h 473"/>
                    <a:gd name="T76" fmla="*/ 625 w 745"/>
                    <a:gd name="T77" fmla="*/ 293 h 473"/>
                    <a:gd name="T78" fmla="*/ 641 w 745"/>
                    <a:gd name="T79" fmla="*/ 276 h 473"/>
                    <a:gd name="T80" fmla="*/ 650 w 745"/>
                    <a:gd name="T81" fmla="*/ 259 h 473"/>
                    <a:gd name="T82" fmla="*/ 580 w 745"/>
                    <a:gd name="T83" fmla="*/ 236 h 473"/>
                    <a:gd name="T84" fmla="*/ 582 w 745"/>
                    <a:gd name="T85" fmla="*/ 219 h 473"/>
                    <a:gd name="T86" fmla="*/ 573 w 745"/>
                    <a:gd name="T87" fmla="*/ 205 h 473"/>
                    <a:gd name="T88" fmla="*/ 533 w 745"/>
                    <a:gd name="T89" fmla="*/ 165 h 473"/>
                    <a:gd name="T90" fmla="*/ 475 w 745"/>
                    <a:gd name="T91" fmla="*/ 141 h 473"/>
                    <a:gd name="T92" fmla="*/ 409 w 745"/>
                    <a:gd name="T93" fmla="*/ 114 h 473"/>
                    <a:gd name="T94" fmla="*/ 361 w 745"/>
                    <a:gd name="T95" fmla="*/ 96 h 473"/>
                    <a:gd name="T96" fmla="*/ 296 w 745"/>
                    <a:gd name="T97" fmla="*/ 62 h 473"/>
                    <a:gd name="T98" fmla="*/ 262 w 745"/>
                    <a:gd name="T99" fmla="*/ 62 h 473"/>
                    <a:gd name="T100" fmla="*/ 256 w 745"/>
                    <a:gd name="T101" fmla="*/ 80 h 473"/>
                    <a:gd name="T102" fmla="*/ 224 w 745"/>
                    <a:gd name="T103" fmla="*/ 90 h 473"/>
                    <a:gd name="T104" fmla="*/ 186 w 745"/>
                    <a:gd name="T105" fmla="*/ 129 h 473"/>
                    <a:gd name="T106" fmla="*/ 159 w 745"/>
                    <a:gd name="T107" fmla="*/ 141 h 473"/>
                    <a:gd name="T108" fmla="*/ 135 w 745"/>
                    <a:gd name="T109" fmla="*/ 101 h 473"/>
                    <a:gd name="T110" fmla="*/ 124 w 745"/>
                    <a:gd name="T111" fmla="*/ 6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5" h="473">
                      <a:moveTo>
                        <a:pt x="124" y="67"/>
                      </a:moveTo>
                      <a:lnTo>
                        <a:pt x="124" y="67"/>
                      </a:lnTo>
                      <a:lnTo>
                        <a:pt x="129" y="57"/>
                      </a:lnTo>
                      <a:lnTo>
                        <a:pt x="133" y="47"/>
                      </a:lnTo>
                      <a:lnTo>
                        <a:pt x="133" y="44"/>
                      </a:lnTo>
                      <a:lnTo>
                        <a:pt x="131" y="40"/>
                      </a:lnTo>
                      <a:lnTo>
                        <a:pt x="129" y="36"/>
                      </a:lnTo>
                      <a:lnTo>
                        <a:pt x="124" y="33"/>
                      </a:lnTo>
                      <a:lnTo>
                        <a:pt x="124" y="33"/>
                      </a:lnTo>
                      <a:lnTo>
                        <a:pt x="122" y="29"/>
                      </a:lnTo>
                      <a:lnTo>
                        <a:pt x="122" y="29"/>
                      </a:lnTo>
                      <a:lnTo>
                        <a:pt x="123" y="29"/>
                      </a:lnTo>
                      <a:lnTo>
                        <a:pt x="130" y="29"/>
                      </a:lnTo>
                      <a:lnTo>
                        <a:pt x="133" y="29"/>
                      </a:lnTo>
                      <a:lnTo>
                        <a:pt x="131" y="29"/>
                      </a:lnTo>
                      <a:lnTo>
                        <a:pt x="110" y="23"/>
                      </a:lnTo>
                      <a:lnTo>
                        <a:pt x="110" y="23"/>
                      </a:lnTo>
                      <a:lnTo>
                        <a:pt x="95" y="17"/>
                      </a:lnTo>
                      <a:lnTo>
                        <a:pt x="84" y="11"/>
                      </a:lnTo>
                      <a:lnTo>
                        <a:pt x="77" y="6"/>
                      </a:lnTo>
                      <a:lnTo>
                        <a:pt x="73" y="2"/>
                      </a:lnTo>
                      <a:lnTo>
                        <a:pt x="69" y="0"/>
                      </a:lnTo>
                      <a:lnTo>
                        <a:pt x="66" y="0"/>
                      </a:lnTo>
                      <a:lnTo>
                        <a:pt x="60" y="2"/>
                      </a:lnTo>
                      <a:lnTo>
                        <a:pt x="51" y="7"/>
                      </a:lnTo>
                      <a:lnTo>
                        <a:pt x="51" y="7"/>
                      </a:lnTo>
                      <a:lnTo>
                        <a:pt x="39" y="14"/>
                      </a:lnTo>
                      <a:lnTo>
                        <a:pt x="28" y="21"/>
                      </a:lnTo>
                      <a:lnTo>
                        <a:pt x="10" y="31"/>
                      </a:lnTo>
                      <a:lnTo>
                        <a:pt x="4" y="35"/>
                      </a:lnTo>
                      <a:lnTo>
                        <a:pt x="2" y="40"/>
                      </a:lnTo>
                      <a:lnTo>
                        <a:pt x="0" y="41"/>
                      </a:lnTo>
                      <a:lnTo>
                        <a:pt x="2" y="44"/>
                      </a:lnTo>
                      <a:lnTo>
                        <a:pt x="4" y="45"/>
                      </a:lnTo>
                      <a:lnTo>
                        <a:pt x="6" y="47"/>
                      </a:lnTo>
                      <a:lnTo>
                        <a:pt x="6" y="47"/>
                      </a:lnTo>
                      <a:lnTo>
                        <a:pt x="12" y="51"/>
                      </a:lnTo>
                      <a:lnTo>
                        <a:pt x="17" y="56"/>
                      </a:lnTo>
                      <a:lnTo>
                        <a:pt x="22" y="64"/>
                      </a:lnTo>
                      <a:lnTo>
                        <a:pt x="26" y="69"/>
                      </a:lnTo>
                      <a:lnTo>
                        <a:pt x="31" y="74"/>
                      </a:lnTo>
                      <a:lnTo>
                        <a:pt x="37" y="78"/>
                      </a:lnTo>
                      <a:lnTo>
                        <a:pt x="46" y="81"/>
                      </a:lnTo>
                      <a:lnTo>
                        <a:pt x="46" y="81"/>
                      </a:lnTo>
                      <a:lnTo>
                        <a:pt x="56" y="84"/>
                      </a:lnTo>
                      <a:lnTo>
                        <a:pt x="65" y="85"/>
                      </a:lnTo>
                      <a:lnTo>
                        <a:pt x="77" y="85"/>
                      </a:lnTo>
                      <a:lnTo>
                        <a:pt x="82" y="85"/>
                      </a:lnTo>
                      <a:lnTo>
                        <a:pt x="85" y="85"/>
                      </a:lnTo>
                      <a:lnTo>
                        <a:pt x="88" y="87"/>
                      </a:lnTo>
                      <a:lnTo>
                        <a:pt x="90" y="91"/>
                      </a:lnTo>
                      <a:lnTo>
                        <a:pt x="90" y="91"/>
                      </a:lnTo>
                      <a:lnTo>
                        <a:pt x="90" y="93"/>
                      </a:lnTo>
                      <a:lnTo>
                        <a:pt x="90" y="96"/>
                      </a:lnTo>
                      <a:lnTo>
                        <a:pt x="89" y="97"/>
                      </a:lnTo>
                      <a:lnTo>
                        <a:pt x="86" y="98"/>
                      </a:lnTo>
                      <a:lnTo>
                        <a:pt x="82" y="101"/>
                      </a:lnTo>
                      <a:lnTo>
                        <a:pt x="76" y="102"/>
                      </a:lnTo>
                      <a:lnTo>
                        <a:pt x="68" y="103"/>
                      </a:lnTo>
                      <a:lnTo>
                        <a:pt x="62" y="104"/>
                      </a:lnTo>
                      <a:lnTo>
                        <a:pt x="57" y="107"/>
                      </a:lnTo>
                      <a:lnTo>
                        <a:pt x="56" y="109"/>
                      </a:lnTo>
                      <a:lnTo>
                        <a:pt x="56" y="112"/>
                      </a:lnTo>
                      <a:lnTo>
                        <a:pt x="56" y="112"/>
                      </a:lnTo>
                      <a:lnTo>
                        <a:pt x="56" y="115"/>
                      </a:lnTo>
                      <a:lnTo>
                        <a:pt x="57" y="118"/>
                      </a:lnTo>
                      <a:lnTo>
                        <a:pt x="61" y="120"/>
                      </a:lnTo>
                      <a:lnTo>
                        <a:pt x="65" y="123"/>
                      </a:lnTo>
                      <a:lnTo>
                        <a:pt x="67" y="126"/>
                      </a:lnTo>
                      <a:lnTo>
                        <a:pt x="69" y="132"/>
                      </a:lnTo>
                      <a:lnTo>
                        <a:pt x="71" y="141"/>
                      </a:lnTo>
                      <a:lnTo>
                        <a:pt x="71" y="141"/>
                      </a:lnTo>
                      <a:lnTo>
                        <a:pt x="71" y="151"/>
                      </a:lnTo>
                      <a:lnTo>
                        <a:pt x="71" y="157"/>
                      </a:lnTo>
                      <a:lnTo>
                        <a:pt x="71" y="163"/>
                      </a:lnTo>
                      <a:lnTo>
                        <a:pt x="71" y="165"/>
                      </a:lnTo>
                      <a:lnTo>
                        <a:pt x="72" y="168"/>
                      </a:lnTo>
                      <a:lnTo>
                        <a:pt x="76" y="168"/>
                      </a:lnTo>
                      <a:lnTo>
                        <a:pt x="90" y="165"/>
                      </a:lnTo>
                      <a:lnTo>
                        <a:pt x="90" y="165"/>
                      </a:lnTo>
                      <a:lnTo>
                        <a:pt x="100" y="165"/>
                      </a:lnTo>
                      <a:lnTo>
                        <a:pt x="108" y="165"/>
                      </a:lnTo>
                      <a:lnTo>
                        <a:pt x="116" y="168"/>
                      </a:lnTo>
                      <a:lnTo>
                        <a:pt x="122" y="171"/>
                      </a:lnTo>
                      <a:lnTo>
                        <a:pt x="134" y="177"/>
                      </a:lnTo>
                      <a:lnTo>
                        <a:pt x="141" y="180"/>
                      </a:lnTo>
                      <a:lnTo>
                        <a:pt x="150" y="180"/>
                      </a:lnTo>
                      <a:lnTo>
                        <a:pt x="150" y="180"/>
                      </a:lnTo>
                      <a:lnTo>
                        <a:pt x="158" y="180"/>
                      </a:lnTo>
                      <a:lnTo>
                        <a:pt x="165" y="177"/>
                      </a:lnTo>
                      <a:lnTo>
                        <a:pt x="171" y="175"/>
                      </a:lnTo>
                      <a:lnTo>
                        <a:pt x="177" y="174"/>
                      </a:lnTo>
                      <a:lnTo>
                        <a:pt x="185" y="174"/>
                      </a:lnTo>
                      <a:lnTo>
                        <a:pt x="193" y="177"/>
                      </a:lnTo>
                      <a:lnTo>
                        <a:pt x="202" y="183"/>
                      </a:lnTo>
                      <a:lnTo>
                        <a:pt x="214" y="195"/>
                      </a:lnTo>
                      <a:lnTo>
                        <a:pt x="214" y="195"/>
                      </a:lnTo>
                      <a:lnTo>
                        <a:pt x="225" y="206"/>
                      </a:lnTo>
                      <a:lnTo>
                        <a:pt x="233" y="214"/>
                      </a:lnTo>
                      <a:lnTo>
                        <a:pt x="242" y="217"/>
                      </a:lnTo>
                      <a:lnTo>
                        <a:pt x="248" y="220"/>
                      </a:lnTo>
                      <a:lnTo>
                        <a:pt x="254" y="222"/>
                      </a:lnTo>
                      <a:lnTo>
                        <a:pt x="261" y="227"/>
                      </a:lnTo>
                      <a:lnTo>
                        <a:pt x="268" y="233"/>
                      </a:lnTo>
                      <a:lnTo>
                        <a:pt x="277" y="244"/>
                      </a:lnTo>
                      <a:lnTo>
                        <a:pt x="277" y="244"/>
                      </a:lnTo>
                      <a:lnTo>
                        <a:pt x="287" y="259"/>
                      </a:lnTo>
                      <a:lnTo>
                        <a:pt x="295" y="274"/>
                      </a:lnTo>
                      <a:lnTo>
                        <a:pt x="302" y="289"/>
                      </a:lnTo>
                      <a:lnTo>
                        <a:pt x="307" y="304"/>
                      </a:lnTo>
                      <a:lnTo>
                        <a:pt x="311" y="316"/>
                      </a:lnTo>
                      <a:lnTo>
                        <a:pt x="312" y="324"/>
                      </a:lnTo>
                      <a:lnTo>
                        <a:pt x="312" y="327"/>
                      </a:lnTo>
                      <a:lnTo>
                        <a:pt x="311" y="329"/>
                      </a:lnTo>
                      <a:lnTo>
                        <a:pt x="310" y="329"/>
                      </a:lnTo>
                      <a:lnTo>
                        <a:pt x="307" y="328"/>
                      </a:lnTo>
                      <a:lnTo>
                        <a:pt x="307" y="328"/>
                      </a:lnTo>
                      <a:lnTo>
                        <a:pt x="302" y="324"/>
                      </a:lnTo>
                      <a:lnTo>
                        <a:pt x="300" y="321"/>
                      </a:lnTo>
                      <a:lnTo>
                        <a:pt x="295" y="315"/>
                      </a:lnTo>
                      <a:lnTo>
                        <a:pt x="294" y="315"/>
                      </a:lnTo>
                      <a:lnTo>
                        <a:pt x="290" y="316"/>
                      </a:lnTo>
                      <a:lnTo>
                        <a:pt x="277" y="328"/>
                      </a:lnTo>
                      <a:lnTo>
                        <a:pt x="277" y="328"/>
                      </a:lnTo>
                      <a:lnTo>
                        <a:pt x="267" y="336"/>
                      </a:lnTo>
                      <a:lnTo>
                        <a:pt x="258" y="344"/>
                      </a:lnTo>
                      <a:lnTo>
                        <a:pt x="241" y="352"/>
                      </a:lnTo>
                      <a:lnTo>
                        <a:pt x="237" y="356"/>
                      </a:lnTo>
                      <a:lnTo>
                        <a:pt x="236" y="357"/>
                      </a:lnTo>
                      <a:lnTo>
                        <a:pt x="237" y="358"/>
                      </a:lnTo>
                      <a:lnTo>
                        <a:pt x="242" y="361"/>
                      </a:lnTo>
                      <a:lnTo>
                        <a:pt x="253" y="363"/>
                      </a:lnTo>
                      <a:lnTo>
                        <a:pt x="253" y="363"/>
                      </a:lnTo>
                      <a:lnTo>
                        <a:pt x="266" y="363"/>
                      </a:lnTo>
                      <a:lnTo>
                        <a:pt x="277" y="361"/>
                      </a:lnTo>
                      <a:lnTo>
                        <a:pt x="287" y="358"/>
                      </a:lnTo>
                      <a:lnTo>
                        <a:pt x="295" y="353"/>
                      </a:lnTo>
                      <a:lnTo>
                        <a:pt x="302" y="351"/>
                      </a:lnTo>
                      <a:lnTo>
                        <a:pt x="310" y="349"/>
                      </a:lnTo>
                      <a:lnTo>
                        <a:pt x="318" y="349"/>
                      </a:lnTo>
                      <a:lnTo>
                        <a:pt x="322" y="351"/>
                      </a:lnTo>
                      <a:lnTo>
                        <a:pt x="327" y="352"/>
                      </a:lnTo>
                      <a:lnTo>
                        <a:pt x="327" y="352"/>
                      </a:lnTo>
                      <a:lnTo>
                        <a:pt x="343" y="364"/>
                      </a:lnTo>
                      <a:lnTo>
                        <a:pt x="356" y="375"/>
                      </a:lnTo>
                      <a:lnTo>
                        <a:pt x="369" y="386"/>
                      </a:lnTo>
                      <a:lnTo>
                        <a:pt x="386" y="397"/>
                      </a:lnTo>
                      <a:lnTo>
                        <a:pt x="386" y="397"/>
                      </a:lnTo>
                      <a:lnTo>
                        <a:pt x="400" y="406"/>
                      </a:lnTo>
                      <a:lnTo>
                        <a:pt x="408" y="411"/>
                      </a:lnTo>
                      <a:lnTo>
                        <a:pt x="413" y="411"/>
                      </a:lnTo>
                      <a:lnTo>
                        <a:pt x="417" y="411"/>
                      </a:lnTo>
                      <a:lnTo>
                        <a:pt x="429" y="407"/>
                      </a:lnTo>
                      <a:lnTo>
                        <a:pt x="429" y="407"/>
                      </a:lnTo>
                      <a:lnTo>
                        <a:pt x="435" y="406"/>
                      </a:lnTo>
                      <a:lnTo>
                        <a:pt x="441" y="407"/>
                      </a:lnTo>
                      <a:lnTo>
                        <a:pt x="451" y="409"/>
                      </a:lnTo>
                      <a:lnTo>
                        <a:pt x="455" y="411"/>
                      </a:lnTo>
                      <a:lnTo>
                        <a:pt x="459" y="408"/>
                      </a:lnTo>
                      <a:lnTo>
                        <a:pt x="464" y="402"/>
                      </a:lnTo>
                      <a:lnTo>
                        <a:pt x="469" y="392"/>
                      </a:lnTo>
                      <a:lnTo>
                        <a:pt x="469" y="392"/>
                      </a:lnTo>
                      <a:lnTo>
                        <a:pt x="480" y="369"/>
                      </a:lnTo>
                      <a:lnTo>
                        <a:pt x="488" y="353"/>
                      </a:lnTo>
                      <a:lnTo>
                        <a:pt x="497" y="344"/>
                      </a:lnTo>
                      <a:lnTo>
                        <a:pt x="500" y="340"/>
                      </a:lnTo>
                      <a:lnTo>
                        <a:pt x="504" y="338"/>
                      </a:lnTo>
                      <a:lnTo>
                        <a:pt x="504" y="338"/>
                      </a:lnTo>
                      <a:lnTo>
                        <a:pt x="506" y="335"/>
                      </a:lnTo>
                      <a:lnTo>
                        <a:pt x="509" y="333"/>
                      </a:lnTo>
                      <a:lnTo>
                        <a:pt x="510" y="329"/>
                      </a:lnTo>
                      <a:lnTo>
                        <a:pt x="512" y="327"/>
                      </a:lnTo>
                      <a:lnTo>
                        <a:pt x="516" y="326"/>
                      </a:lnTo>
                      <a:lnTo>
                        <a:pt x="522" y="327"/>
                      </a:lnTo>
                      <a:lnTo>
                        <a:pt x="531" y="330"/>
                      </a:lnTo>
                      <a:lnTo>
                        <a:pt x="543" y="338"/>
                      </a:lnTo>
                      <a:lnTo>
                        <a:pt x="543" y="338"/>
                      </a:lnTo>
                      <a:lnTo>
                        <a:pt x="578" y="360"/>
                      </a:lnTo>
                      <a:lnTo>
                        <a:pt x="582" y="362"/>
                      </a:lnTo>
                      <a:lnTo>
                        <a:pt x="584" y="364"/>
                      </a:lnTo>
                      <a:lnTo>
                        <a:pt x="588" y="373"/>
                      </a:lnTo>
                      <a:lnTo>
                        <a:pt x="588" y="373"/>
                      </a:lnTo>
                      <a:lnTo>
                        <a:pt x="590" y="381"/>
                      </a:lnTo>
                      <a:lnTo>
                        <a:pt x="593" y="389"/>
                      </a:lnTo>
                      <a:lnTo>
                        <a:pt x="599" y="397"/>
                      </a:lnTo>
                      <a:lnTo>
                        <a:pt x="612" y="412"/>
                      </a:lnTo>
                      <a:lnTo>
                        <a:pt x="612" y="412"/>
                      </a:lnTo>
                      <a:lnTo>
                        <a:pt x="622" y="420"/>
                      </a:lnTo>
                      <a:lnTo>
                        <a:pt x="631" y="429"/>
                      </a:lnTo>
                      <a:lnTo>
                        <a:pt x="641" y="435"/>
                      </a:lnTo>
                      <a:lnTo>
                        <a:pt x="651" y="441"/>
                      </a:lnTo>
                      <a:lnTo>
                        <a:pt x="659" y="446"/>
                      </a:lnTo>
                      <a:lnTo>
                        <a:pt x="668" y="448"/>
                      </a:lnTo>
                      <a:lnTo>
                        <a:pt x="675" y="451"/>
                      </a:lnTo>
                      <a:lnTo>
                        <a:pt x="681" y="452"/>
                      </a:lnTo>
                      <a:lnTo>
                        <a:pt x="681" y="452"/>
                      </a:lnTo>
                      <a:lnTo>
                        <a:pt x="686" y="453"/>
                      </a:lnTo>
                      <a:lnTo>
                        <a:pt x="692" y="457"/>
                      </a:lnTo>
                      <a:lnTo>
                        <a:pt x="702" y="466"/>
                      </a:lnTo>
                      <a:lnTo>
                        <a:pt x="708" y="470"/>
                      </a:lnTo>
                      <a:lnTo>
                        <a:pt x="714" y="473"/>
                      </a:lnTo>
                      <a:lnTo>
                        <a:pt x="718" y="473"/>
                      </a:lnTo>
                      <a:lnTo>
                        <a:pt x="721" y="471"/>
                      </a:lnTo>
                      <a:lnTo>
                        <a:pt x="726" y="469"/>
                      </a:lnTo>
                      <a:lnTo>
                        <a:pt x="731" y="466"/>
                      </a:lnTo>
                      <a:lnTo>
                        <a:pt x="731" y="466"/>
                      </a:lnTo>
                      <a:lnTo>
                        <a:pt x="743" y="456"/>
                      </a:lnTo>
                      <a:lnTo>
                        <a:pt x="745" y="453"/>
                      </a:lnTo>
                      <a:lnTo>
                        <a:pt x="745" y="452"/>
                      </a:lnTo>
                      <a:lnTo>
                        <a:pt x="741" y="448"/>
                      </a:lnTo>
                      <a:lnTo>
                        <a:pt x="736" y="446"/>
                      </a:lnTo>
                      <a:lnTo>
                        <a:pt x="731" y="441"/>
                      </a:lnTo>
                      <a:lnTo>
                        <a:pt x="731" y="441"/>
                      </a:lnTo>
                      <a:lnTo>
                        <a:pt x="724" y="436"/>
                      </a:lnTo>
                      <a:lnTo>
                        <a:pt x="696" y="407"/>
                      </a:lnTo>
                      <a:lnTo>
                        <a:pt x="696" y="407"/>
                      </a:lnTo>
                      <a:lnTo>
                        <a:pt x="682" y="394"/>
                      </a:lnTo>
                      <a:lnTo>
                        <a:pt x="674" y="386"/>
                      </a:lnTo>
                      <a:lnTo>
                        <a:pt x="669" y="383"/>
                      </a:lnTo>
                      <a:lnTo>
                        <a:pt x="665" y="380"/>
                      </a:lnTo>
                      <a:lnTo>
                        <a:pt x="664" y="380"/>
                      </a:lnTo>
                      <a:lnTo>
                        <a:pt x="662" y="378"/>
                      </a:lnTo>
                      <a:lnTo>
                        <a:pt x="652" y="362"/>
                      </a:lnTo>
                      <a:lnTo>
                        <a:pt x="652" y="362"/>
                      </a:lnTo>
                      <a:lnTo>
                        <a:pt x="637" y="339"/>
                      </a:lnTo>
                      <a:lnTo>
                        <a:pt x="625" y="322"/>
                      </a:lnTo>
                      <a:lnTo>
                        <a:pt x="620" y="315"/>
                      </a:lnTo>
                      <a:lnTo>
                        <a:pt x="618" y="307"/>
                      </a:lnTo>
                      <a:lnTo>
                        <a:pt x="617" y="302"/>
                      </a:lnTo>
                      <a:lnTo>
                        <a:pt x="617" y="299"/>
                      </a:lnTo>
                      <a:lnTo>
                        <a:pt x="617" y="299"/>
                      </a:lnTo>
                      <a:lnTo>
                        <a:pt x="619" y="295"/>
                      </a:lnTo>
                      <a:lnTo>
                        <a:pt x="620" y="294"/>
                      </a:lnTo>
                      <a:lnTo>
                        <a:pt x="625" y="293"/>
                      </a:lnTo>
                      <a:lnTo>
                        <a:pt x="626" y="291"/>
                      </a:lnTo>
                      <a:lnTo>
                        <a:pt x="630" y="290"/>
                      </a:lnTo>
                      <a:lnTo>
                        <a:pt x="633" y="287"/>
                      </a:lnTo>
                      <a:lnTo>
                        <a:pt x="636" y="282"/>
                      </a:lnTo>
                      <a:lnTo>
                        <a:pt x="636" y="282"/>
                      </a:lnTo>
                      <a:lnTo>
                        <a:pt x="641" y="276"/>
                      </a:lnTo>
                      <a:lnTo>
                        <a:pt x="647" y="272"/>
                      </a:lnTo>
                      <a:lnTo>
                        <a:pt x="657" y="267"/>
                      </a:lnTo>
                      <a:lnTo>
                        <a:pt x="658" y="265"/>
                      </a:lnTo>
                      <a:lnTo>
                        <a:pt x="658" y="264"/>
                      </a:lnTo>
                      <a:lnTo>
                        <a:pt x="657" y="262"/>
                      </a:lnTo>
                      <a:lnTo>
                        <a:pt x="650" y="259"/>
                      </a:lnTo>
                      <a:lnTo>
                        <a:pt x="636" y="254"/>
                      </a:lnTo>
                      <a:lnTo>
                        <a:pt x="636" y="254"/>
                      </a:lnTo>
                      <a:lnTo>
                        <a:pt x="608" y="247"/>
                      </a:lnTo>
                      <a:lnTo>
                        <a:pt x="590" y="242"/>
                      </a:lnTo>
                      <a:lnTo>
                        <a:pt x="584" y="239"/>
                      </a:lnTo>
                      <a:lnTo>
                        <a:pt x="580" y="236"/>
                      </a:lnTo>
                      <a:lnTo>
                        <a:pt x="578" y="231"/>
                      </a:lnTo>
                      <a:lnTo>
                        <a:pt x="578" y="225"/>
                      </a:lnTo>
                      <a:lnTo>
                        <a:pt x="578" y="225"/>
                      </a:lnTo>
                      <a:lnTo>
                        <a:pt x="579" y="220"/>
                      </a:lnTo>
                      <a:lnTo>
                        <a:pt x="579" y="219"/>
                      </a:lnTo>
                      <a:lnTo>
                        <a:pt x="582" y="219"/>
                      </a:lnTo>
                      <a:lnTo>
                        <a:pt x="584" y="219"/>
                      </a:lnTo>
                      <a:lnTo>
                        <a:pt x="586" y="220"/>
                      </a:lnTo>
                      <a:lnTo>
                        <a:pt x="588" y="221"/>
                      </a:lnTo>
                      <a:lnTo>
                        <a:pt x="586" y="220"/>
                      </a:lnTo>
                      <a:lnTo>
                        <a:pt x="573" y="205"/>
                      </a:lnTo>
                      <a:lnTo>
                        <a:pt x="573" y="205"/>
                      </a:lnTo>
                      <a:lnTo>
                        <a:pt x="565" y="194"/>
                      </a:lnTo>
                      <a:lnTo>
                        <a:pt x="560" y="187"/>
                      </a:lnTo>
                      <a:lnTo>
                        <a:pt x="557" y="180"/>
                      </a:lnTo>
                      <a:lnTo>
                        <a:pt x="555" y="177"/>
                      </a:lnTo>
                      <a:lnTo>
                        <a:pt x="552" y="175"/>
                      </a:lnTo>
                      <a:lnTo>
                        <a:pt x="533" y="165"/>
                      </a:lnTo>
                      <a:lnTo>
                        <a:pt x="533" y="165"/>
                      </a:lnTo>
                      <a:lnTo>
                        <a:pt x="514" y="155"/>
                      </a:lnTo>
                      <a:lnTo>
                        <a:pt x="504" y="153"/>
                      </a:lnTo>
                      <a:lnTo>
                        <a:pt x="494" y="151"/>
                      </a:lnTo>
                      <a:lnTo>
                        <a:pt x="475" y="141"/>
                      </a:lnTo>
                      <a:lnTo>
                        <a:pt x="475" y="141"/>
                      </a:lnTo>
                      <a:lnTo>
                        <a:pt x="452" y="130"/>
                      </a:lnTo>
                      <a:lnTo>
                        <a:pt x="437" y="125"/>
                      </a:lnTo>
                      <a:lnTo>
                        <a:pt x="427" y="121"/>
                      </a:lnTo>
                      <a:lnTo>
                        <a:pt x="415" y="117"/>
                      </a:lnTo>
                      <a:lnTo>
                        <a:pt x="415" y="117"/>
                      </a:lnTo>
                      <a:lnTo>
                        <a:pt x="409" y="114"/>
                      </a:lnTo>
                      <a:lnTo>
                        <a:pt x="404" y="113"/>
                      </a:lnTo>
                      <a:lnTo>
                        <a:pt x="396" y="113"/>
                      </a:lnTo>
                      <a:lnTo>
                        <a:pt x="391" y="113"/>
                      </a:lnTo>
                      <a:lnTo>
                        <a:pt x="384" y="110"/>
                      </a:lnTo>
                      <a:lnTo>
                        <a:pt x="374" y="104"/>
                      </a:lnTo>
                      <a:lnTo>
                        <a:pt x="361" y="96"/>
                      </a:lnTo>
                      <a:lnTo>
                        <a:pt x="361" y="96"/>
                      </a:lnTo>
                      <a:lnTo>
                        <a:pt x="336" y="80"/>
                      </a:lnTo>
                      <a:lnTo>
                        <a:pt x="323" y="70"/>
                      </a:lnTo>
                      <a:lnTo>
                        <a:pt x="311" y="65"/>
                      </a:lnTo>
                      <a:lnTo>
                        <a:pt x="296" y="62"/>
                      </a:lnTo>
                      <a:lnTo>
                        <a:pt x="296" y="62"/>
                      </a:lnTo>
                      <a:lnTo>
                        <a:pt x="289" y="59"/>
                      </a:lnTo>
                      <a:lnTo>
                        <a:pt x="283" y="58"/>
                      </a:lnTo>
                      <a:lnTo>
                        <a:pt x="276" y="55"/>
                      </a:lnTo>
                      <a:lnTo>
                        <a:pt x="273" y="55"/>
                      </a:lnTo>
                      <a:lnTo>
                        <a:pt x="271" y="55"/>
                      </a:lnTo>
                      <a:lnTo>
                        <a:pt x="262" y="62"/>
                      </a:lnTo>
                      <a:lnTo>
                        <a:pt x="262" y="62"/>
                      </a:lnTo>
                      <a:lnTo>
                        <a:pt x="259" y="67"/>
                      </a:lnTo>
                      <a:lnTo>
                        <a:pt x="256" y="72"/>
                      </a:lnTo>
                      <a:lnTo>
                        <a:pt x="256" y="75"/>
                      </a:lnTo>
                      <a:lnTo>
                        <a:pt x="256" y="78"/>
                      </a:lnTo>
                      <a:lnTo>
                        <a:pt x="256" y="80"/>
                      </a:lnTo>
                      <a:lnTo>
                        <a:pt x="254" y="83"/>
                      </a:lnTo>
                      <a:lnTo>
                        <a:pt x="250" y="85"/>
                      </a:lnTo>
                      <a:lnTo>
                        <a:pt x="243" y="86"/>
                      </a:lnTo>
                      <a:lnTo>
                        <a:pt x="243" y="86"/>
                      </a:lnTo>
                      <a:lnTo>
                        <a:pt x="228" y="89"/>
                      </a:lnTo>
                      <a:lnTo>
                        <a:pt x="224" y="90"/>
                      </a:lnTo>
                      <a:lnTo>
                        <a:pt x="219" y="91"/>
                      </a:lnTo>
                      <a:lnTo>
                        <a:pt x="215" y="93"/>
                      </a:lnTo>
                      <a:lnTo>
                        <a:pt x="210" y="97"/>
                      </a:lnTo>
                      <a:lnTo>
                        <a:pt x="198" y="112"/>
                      </a:lnTo>
                      <a:lnTo>
                        <a:pt x="198" y="112"/>
                      </a:lnTo>
                      <a:lnTo>
                        <a:pt x="186" y="129"/>
                      </a:lnTo>
                      <a:lnTo>
                        <a:pt x="175" y="141"/>
                      </a:lnTo>
                      <a:lnTo>
                        <a:pt x="170" y="144"/>
                      </a:lnTo>
                      <a:lnTo>
                        <a:pt x="167" y="146"/>
                      </a:lnTo>
                      <a:lnTo>
                        <a:pt x="163" y="144"/>
                      </a:lnTo>
                      <a:lnTo>
                        <a:pt x="159" y="141"/>
                      </a:lnTo>
                      <a:lnTo>
                        <a:pt x="159" y="141"/>
                      </a:lnTo>
                      <a:lnTo>
                        <a:pt x="154" y="131"/>
                      </a:lnTo>
                      <a:lnTo>
                        <a:pt x="151" y="124"/>
                      </a:lnTo>
                      <a:lnTo>
                        <a:pt x="147" y="115"/>
                      </a:lnTo>
                      <a:lnTo>
                        <a:pt x="140" y="107"/>
                      </a:lnTo>
                      <a:lnTo>
                        <a:pt x="140" y="107"/>
                      </a:lnTo>
                      <a:lnTo>
                        <a:pt x="135" y="101"/>
                      </a:lnTo>
                      <a:lnTo>
                        <a:pt x="131" y="93"/>
                      </a:lnTo>
                      <a:lnTo>
                        <a:pt x="128" y="87"/>
                      </a:lnTo>
                      <a:lnTo>
                        <a:pt x="126" y="81"/>
                      </a:lnTo>
                      <a:lnTo>
                        <a:pt x="125" y="70"/>
                      </a:lnTo>
                      <a:lnTo>
                        <a:pt x="124" y="67"/>
                      </a:lnTo>
                      <a:lnTo>
                        <a:pt x="12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1" name="Freeform 113">
                  <a:extLst>
                    <a:ext uri="{FF2B5EF4-FFF2-40B4-BE49-F238E27FC236}">
                      <a16:creationId xmlns:a16="http://schemas.microsoft.com/office/drawing/2014/main" id="{E0614625-3CAC-45A7-9F53-1A306D28E8A6}"/>
                    </a:ext>
                  </a:extLst>
                </p:cNvPr>
                <p:cNvSpPr>
                  <a:spLocks/>
                </p:cNvSpPr>
                <p:nvPr/>
              </p:nvSpPr>
              <p:spPr bwMode="auto">
                <a:xfrm>
                  <a:off x="4827" y="2511"/>
                  <a:ext cx="58" cy="29"/>
                </a:xfrm>
                <a:custGeom>
                  <a:avLst/>
                  <a:gdLst>
                    <a:gd name="T0" fmla="*/ 124 w 176"/>
                    <a:gd name="T1" fmla="*/ 4 h 86"/>
                    <a:gd name="T2" fmla="*/ 124 w 176"/>
                    <a:gd name="T3" fmla="*/ 4 h 86"/>
                    <a:gd name="T4" fmla="*/ 119 w 176"/>
                    <a:gd name="T5" fmla="*/ 7 h 86"/>
                    <a:gd name="T6" fmla="*/ 118 w 176"/>
                    <a:gd name="T7" fmla="*/ 10 h 86"/>
                    <a:gd name="T8" fmla="*/ 117 w 176"/>
                    <a:gd name="T9" fmla="*/ 16 h 86"/>
                    <a:gd name="T10" fmla="*/ 115 w 176"/>
                    <a:gd name="T11" fmla="*/ 19 h 86"/>
                    <a:gd name="T12" fmla="*/ 113 w 176"/>
                    <a:gd name="T13" fmla="*/ 24 h 86"/>
                    <a:gd name="T14" fmla="*/ 107 w 176"/>
                    <a:gd name="T15" fmla="*/ 29 h 86"/>
                    <a:gd name="T16" fmla="*/ 98 w 176"/>
                    <a:gd name="T17" fmla="*/ 34 h 86"/>
                    <a:gd name="T18" fmla="*/ 98 w 176"/>
                    <a:gd name="T19" fmla="*/ 34 h 86"/>
                    <a:gd name="T20" fmla="*/ 83 w 176"/>
                    <a:gd name="T21" fmla="*/ 42 h 86"/>
                    <a:gd name="T22" fmla="*/ 72 w 176"/>
                    <a:gd name="T23" fmla="*/ 49 h 86"/>
                    <a:gd name="T24" fmla="*/ 67 w 176"/>
                    <a:gd name="T25" fmla="*/ 51 h 86"/>
                    <a:gd name="T26" fmla="*/ 62 w 176"/>
                    <a:gd name="T27" fmla="*/ 52 h 86"/>
                    <a:gd name="T28" fmla="*/ 45 w 176"/>
                    <a:gd name="T29" fmla="*/ 53 h 86"/>
                    <a:gd name="T30" fmla="*/ 45 w 176"/>
                    <a:gd name="T31" fmla="*/ 53 h 86"/>
                    <a:gd name="T32" fmla="*/ 34 w 176"/>
                    <a:gd name="T33" fmla="*/ 55 h 86"/>
                    <a:gd name="T34" fmla="*/ 23 w 176"/>
                    <a:gd name="T35" fmla="*/ 56 h 86"/>
                    <a:gd name="T36" fmla="*/ 12 w 176"/>
                    <a:gd name="T37" fmla="*/ 59 h 86"/>
                    <a:gd name="T38" fmla="*/ 5 w 176"/>
                    <a:gd name="T39" fmla="*/ 63 h 86"/>
                    <a:gd name="T40" fmla="*/ 1 w 176"/>
                    <a:gd name="T41" fmla="*/ 67 h 86"/>
                    <a:gd name="T42" fmla="*/ 0 w 176"/>
                    <a:gd name="T43" fmla="*/ 68 h 86"/>
                    <a:gd name="T44" fmla="*/ 1 w 176"/>
                    <a:gd name="T45" fmla="*/ 69 h 86"/>
                    <a:gd name="T46" fmla="*/ 4 w 176"/>
                    <a:gd name="T47" fmla="*/ 70 h 86"/>
                    <a:gd name="T48" fmla="*/ 7 w 176"/>
                    <a:gd name="T49" fmla="*/ 72 h 86"/>
                    <a:gd name="T50" fmla="*/ 21 w 176"/>
                    <a:gd name="T51" fmla="*/ 73 h 86"/>
                    <a:gd name="T52" fmla="*/ 21 w 176"/>
                    <a:gd name="T53" fmla="*/ 73 h 86"/>
                    <a:gd name="T54" fmla="*/ 35 w 176"/>
                    <a:gd name="T55" fmla="*/ 74 h 86"/>
                    <a:gd name="T56" fmla="*/ 46 w 176"/>
                    <a:gd name="T57" fmla="*/ 78 h 86"/>
                    <a:gd name="T58" fmla="*/ 55 w 176"/>
                    <a:gd name="T59" fmla="*/ 80 h 86"/>
                    <a:gd name="T60" fmla="*/ 62 w 176"/>
                    <a:gd name="T61" fmla="*/ 84 h 86"/>
                    <a:gd name="T62" fmla="*/ 68 w 176"/>
                    <a:gd name="T63" fmla="*/ 85 h 86"/>
                    <a:gd name="T64" fmla="*/ 75 w 176"/>
                    <a:gd name="T65" fmla="*/ 86 h 86"/>
                    <a:gd name="T66" fmla="*/ 84 w 176"/>
                    <a:gd name="T67" fmla="*/ 84 h 86"/>
                    <a:gd name="T68" fmla="*/ 95 w 176"/>
                    <a:gd name="T69" fmla="*/ 78 h 86"/>
                    <a:gd name="T70" fmla="*/ 95 w 176"/>
                    <a:gd name="T71" fmla="*/ 78 h 86"/>
                    <a:gd name="T72" fmla="*/ 107 w 176"/>
                    <a:gd name="T73" fmla="*/ 72 h 86"/>
                    <a:gd name="T74" fmla="*/ 115 w 176"/>
                    <a:gd name="T75" fmla="*/ 69 h 86"/>
                    <a:gd name="T76" fmla="*/ 129 w 176"/>
                    <a:gd name="T77" fmla="*/ 66 h 86"/>
                    <a:gd name="T78" fmla="*/ 135 w 176"/>
                    <a:gd name="T79" fmla="*/ 63 h 86"/>
                    <a:gd name="T80" fmla="*/ 140 w 176"/>
                    <a:gd name="T81" fmla="*/ 61 h 86"/>
                    <a:gd name="T82" fmla="*/ 143 w 176"/>
                    <a:gd name="T83" fmla="*/ 56 h 86"/>
                    <a:gd name="T84" fmla="*/ 149 w 176"/>
                    <a:gd name="T85" fmla="*/ 49 h 86"/>
                    <a:gd name="T86" fmla="*/ 149 w 176"/>
                    <a:gd name="T87" fmla="*/ 49 h 86"/>
                    <a:gd name="T88" fmla="*/ 155 w 176"/>
                    <a:gd name="T89" fmla="*/ 40 h 86"/>
                    <a:gd name="T90" fmla="*/ 161 w 176"/>
                    <a:gd name="T91" fmla="*/ 33 h 86"/>
                    <a:gd name="T92" fmla="*/ 172 w 176"/>
                    <a:gd name="T93" fmla="*/ 21 h 86"/>
                    <a:gd name="T94" fmla="*/ 176 w 176"/>
                    <a:gd name="T95" fmla="*/ 16 h 86"/>
                    <a:gd name="T96" fmla="*/ 176 w 176"/>
                    <a:gd name="T97" fmla="*/ 13 h 86"/>
                    <a:gd name="T98" fmla="*/ 176 w 176"/>
                    <a:gd name="T99" fmla="*/ 11 h 86"/>
                    <a:gd name="T100" fmla="*/ 175 w 176"/>
                    <a:gd name="T101" fmla="*/ 10 h 86"/>
                    <a:gd name="T102" fmla="*/ 172 w 176"/>
                    <a:gd name="T103" fmla="*/ 7 h 86"/>
                    <a:gd name="T104" fmla="*/ 164 w 176"/>
                    <a:gd name="T105" fmla="*/ 4 h 86"/>
                    <a:gd name="T106" fmla="*/ 164 w 176"/>
                    <a:gd name="T107" fmla="*/ 4 h 86"/>
                    <a:gd name="T108" fmla="*/ 153 w 176"/>
                    <a:gd name="T109" fmla="*/ 2 h 86"/>
                    <a:gd name="T110" fmla="*/ 144 w 176"/>
                    <a:gd name="T111" fmla="*/ 1 h 86"/>
                    <a:gd name="T112" fmla="*/ 138 w 176"/>
                    <a:gd name="T113" fmla="*/ 0 h 86"/>
                    <a:gd name="T114" fmla="*/ 132 w 176"/>
                    <a:gd name="T115" fmla="*/ 1 h 86"/>
                    <a:gd name="T116" fmla="*/ 125 w 176"/>
                    <a:gd name="T117" fmla="*/ 2 h 86"/>
                    <a:gd name="T118" fmla="*/ 124 w 176"/>
                    <a:gd name="T119" fmla="*/ 4 h 86"/>
                    <a:gd name="T120" fmla="*/ 124 w 176"/>
                    <a:gd name="T121"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86">
                      <a:moveTo>
                        <a:pt x="124" y="4"/>
                      </a:moveTo>
                      <a:lnTo>
                        <a:pt x="124" y="4"/>
                      </a:lnTo>
                      <a:lnTo>
                        <a:pt x="119" y="7"/>
                      </a:lnTo>
                      <a:lnTo>
                        <a:pt x="118" y="10"/>
                      </a:lnTo>
                      <a:lnTo>
                        <a:pt x="117" y="16"/>
                      </a:lnTo>
                      <a:lnTo>
                        <a:pt x="115" y="19"/>
                      </a:lnTo>
                      <a:lnTo>
                        <a:pt x="113" y="24"/>
                      </a:lnTo>
                      <a:lnTo>
                        <a:pt x="107" y="29"/>
                      </a:lnTo>
                      <a:lnTo>
                        <a:pt x="98" y="34"/>
                      </a:lnTo>
                      <a:lnTo>
                        <a:pt x="98" y="34"/>
                      </a:lnTo>
                      <a:lnTo>
                        <a:pt x="83" y="42"/>
                      </a:lnTo>
                      <a:lnTo>
                        <a:pt x="72" y="49"/>
                      </a:lnTo>
                      <a:lnTo>
                        <a:pt x="67" y="51"/>
                      </a:lnTo>
                      <a:lnTo>
                        <a:pt x="62" y="52"/>
                      </a:lnTo>
                      <a:lnTo>
                        <a:pt x="45" y="53"/>
                      </a:lnTo>
                      <a:lnTo>
                        <a:pt x="45" y="53"/>
                      </a:lnTo>
                      <a:lnTo>
                        <a:pt x="34" y="55"/>
                      </a:lnTo>
                      <a:lnTo>
                        <a:pt x="23" y="56"/>
                      </a:lnTo>
                      <a:lnTo>
                        <a:pt x="12" y="59"/>
                      </a:lnTo>
                      <a:lnTo>
                        <a:pt x="5" y="63"/>
                      </a:lnTo>
                      <a:lnTo>
                        <a:pt x="1" y="67"/>
                      </a:lnTo>
                      <a:lnTo>
                        <a:pt x="0" y="68"/>
                      </a:lnTo>
                      <a:lnTo>
                        <a:pt x="1" y="69"/>
                      </a:lnTo>
                      <a:lnTo>
                        <a:pt x="4" y="70"/>
                      </a:lnTo>
                      <a:lnTo>
                        <a:pt x="7" y="72"/>
                      </a:lnTo>
                      <a:lnTo>
                        <a:pt x="21" y="73"/>
                      </a:lnTo>
                      <a:lnTo>
                        <a:pt x="21" y="73"/>
                      </a:lnTo>
                      <a:lnTo>
                        <a:pt x="35" y="74"/>
                      </a:lnTo>
                      <a:lnTo>
                        <a:pt x="46" y="78"/>
                      </a:lnTo>
                      <a:lnTo>
                        <a:pt x="55" y="80"/>
                      </a:lnTo>
                      <a:lnTo>
                        <a:pt x="62" y="84"/>
                      </a:lnTo>
                      <a:lnTo>
                        <a:pt x="68" y="85"/>
                      </a:lnTo>
                      <a:lnTo>
                        <a:pt x="75" y="86"/>
                      </a:lnTo>
                      <a:lnTo>
                        <a:pt x="84" y="84"/>
                      </a:lnTo>
                      <a:lnTo>
                        <a:pt x="95" y="78"/>
                      </a:lnTo>
                      <a:lnTo>
                        <a:pt x="95" y="78"/>
                      </a:lnTo>
                      <a:lnTo>
                        <a:pt x="107" y="72"/>
                      </a:lnTo>
                      <a:lnTo>
                        <a:pt x="115" y="69"/>
                      </a:lnTo>
                      <a:lnTo>
                        <a:pt x="129" y="66"/>
                      </a:lnTo>
                      <a:lnTo>
                        <a:pt x="135" y="63"/>
                      </a:lnTo>
                      <a:lnTo>
                        <a:pt x="140" y="61"/>
                      </a:lnTo>
                      <a:lnTo>
                        <a:pt x="143" y="56"/>
                      </a:lnTo>
                      <a:lnTo>
                        <a:pt x="149" y="49"/>
                      </a:lnTo>
                      <a:lnTo>
                        <a:pt x="149" y="49"/>
                      </a:lnTo>
                      <a:lnTo>
                        <a:pt x="155" y="40"/>
                      </a:lnTo>
                      <a:lnTo>
                        <a:pt x="161" y="33"/>
                      </a:lnTo>
                      <a:lnTo>
                        <a:pt x="172" y="21"/>
                      </a:lnTo>
                      <a:lnTo>
                        <a:pt x="176" y="16"/>
                      </a:lnTo>
                      <a:lnTo>
                        <a:pt x="176" y="13"/>
                      </a:lnTo>
                      <a:lnTo>
                        <a:pt x="176" y="11"/>
                      </a:lnTo>
                      <a:lnTo>
                        <a:pt x="175" y="10"/>
                      </a:lnTo>
                      <a:lnTo>
                        <a:pt x="172" y="7"/>
                      </a:lnTo>
                      <a:lnTo>
                        <a:pt x="164" y="4"/>
                      </a:lnTo>
                      <a:lnTo>
                        <a:pt x="164" y="4"/>
                      </a:lnTo>
                      <a:lnTo>
                        <a:pt x="153" y="2"/>
                      </a:lnTo>
                      <a:lnTo>
                        <a:pt x="144" y="1"/>
                      </a:lnTo>
                      <a:lnTo>
                        <a:pt x="138" y="0"/>
                      </a:lnTo>
                      <a:lnTo>
                        <a:pt x="132" y="1"/>
                      </a:lnTo>
                      <a:lnTo>
                        <a:pt x="125" y="2"/>
                      </a:lnTo>
                      <a:lnTo>
                        <a:pt x="124" y="4"/>
                      </a:lnTo>
                      <a:lnTo>
                        <a:pt x="12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2" name="Freeform 114">
                  <a:extLst>
                    <a:ext uri="{FF2B5EF4-FFF2-40B4-BE49-F238E27FC236}">
                      <a16:creationId xmlns:a16="http://schemas.microsoft.com/office/drawing/2014/main" id="{CCC52A73-6E59-49FD-B43B-33D2133B7C39}"/>
                    </a:ext>
                  </a:extLst>
                </p:cNvPr>
                <p:cNvSpPr>
                  <a:spLocks/>
                </p:cNvSpPr>
                <p:nvPr/>
              </p:nvSpPr>
              <p:spPr bwMode="auto">
                <a:xfrm>
                  <a:off x="4313" y="2608"/>
                  <a:ext cx="533" cy="418"/>
                </a:xfrm>
                <a:custGeom>
                  <a:avLst/>
                  <a:gdLst>
                    <a:gd name="T0" fmla="*/ 1013 w 1600"/>
                    <a:gd name="T1" fmla="*/ 211 h 1254"/>
                    <a:gd name="T2" fmla="*/ 1012 w 1600"/>
                    <a:gd name="T3" fmla="*/ 128 h 1254"/>
                    <a:gd name="T4" fmla="*/ 1076 w 1600"/>
                    <a:gd name="T5" fmla="*/ 73 h 1254"/>
                    <a:gd name="T6" fmla="*/ 993 w 1600"/>
                    <a:gd name="T7" fmla="*/ 57 h 1254"/>
                    <a:gd name="T8" fmla="*/ 915 w 1600"/>
                    <a:gd name="T9" fmla="*/ 21 h 1254"/>
                    <a:gd name="T10" fmla="*/ 828 w 1600"/>
                    <a:gd name="T11" fmla="*/ 72 h 1254"/>
                    <a:gd name="T12" fmla="*/ 768 w 1600"/>
                    <a:gd name="T13" fmla="*/ 163 h 1254"/>
                    <a:gd name="T14" fmla="*/ 739 w 1600"/>
                    <a:gd name="T15" fmla="*/ 180 h 1254"/>
                    <a:gd name="T16" fmla="*/ 696 w 1600"/>
                    <a:gd name="T17" fmla="*/ 154 h 1254"/>
                    <a:gd name="T18" fmla="*/ 619 w 1600"/>
                    <a:gd name="T19" fmla="*/ 168 h 1254"/>
                    <a:gd name="T20" fmla="*/ 543 w 1600"/>
                    <a:gd name="T21" fmla="*/ 231 h 1254"/>
                    <a:gd name="T22" fmla="*/ 530 w 1600"/>
                    <a:gd name="T23" fmla="*/ 260 h 1254"/>
                    <a:gd name="T24" fmla="*/ 497 w 1600"/>
                    <a:gd name="T25" fmla="*/ 255 h 1254"/>
                    <a:gd name="T26" fmla="*/ 466 w 1600"/>
                    <a:gd name="T27" fmla="*/ 305 h 1254"/>
                    <a:gd name="T28" fmla="*/ 370 w 1600"/>
                    <a:gd name="T29" fmla="*/ 406 h 1254"/>
                    <a:gd name="T30" fmla="*/ 265 w 1600"/>
                    <a:gd name="T31" fmla="*/ 442 h 1254"/>
                    <a:gd name="T32" fmla="*/ 208 w 1600"/>
                    <a:gd name="T33" fmla="*/ 446 h 1254"/>
                    <a:gd name="T34" fmla="*/ 115 w 1600"/>
                    <a:gd name="T35" fmla="*/ 508 h 1254"/>
                    <a:gd name="T36" fmla="*/ 89 w 1600"/>
                    <a:gd name="T37" fmla="*/ 532 h 1254"/>
                    <a:gd name="T38" fmla="*/ 66 w 1600"/>
                    <a:gd name="T39" fmla="*/ 632 h 1254"/>
                    <a:gd name="T40" fmla="*/ 46 w 1600"/>
                    <a:gd name="T41" fmla="*/ 672 h 1254"/>
                    <a:gd name="T42" fmla="*/ 57 w 1600"/>
                    <a:gd name="T43" fmla="*/ 741 h 1254"/>
                    <a:gd name="T44" fmla="*/ 60 w 1600"/>
                    <a:gd name="T45" fmla="*/ 832 h 1254"/>
                    <a:gd name="T46" fmla="*/ 57 w 1600"/>
                    <a:gd name="T47" fmla="*/ 955 h 1254"/>
                    <a:gd name="T48" fmla="*/ 32 w 1600"/>
                    <a:gd name="T49" fmla="*/ 1013 h 1254"/>
                    <a:gd name="T50" fmla="*/ 24 w 1600"/>
                    <a:gd name="T51" fmla="*/ 1080 h 1254"/>
                    <a:gd name="T52" fmla="*/ 156 w 1600"/>
                    <a:gd name="T53" fmla="*/ 1049 h 1254"/>
                    <a:gd name="T54" fmla="*/ 292 w 1600"/>
                    <a:gd name="T55" fmla="*/ 1022 h 1254"/>
                    <a:gd name="T56" fmla="*/ 395 w 1600"/>
                    <a:gd name="T57" fmla="*/ 970 h 1254"/>
                    <a:gd name="T58" fmla="*/ 563 w 1600"/>
                    <a:gd name="T59" fmla="*/ 934 h 1254"/>
                    <a:gd name="T60" fmla="*/ 701 w 1600"/>
                    <a:gd name="T61" fmla="*/ 948 h 1254"/>
                    <a:gd name="T62" fmla="*/ 751 w 1600"/>
                    <a:gd name="T63" fmla="*/ 1027 h 1254"/>
                    <a:gd name="T64" fmla="*/ 751 w 1600"/>
                    <a:gd name="T65" fmla="*/ 1077 h 1254"/>
                    <a:gd name="T66" fmla="*/ 882 w 1600"/>
                    <a:gd name="T67" fmla="*/ 971 h 1254"/>
                    <a:gd name="T68" fmla="*/ 799 w 1600"/>
                    <a:gd name="T69" fmla="*/ 1098 h 1254"/>
                    <a:gd name="T70" fmla="*/ 854 w 1600"/>
                    <a:gd name="T71" fmla="*/ 1069 h 1254"/>
                    <a:gd name="T72" fmla="*/ 858 w 1600"/>
                    <a:gd name="T73" fmla="*/ 1084 h 1254"/>
                    <a:gd name="T74" fmla="*/ 854 w 1600"/>
                    <a:gd name="T75" fmla="*/ 1170 h 1254"/>
                    <a:gd name="T76" fmla="*/ 915 w 1600"/>
                    <a:gd name="T77" fmla="*/ 1241 h 1254"/>
                    <a:gd name="T78" fmla="*/ 1017 w 1600"/>
                    <a:gd name="T79" fmla="*/ 1215 h 1254"/>
                    <a:gd name="T80" fmla="*/ 1030 w 1600"/>
                    <a:gd name="T81" fmla="*/ 1254 h 1254"/>
                    <a:gd name="T82" fmla="*/ 1184 w 1600"/>
                    <a:gd name="T83" fmla="*/ 1209 h 1254"/>
                    <a:gd name="T84" fmla="*/ 1246 w 1600"/>
                    <a:gd name="T85" fmla="*/ 1143 h 1254"/>
                    <a:gd name="T86" fmla="*/ 1336 w 1600"/>
                    <a:gd name="T87" fmla="*/ 1066 h 1254"/>
                    <a:gd name="T88" fmla="*/ 1460 w 1600"/>
                    <a:gd name="T89" fmla="*/ 934 h 1254"/>
                    <a:gd name="T90" fmla="*/ 1529 w 1600"/>
                    <a:gd name="T91" fmla="*/ 819 h 1254"/>
                    <a:gd name="T92" fmla="*/ 1558 w 1600"/>
                    <a:gd name="T93" fmla="*/ 696 h 1254"/>
                    <a:gd name="T94" fmla="*/ 1568 w 1600"/>
                    <a:gd name="T95" fmla="*/ 628 h 1254"/>
                    <a:gd name="T96" fmla="*/ 1519 w 1600"/>
                    <a:gd name="T97" fmla="*/ 583 h 1254"/>
                    <a:gd name="T98" fmla="*/ 1506 w 1600"/>
                    <a:gd name="T99" fmla="*/ 510 h 1254"/>
                    <a:gd name="T100" fmla="*/ 1468 w 1600"/>
                    <a:gd name="T101" fmla="*/ 450 h 1254"/>
                    <a:gd name="T102" fmla="*/ 1390 w 1600"/>
                    <a:gd name="T103" fmla="*/ 374 h 1254"/>
                    <a:gd name="T104" fmla="*/ 1382 w 1600"/>
                    <a:gd name="T105" fmla="*/ 290 h 1254"/>
                    <a:gd name="T106" fmla="*/ 1362 w 1600"/>
                    <a:gd name="T107" fmla="*/ 170 h 1254"/>
                    <a:gd name="T108" fmla="*/ 1331 w 1600"/>
                    <a:gd name="T109" fmla="*/ 146 h 1254"/>
                    <a:gd name="T110" fmla="*/ 1311 w 1600"/>
                    <a:gd name="T111" fmla="*/ 50 h 1254"/>
                    <a:gd name="T112" fmla="*/ 1269 w 1600"/>
                    <a:gd name="T113" fmla="*/ 12 h 1254"/>
                    <a:gd name="T114" fmla="*/ 1237 w 1600"/>
                    <a:gd name="T115" fmla="*/ 150 h 1254"/>
                    <a:gd name="T116" fmla="*/ 1213 w 1600"/>
                    <a:gd name="T117" fmla="*/ 220 h 1254"/>
                    <a:gd name="T118" fmla="*/ 1184 w 1600"/>
                    <a:gd name="T119" fmla="*/ 303 h 1254"/>
                    <a:gd name="T120" fmla="*/ 1116 w 1600"/>
                    <a:gd name="T121" fmla="*/ 277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0" h="1254">
                      <a:moveTo>
                        <a:pt x="1070" y="243"/>
                      </a:moveTo>
                      <a:lnTo>
                        <a:pt x="1070" y="243"/>
                      </a:lnTo>
                      <a:lnTo>
                        <a:pt x="1068" y="242"/>
                      </a:lnTo>
                      <a:lnTo>
                        <a:pt x="1065" y="242"/>
                      </a:lnTo>
                      <a:lnTo>
                        <a:pt x="1063" y="243"/>
                      </a:lnTo>
                      <a:lnTo>
                        <a:pt x="1060" y="244"/>
                      </a:lnTo>
                      <a:lnTo>
                        <a:pt x="1058" y="244"/>
                      </a:lnTo>
                      <a:lnTo>
                        <a:pt x="1053" y="242"/>
                      </a:lnTo>
                      <a:lnTo>
                        <a:pt x="1046" y="237"/>
                      </a:lnTo>
                      <a:lnTo>
                        <a:pt x="1036" y="229"/>
                      </a:lnTo>
                      <a:lnTo>
                        <a:pt x="1036" y="229"/>
                      </a:lnTo>
                      <a:lnTo>
                        <a:pt x="1025" y="219"/>
                      </a:lnTo>
                      <a:lnTo>
                        <a:pt x="1013" y="211"/>
                      </a:lnTo>
                      <a:lnTo>
                        <a:pt x="993" y="202"/>
                      </a:lnTo>
                      <a:lnTo>
                        <a:pt x="987" y="197"/>
                      </a:lnTo>
                      <a:lnTo>
                        <a:pt x="985" y="194"/>
                      </a:lnTo>
                      <a:lnTo>
                        <a:pt x="984" y="192"/>
                      </a:lnTo>
                      <a:lnTo>
                        <a:pt x="984" y="190"/>
                      </a:lnTo>
                      <a:lnTo>
                        <a:pt x="985" y="186"/>
                      </a:lnTo>
                      <a:lnTo>
                        <a:pt x="991" y="179"/>
                      </a:lnTo>
                      <a:lnTo>
                        <a:pt x="991" y="179"/>
                      </a:lnTo>
                      <a:lnTo>
                        <a:pt x="1000" y="169"/>
                      </a:lnTo>
                      <a:lnTo>
                        <a:pt x="1004" y="159"/>
                      </a:lnTo>
                      <a:lnTo>
                        <a:pt x="1008" y="151"/>
                      </a:lnTo>
                      <a:lnTo>
                        <a:pt x="1009" y="141"/>
                      </a:lnTo>
                      <a:lnTo>
                        <a:pt x="1012" y="128"/>
                      </a:lnTo>
                      <a:lnTo>
                        <a:pt x="1013" y="123"/>
                      </a:lnTo>
                      <a:lnTo>
                        <a:pt x="1017" y="119"/>
                      </a:lnTo>
                      <a:lnTo>
                        <a:pt x="1017" y="119"/>
                      </a:lnTo>
                      <a:lnTo>
                        <a:pt x="1024" y="116"/>
                      </a:lnTo>
                      <a:lnTo>
                        <a:pt x="1031" y="111"/>
                      </a:lnTo>
                      <a:lnTo>
                        <a:pt x="1041" y="102"/>
                      </a:lnTo>
                      <a:lnTo>
                        <a:pt x="1051" y="90"/>
                      </a:lnTo>
                      <a:lnTo>
                        <a:pt x="1051" y="90"/>
                      </a:lnTo>
                      <a:lnTo>
                        <a:pt x="1057" y="84"/>
                      </a:lnTo>
                      <a:lnTo>
                        <a:pt x="1064" y="80"/>
                      </a:lnTo>
                      <a:lnTo>
                        <a:pt x="1074" y="75"/>
                      </a:lnTo>
                      <a:lnTo>
                        <a:pt x="1076" y="74"/>
                      </a:lnTo>
                      <a:lnTo>
                        <a:pt x="1076" y="73"/>
                      </a:lnTo>
                      <a:lnTo>
                        <a:pt x="1076" y="73"/>
                      </a:lnTo>
                      <a:lnTo>
                        <a:pt x="1071" y="69"/>
                      </a:lnTo>
                      <a:lnTo>
                        <a:pt x="1060" y="66"/>
                      </a:lnTo>
                      <a:lnTo>
                        <a:pt x="1060" y="66"/>
                      </a:lnTo>
                      <a:lnTo>
                        <a:pt x="1051" y="61"/>
                      </a:lnTo>
                      <a:lnTo>
                        <a:pt x="1046" y="57"/>
                      </a:lnTo>
                      <a:lnTo>
                        <a:pt x="1044" y="56"/>
                      </a:lnTo>
                      <a:lnTo>
                        <a:pt x="1044" y="55"/>
                      </a:lnTo>
                      <a:lnTo>
                        <a:pt x="1040" y="55"/>
                      </a:lnTo>
                      <a:lnTo>
                        <a:pt x="1017" y="55"/>
                      </a:lnTo>
                      <a:lnTo>
                        <a:pt x="1017" y="55"/>
                      </a:lnTo>
                      <a:lnTo>
                        <a:pt x="1002" y="56"/>
                      </a:lnTo>
                      <a:lnTo>
                        <a:pt x="993" y="57"/>
                      </a:lnTo>
                      <a:lnTo>
                        <a:pt x="986" y="58"/>
                      </a:lnTo>
                      <a:lnTo>
                        <a:pt x="984" y="58"/>
                      </a:lnTo>
                      <a:lnTo>
                        <a:pt x="978" y="57"/>
                      </a:lnTo>
                      <a:lnTo>
                        <a:pt x="952" y="50"/>
                      </a:lnTo>
                      <a:lnTo>
                        <a:pt x="952" y="50"/>
                      </a:lnTo>
                      <a:lnTo>
                        <a:pt x="943" y="47"/>
                      </a:lnTo>
                      <a:lnTo>
                        <a:pt x="935" y="44"/>
                      </a:lnTo>
                      <a:lnTo>
                        <a:pt x="930" y="40"/>
                      </a:lnTo>
                      <a:lnTo>
                        <a:pt x="926" y="37"/>
                      </a:lnTo>
                      <a:lnTo>
                        <a:pt x="921" y="30"/>
                      </a:lnTo>
                      <a:lnTo>
                        <a:pt x="918" y="24"/>
                      </a:lnTo>
                      <a:lnTo>
                        <a:pt x="916" y="21"/>
                      </a:lnTo>
                      <a:lnTo>
                        <a:pt x="915" y="21"/>
                      </a:lnTo>
                      <a:lnTo>
                        <a:pt x="913" y="21"/>
                      </a:lnTo>
                      <a:lnTo>
                        <a:pt x="909" y="26"/>
                      </a:lnTo>
                      <a:lnTo>
                        <a:pt x="898" y="35"/>
                      </a:lnTo>
                      <a:lnTo>
                        <a:pt x="898" y="35"/>
                      </a:lnTo>
                      <a:lnTo>
                        <a:pt x="888" y="46"/>
                      </a:lnTo>
                      <a:lnTo>
                        <a:pt x="882" y="55"/>
                      </a:lnTo>
                      <a:lnTo>
                        <a:pt x="876" y="64"/>
                      </a:lnTo>
                      <a:lnTo>
                        <a:pt x="873" y="66"/>
                      </a:lnTo>
                      <a:lnTo>
                        <a:pt x="871" y="67"/>
                      </a:lnTo>
                      <a:lnTo>
                        <a:pt x="854" y="71"/>
                      </a:lnTo>
                      <a:lnTo>
                        <a:pt x="854" y="71"/>
                      </a:lnTo>
                      <a:lnTo>
                        <a:pt x="835" y="72"/>
                      </a:lnTo>
                      <a:lnTo>
                        <a:pt x="828" y="72"/>
                      </a:lnTo>
                      <a:lnTo>
                        <a:pt x="824" y="73"/>
                      </a:lnTo>
                      <a:lnTo>
                        <a:pt x="820" y="75"/>
                      </a:lnTo>
                      <a:lnTo>
                        <a:pt x="815" y="79"/>
                      </a:lnTo>
                      <a:lnTo>
                        <a:pt x="804" y="95"/>
                      </a:lnTo>
                      <a:lnTo>
                        <a:pt x="804" y="95"/>
                      </a:lnTo>
                      <a:lnTo>
                        <a:pt x="794" y="109"/>
                      </a:lnTo>
                      <a:lnTo>
                        <a:pt x="792" y="116"/>
                      </a:lnTo>
                      <a:lnTo>
                        <a:pt x="787" y="124"/>
                      </a:lnTo>
                      <a:lnTo>
                        <a:pt x="775" y="145"/>
                      </a:lnTo>
                      <a:lnTo>
                        <a:pt x="775" y="145"/>
                      </a:lnTo>
                      <a:lnTo>
                        <a:pt x="771" y="151"/>
                      </a:lnTo>
                      <a:lnTo>
                        <a:pt x="769" y="158"/>
                      </a:lnTo>
                      <a:lnTo>
                        <a:pt x="768" y="163"/>
                      </a:lnTo>
                      <a:lnTo>
                        <a:pt x="767" y="169"/>
                      </a:lnTo>
                      <a:lnTo>
                        <a:pt x="768" y="177"/>
                      </a:lnTo>
                      <a:lnTo>
                        <a:pt x="771" y="184"/>
                      </a:lnTo>
                      <a:lnTo>
                        <a:pt x="774" y="187"/>
                      </a:lnTo>
                      <a:lnTo>
                        <a:pt x="775" y="190"/>
                      </a:lnTo>
                      <a:lnTo>
                        <a:pt x="773" y="190"/>
                      </a:lnTo>
                      <a:lnTo>
                        <a:pt x="765" y="188"/>
                      </a:lnTo>
                      <a:lnTo>
                        <a:pt x="765" y="188"/>
                      </a:lnTo>
                      <a:lnTo>
                        <a:pt x="757" y="186"/>
                      </a:lnTo>
                      <a:lnTo>
                        <a:pt x="752" y="184"/>
                      </a:lnTo>
                      <a:lnTo>
                        <a:pt x="746" y="180"/>
                      </a:lnTo>
                      <a:lnTo>
                        <a:pt x="744" y="180"/>
                      </a:lnTo>
                      <a:lnTo>
                        <a:pt x="739" y="180"/>
                      </a:lnTo>
                      <a:lnTo>
                        <a:pt x="720" y="184"/>
                      </a:lnTo>
                      <a:lnTo>
                        <a:pt x="720" y="184"/>
                      </a:lnTo>
                      <a:lnTo>
                        <a:pt x="706" y="187"/>
                      </a:lnTo>
                      <a:lnTo>
                        <a:pt x="707" y="186"/>
                      </a:lnTo>
                      <a:lnTo>
                        <a:pt x="710" y="185"/>
                      </a:lnTo>
                      <a:lnTo>
                        <a:pt x="712" y="180"/>
                      </a:lnTo>
                      <a:lnTo>
                        <a:pt x="712" y="179"/>
                      </a:lnTo>
                      <a:lnTo>
                        <a:pt x="711" y="175"/>
                      </a:lnTo>
                      <a:lnTo>
                        <a:pt x="710" y="173"/>
                      </a:lnTo>
                      <a:lnTo>
                        <a:pt x="706" y="169"/>
                      </a:lnTo>
                      <a:lnTo>
                        <a:pt x="706" y="169"/>
                      </a:lnTo>
                      <a:lnTo>
                        <a:pt x="700" y="162"/>
                      </a:lnTo>
                      <a:lnTo>
                        <a:pt x="696" y="154"/>
                      </a:lnTo>
                      <a:lnTo>
                        <a:pt x="694" y="142"/>
                      </a:lnTo>
                      <a:lnTo>
                        <a:pt x="691" y="139"/>
                      </a:lnTo>
                      <a:lnTo>
                        <a:pt x="690" y="139"/>
                      </a:lnTo>
                      <a:lnTo>
                        <a:pt x="688" y="137"/>
                      </a:lnTo>
                      <a:lnTo>
                        <a:pt x="682" y="140"/>
                      </a:lnTo>
                      <a:lnTo>
                        <a:pt x="672" y="145"/>
                      </a:lnTo>
                      <a:lnTo>
                        <a:pt x="672" y="145"/>
                      </a:lnTo>
                      <a:lnTo>
                        <a:pt x="650" y="154"/>
                      </a:lnTo>
                      <a:lnTo>
                        <a:pt x="635" y="160"/>
                      </a:lnTo>
                      <a:lnTo>
                        <a:pt x="626" y="163"/>
                      </a:lnTo>
                      <a:lnTo>
                        <a:pt x="622" y="164"/>
                      </a:lnTo>
                      <a:lnTo>
                        <a:pt x="622" y="164"/>
                      </a:lnTo>
                      <a:lnTo>
                        <a:pt x="619" y="168"/>
                      </a:lnTo>
                      <a:lnTo>
                        <a:pt x="609" y="177"/>
                      </a:lnTo>
                      <a:lnTo>
                        <a:pt x="593" y="190"/>
                      </a:lnTo>
                      <a:lnTo>
                        <a:pt x="583" y="197"/>
                      </a:lnTo>
                      <a:lnTo>
                        <a:pt x="574" y="203"/>
                      </a:lnTo>
                      <a:lnTo>
                        <a:pt x="574" y="203"/>
                      </a:lnTo>
                      <a:lnTo>
                        <a:pt x="563" y="208"/>
                      </a:lnTo>
                      <a:lnTo>
                        <a:pt x="553" y="211"/>
                      </a:lnTo>
                      <a:lnTo>
                        <a:pt x="538" y="215"/>
                      </a:lnTo>
                      <a:lnTo>
                        <a:pt x="535" y="218"/>
                      </a:lnTo>
                      <a:lnTo>
                        <a:pt x="534" y="219"/>
                      </a:lnTo>
                      <a:lnTo>
                        <a:pt x="534" y="220"/>
                      </a:lnTo>
                      <a:lnTo>
                        <a:pt x="536" y="224"/>
                      </a:lnTo>
                      <a:lnTo>
                        <a:pt x="543" y="231"/>
                      </a:lnTo>
                      <a:lnTo>
                        <a:pt x="543" y="231"/>
                      </a:lnTo>
                      <a:lnTo>
                        <a:pt x="557" y="243"/>
                      </a:lnTo>
                      <a:lnTo>
                        <a:pt x="559" y="247"/>
                      </a:lnTo>
                      <a:lnTo>
                        <a:pt x="560" y="250"/>
                      </a:lnTo>
                      <a:lnTo>
                        <a:pt x="559" y="252"/>
                      </a:lnTo>
                      <a:lnTo>
                        <a:pt x="555" y="253"/>
                      </a:lnTo>
                      <a:lnTo>
                        <a:pt x="543" y="253"/>
                      </a:lnTo>
                      <a:lnTo>
                        <a:pt x="543" y="253"/>
                      </a:lnTo>
                      <a:lnTo>
                        <a:pt x="538" y="252"/>
                      </a:lnTo>
                      <a:lnTo>
                        <a:pt x="535" y="252"/>
                      </a:lnTo>
                      <a:lnTo>
                        <a:pt x="534" y="250"/>
                      </a:lnTo>
                      <a:lnTo>
                        <a:pt x="532" y="255"/>
                      </a:lnTo>
                      <a:lnTo>
                        <a:pt x="530" y="260"/>
                      </a:lnTo>
                      <a:lnTo>
                        <a:pt x="524" y="267"/>
                      </a:lnTo>
                      <a:lnTo>
                        <a:pt x="524" y="267"/>
                      </a:lnTo>
                      <a:lnTo>
                        <a:pt x="518" y="273"/>
                      </a:lnTo>
                      <a:lnTo>
                        <a:pt x="515" y="275"/>
                      </a:lnTo>
                      <a:lnTo>
                        <a:pt x="514" y="275"/>
                      </a:lnTo>
                      <a:lnTo>
                        <a:pt x="512" y="273"/>
                      </a:lnTo>
                      <a:lnTo>
                        <a:pt x="510" y="271"/>
                      </a:lnTo>
                      <a:lnTo>
                        <a:pt x="509" y="266"/>
                      </a:lnTo>
                      <a:lnTo>
                        <a:pt x="507" y="260"/>
                      </a:lnTo>
                      <a:lnTo>
                        <a:pt x="504" y="256"/>
                      </a:lnTo>
                      <a:lnTo>
                        <a:pt x="503" y="255"/>
                      </a:lnTo>
                      <a:lnTo>
                        <a:pt x="501" y="255"/>
                      </a:lnTo>
                      <a:lnTo>
                        <a:pt x="497" y="255"/>
                      </a:lnTo>
                      <a:lnTo>
                        <a:pt x="495" y="258"/>
                      </a:lnTo>
                      <a:lnTo>
                        <a:pt x="495" y="258"/>
                      </a:lnTo>
                      <a:lnTo>
                        <a:pt x="487" y="261"/>
                      </a:lnTo>
                      <a:lnTo>
                        <a:pt x="483" y="264"/>
                      </a:lnTo>
                      <a:lnTo>
                        <a:pt x="475" y="264"/>
                      </a:lnTo>
                      <a:lnTo>
                        <a:pt x="473" y="265"/>
                      </a:lnTo>
                      <a:lnTo>
                        <a:pt x="470" y="267"/>
                      </a:lnTo>
                      <a:lnTo>
                        <a:pt x="468" y="273"/>
                      </a:lnTo>
                      <a:lnTo>
                        <a:pt x="464" y="282"/>
                      </a:lnTo>
                      <a:lnTo>
                        <a:pt x="464" y="282"/>
                      </a:lnTo>
                      <a:lnTo>
                        <a:pt x="463" y="292"/>
                      </a:lnTo>
                      <a:lnTo>
                        <a:pt x="463" y="299"/>
                      </a:lnTo>
                      <a:lnTo>
                        <a:pt x="466" y="305"/>
                      </a:lnTo>
                      <a:lnTo>
                        <a:pt x="467" y="309"/>
                      </a:lnTo>
                      <a:lnTo>
                        <a:pt x="468" y="314"/>
                      </a:lnTo>
                      <a:lnTo>
                        <a:pt x="468" y="317"/>
                      </a:lnTo>
                      <a:lnTo>
                        <a:pt x="463" y="323"/>
                      </a:lnTo>
                      <a:lnTo>
                        <a:pt x="455" y="332"/>
                      </a:lnTo>
                      <a:lnTo>
                        <a:pt x="455" y="332"/>
                      </a:lnTo>
                      <a:lnTo>
                        <a:pt x="409" y="369"/>
                      </a:lnTo>
                      <a:lnTo>
                        <a:pt x="409" y="369"/>
                      </a:lnTo>
                      <a:lnTo>
                        <a:pt x="395" y="382"/>
                      </a:lnTo>
                      <a:lnTo>
                        <a:pt x="387" y="390"/>
                      </a:lnTo>
                      <a:lnTo>
                        <a:pt x="378" y="401"/>
                      </a:lnTo>
                      <a:lnTo>
                        <a:pt x="375" y="405"/>
                      </a:lnTo>
                      <a:lnTo>
                        <a:pt x="370" y="406"/>
                      </a:lnTo>
                      <a:lnTo>
                        <a:pt x="364" y="407"/>
                      </a:lnTo>
                      <a:lnTo>
                        <a:pt x="353" y="408"/>
                      </a:lnTo>
                      <a:lnTo>
                        <a:pt x="353" y="408"/>
                      </a:lnTo>
                      <a:lnTo>
                        <a:pt x="328" y="411"/>
                      </a:lnTo>
                      <a:lnTo>
                        <a:pt x="319" y="413"/>
                      </a:lnTo>
                      <a:lnTo>
                        <a:pt x="309" y="416"/>
                      </a:lnTo>
                      <a:lnTo>
                        <a:pt x="292" y="423"/>
                      </a:lnTo>
                      <a:lnTo>
                        <a:pt x="275" y="431"/>
                      </a:lnTo>
                      <a:lnTo>
                        <a:pt x="275" y="431"/>
                      </a:lnTo>
                      <a:lnTo>
                        <a:pt x="269" y="436"/>
                      </a:lnTo>
                      <a:lnTo>
                        <a:pt x="265" y="439"/>
                      </a:lnTo>
                      <a:lnTo>
                        <a:pt x="265" y="441"/>
                      </a:lnTo>
                      <a:lnTo>
                        <a:pt x="265" y="442"/>
                      </a:lnTo>
                      <a:lnTo>
                        <a:pt x="265" y="442"/>
                      </a:lnTo>
                      <a:lnTo>
                        <a:pt x="264" y="442"/>
                      </a:lnTo>
                      <a:lnTo>
                        <a:pt x="253" y="440"/>
                      </a:lnTo>
                      <a:lnTo>
                        <a:pt x="253" y="440"/>
                      </a:lnTo>
                      <a:lnTo>
                        <a:pt x="246" y="437"/>
                      </a:lnTo>
                      <a:lnTo>
                        <a:pt x="242" y="434"/>
                      </a:lnTo>
                      <a:lnTo>
                        <a:pt x="241" y="431"/>
                      </a:lnTo>
                      <a:lnTo>
                        <a:pt x="240" y="428"/>
                      </a:lnTo>
                      <a:lnTo>
                        <a:pt x="240" y="427"/>
                      </a:lnTo>
                      <a:lnTo>
                        <a:pt x="237" y="427"/>
                      </a:lnTo>
                      <a:lnTo>
                        <a:pt x="223" y="435"/>
                      </a:lnTo>
                      <a:lnTo>
                        <a:pt x="223" y="435"/>
                      </a:lnTo>
                      <a:lnTo>
                        <a:pt x="208" y="446"/>
                      </a:lnTo>
                      <a:lnTo>
                        <a:pt x="202" y="453"/>
                      </a:lnTo>
                      <a:lnTo>
                        <a:pt x="195" y="459"/>
                      </a:lnTo>
                      <a:lnTo>
                        <a:pt x="179" y="469"/>
                      </a:lnTo>
                      <a:lnTo>
                        <a:pt x="179" y="469"/>
                      </a:lnTo>
                      <a:lnTo>
                        <a:pt x="169" y="475"/>
                      </a:lnTo>
                      <a:lnTo>
                        <a:pt x="163" y="478"/>
                      </a:lnTo>
                      <a:lnTo>
                        <a:pt x="156" y="480"/>
                      </a:lnTo>
                      <a:lnTo>
                        <a:pt x="154" y="480"/>
                      </a:lnTo>
                      <a:lnTo>
                        <a:pt x="150" y="482"/>
                      </a:lnTo>
                      <a:lnTo>
                        <a:pt x="134" y="495"/>
                      </a:lnTo>
                      <a:lnTo>
                        <a:pt x="134" y="495"/>
                      </a:lnTo>
                      <a:lnTo>
                        <a:pt x="119" y="507"/>
                      </a:lnTo>
                      <a:lnTo>
                        <a:pt x="115" y="508"/>
                      </a:lnTo>
                      <a:lnTo>
                        <a:pt x="112" y="509"/>
                      </a:lnTo>
                      <a:lnTo>
                        <a:pt x="109" y="508"/>
                      </a:lnTo>
                      <a:lnTo>
                        <a:pt x="108" y="508"/>
                      </a:lnTo>
                      <a:lnTo>
                        <a:pt x="105" y="509"/>
                      </a:lnTo>
                      <a:lnTo>
                        <a:pt x="105" y="509"/>
                      </a:lnTo>
                      <a:lnTo>
                        <a:pt x="103" y="509"/>
                      </a:lnTo>
                      <a:lnTo>
                        <a:pt x="100" y="509"/>
                      </a:lnTo>
                      <a:lnTo>
                        <a:pt x="97" y="507"/>
                      </a:lnTo>
                      <a:lnTo>
                        <a:pt x="95" y="507"/>
                      </a:lnTo>
                      <a:lnTo>
                        <a:pt x="94" y="509"/>
                      </a:lnTo>
                      <a:lnTo>
                        <a:pt x="91" y="524"/>
                      </a:lnTo>
                      <a:lnTo>
                        <a:pt x="91" y="524"/>
                      </a:lnTo>
                      <a:lnTo>
                        <a:pt x="89" y="532"/>
                      </a:lnTo>
                      <a:lnTo>
                        <a:pt x="89" y="538"/>
                      </a:lnTo>
                      <a:lnTo>
                        <a:pt x="91" y="544"/>
                      </a:lnTo>
                      <a:lnTo>
                        <a:pt x="91" y="547"/>
                      </a:lnTo>
                      <a:lnTo>
                        <a:pt x="89" y="550"/>
                      </a:lnTo>
                      <a:lnTo>
                        <a:pt x="81" y="569"/>
                      </a:lnTo>
                      <a:lnTo>
                        <a:pt x="81" y="569"/>
                      </a:lnTo>
                      <a:lnTo>
                        <a:pt x="74" y="578"/>
                      </a:lnTo>
                      <a:lnTo>
                        <a:pt x="69" y="587"/>
                      </a:lnTo>
                      <a:lnTo>
                        <a:pt x="65" y="592"/>
                      </a:lnTo>
                      <a:lnTo>
                        <a:pt x="63" y="597"/>
                      </a:lnTo>
                      <a:lnTo>
                        <a:pt x="61" y="602"/>
                      </a:lnTo>
                      <a:lnTo>
                        <a:pt x="61" y="609"/>
                      </a:lnTo>
                      <a:lnTo>
                        <a:pt x="66" y="632"/>
                      </a:lnTo>
                      <a:lnTo>
                        <a:pt x="66" y="632"/>
                      </a:lnTo>
                      <a:lnTo>
                        <a:pt x="70" y="648"/>
                      </a:lnTo>
                      <a:lnTo>
                        <a:pt x="75" y="661"/>
                      </a:lnTo>
                      <a:lnTo>
                        <a:pt x="82" y="680"/>
                      </a:lnTo>
                      <a:lnTo>
                        <a:pt x="83" y="687"/>
                      </a:lnTo>
                      <a:lnTo>
                        <a:pt x="83" y="690"/>
                      </a:lnTo>
                      <a:lnTo>
                        <a:pt x="83" y="691"/>
                      </a:lnTo>
                      <a:lnTo>
                        <a:pt x="81" y="693"/>
                      </a:lnTo>
                      <a:lnTo>
                        <a:pt x="76" y="691"/>
                      </a:lnTo>
                      <a:lnTo>
                        <a:pt x="76" y="691"/>
                      </a:lnTo>
                      <a:lnTo>
                        <a:pt x="68" y="688"/>
                      </a:lnTo>
                      <a:lnTo>
                        <a:pt x="60" y="683"/>
                      </a:lnTo>
                      <a:lnTo>
                        <a:pt x="46" y="672"/>
                      </a:lnTo>
                      <a:lnTo>
                        <a:pt x="41" y="668"/>
                      </a:lnTo>
                      <a:lnTo>
                        <a:pt x="37" y="667"/>
                      </a:lnTo>
                      <a:lnTo>
                        <a:pt x="36" y="667"/>
                      </a:lnTo>
                      <a:lnTo>
                        <a:pt x="35" y="670"/>
                      </a:lnTo>
                      <a:lnTo>
                        <a:pt x="36" y="677"/>
                      </a:lnTo>
                      <a:lnTo>
                        <a:pt x="36" y="677"/>
                      </a:lnTo>
                      <a:lnTo>
                        <a:pt x="40" y="685"/>
                      </a:lnTo>
                      <a:lnTo>
                        <a:pt x="43" y="693"/>
                      </a:lnTo>
                      <a:lnTo>
                        <a:pt x="51" y="706"/>
                      </a:lnTo>
                      <a:lnTo>
                        <a:pt x="54" y="712"/>
                      </a:lnTo>
                      <a:lnTo>
                        <a:pt x="57" y="719"/>
                      </a:lnTo>
                      <a:lnTo>
                        <a:pt x="57" y="729"/>
                      </a:lnTo>
                      <a:lnTo>
                        <a:pt x="57" y="741"/>
                      </a:lnTo>
                      <a:lnTo>
                        <a:pt x="57" y="741"/>
                      </a:lnTo>
                      <a:lnTo>
                        <a:pt x="54" y="751"/>
                      </a:lnTo>
                      <a:lnTo>
                        <a:pt x="51" y="756"/>
                      </a:lnTo>
                      <a:lnTo>
                        <a:pt x="47" y="759"/>
                      </a:lnTo>
                      <a:lnTo>
                        <a:pt x="44" y="761"/>
                      </a:lnTo>
                      <a:lnTo>
                        <a:pt x="42" y="764"/>
                      </a:lnTo>
                      <a:lnTo>
                        <a:pt x="42" y="769"/>
                      </a:lnTo>
                      <a:lnTo>
                        <a:pt x="43" y="779"/>
                      </a:lnTo>
                      <a:lnTo>
                        <a:pt x="47" y="796"/>
                      </a:lnTo>
                      <a:lnTo>
                        <a:pt x="47" y="796"/>
                      </a:lnTo>
                      <a:lnTo>
                        <a:pt x="52" y="812"/>
                      </a:lnTo>
                      <a:lnTo>
                        <a:pt x="55" y="821"/>
                      </a:lnTo>
                      <a:lnTo>
                        <a:pt x="60" y="832"/>
                      </a:lnTo>
                      <a:lnTo>
                        <a:pt x="60" y="836"/>
                      </a:lnTo>
                      <a:lnTo>
                        <a:pt x="60" y="843"/>
                      </a:lnTo>
                      <a:lnTo>
                        <a:pt x="57" y="874"/>
                      </a:lnTo>
                      <a:lnTo>
                        <a:pt x="57" y="874"/>
                      </a:lnTo>
                      <a:lnTo>
                        <a:pt x="54" y="894"/>
                      </a:lnTo>
                      <a:lnTo>
                        <a:pt x="54" y="909"/>
                      </a:lnTo>
                      <a:lnTo>
                        <a:pt x="54" y="919"/>
                      </a:lnTo>
                      <a:lnTo>
                        <a:pt x="57" y="927"/>
                      </a:lnTo>
                      <a:lnTo>
                        <a:pt x="59" y="937"/>
                      </a:lnTo>
                      <a:lnTo>
                        <a:pt x="59" y="943"/>
                      </a:lnTo>
                      <a:lnTo>
                        <a:pt x="58" y="949"/>
                      </a:lnTo>
                      <a:lnTo>
                        <a:pt x="58" y="949"/>
                      </a:lnTo>
                      <a:lnTo>
                        <a:pt x="57" y="955"/>
                      </a:lnTo>
                      <a:lnTo>
                        <a:pt x="57" y="959"/>
                      </a:lnTo>
                      <a:lnTo>
                        <a:pt x="58" y="965"/>
                      </a:lnTo>
                      <a:lnTo>
                        <a:pt x="58" y="967"/>
                      </a:lnTo>
                      <a:lnTo>
                        <a:pt x="57" y="971"/>
                      </a:lnTo>
                      <a:lnTo>
                        <a:pt x="53" y="976"/>
                      </a:lnTo>
                      <a:lnTo>
                        <a:pt x="46" y="982"/>
                      </a:lnTo>
                      <a:lnTo>
                        <a:pt x="46" y="982"/>
                      </a:lnTo>
                      <a:lnTo>
                        <a:pt x="40" y="989"/>
                      </a:lnTo>
                      <a:lnTo>
                        <a:pt x="36" y="995"/>
                      </a:lnTo>
                      <a:lnTo>
                        <a:pt x="35" y="1001"/>
                      </a:lnTo>
                      <a:lnTo>
                        <a:pt x="34" y="1006"/>
                      </a:lnTo>
                      <a:lnTo>
                        <a:pt x="34" y="1010"/>
                      </a:lnTo>
                      <a:lnTo>
                        <a:pt x="32" y="1013"/>
                      </a:lnTo>
                      <a:lnTo>
                        <a:pt x="29" y="1018"/>
                      </a:lnTo>
                      <a:lnTo>
                        <a:pt x="21" y="1022"/>
                      </a:lnTo>
                      <a:lnTo>
                        <a:pt x="21" y="1022"/>
                      </a:lnTo>
                      <a:lnTo>
                        <a:pt x="8" y="1028"/>
                      </a:lnTo>
                      <a:lnTo>
                        <a:pt x="3" y="1029"/>
                      </a:lnTo>
                      <a:lnTo>
                        <a:pt x="0" y="1032"/>
                      </a:lnTo>
                      <a:lnTo>
                        <a:pt x="0" y="1034"/>
                      </a:lnTo>
                      <a:lnTo>
                        <a:pt x="0" y="1038"/>
                      </a:lnTo>
                      <a:lnTo>
                        <a:pt x="7" y="1051"/>
                      </a:lnTo>
                      <a:lnTo>
                        <a:pt x="7" y="1051"/>
                      </a:lnTo>
                      <a:lnTo>
                        <a:pt x="15" y="1067"/>
                      </a:lnTo>
                      <a:lnTo>
                        <a:pt x="20" y="1077"/>
                      </a:lnTo>
                      <a:lnTo>
                        <a:pt x="24" y="1080"/>
                      </a:lnTo>
                      <a:lnTo>
                        <a:pt x="27" y="1081"/>
                      </a:lnTo>
                      <a:lnTo>
                        <a:pt x="34" y="1083"/>
                      </a:lnTo>
                      <a:lnTo>
                        <a:pt x="41" y="1083"/>
                      </a:lnTo>
                      <a:lnTo>
                        <a:pt x="41" y="1083"/>
                      </a:lnTo>
                      <a:lnTo>
                        <a:pt x="51" y="1081"/>
                      </a:lnTo>
                      <a:lnTo>
                        <a:pt x="61" y="1079"/>
                      </a:lnTo>
                      <a:lnTo>
                        <a:pt x="86" y="1073"/>
                      </a:lnTo>
                      <a:lnTo>
                        <a:pt x="109" y="1067"/>
                      </a:lnTo>
                      <a:lnTo>
                        <a:pt x="129" y="1061"/>
                      </a:lnTo>
                      <a:lnTo>
                        <a:pt x="129" y="1061"/>
                      </a:lnTo>
                      <a:lnTo>
                        <a:pt x="138" y="1058"/>
                      </a:lnTo>
                      <a:lnTo>
                        <a:pt x="144" y="1056"/>
                      </a:lnTo>
                      <a:lnTo>
                        <a:pt x="156" y="1049"/>
                      </a:lnTo>
                      <a:lnTo>
                        <a:pt x="163" y="1045"/>
                      </a:lnTo>
                      <a:lnTo>
                        <a:pt x="173" y="1041"/>
                      </a:lnTo>
                      <a:lnTo>
                        <a:pt x="186" y="1039"/>
                      </a:lnTo>
                      <a:lnTo>
                        <a:pt x="203" y="1036"/>
                      </a:lnTo>
                      <a:lnTo>
                        <a:pt x="203" y="1036"/>
                      </a:lnTo>
                      <a:lnTo>
                        <a:pt x="222" y="1034"/>
                      </a:lnTo>
                      <a:lnTo>
                        <a:pt x="236" y="1032"/>
                      </a:lnTo>
                      <a:lnTo>
                        <a:pt x="256" y="1026"/>
                      </a:lnTo>
                      <a:lnTo>
                        <a:pt x="264" y="1023"/>
                      </a:lnTo>
                      <a:lnTo>
                        <a:pt x="271" y="1022"/>
                      </a:lnTo>
                      <a:lnTo>
                        <a:pt x="281" y="1021"/>
                      </a:lnTo>
                      <a:lnTo>
                        <a:pt x="292" y="1022"/>
                      </a:lnTo>
                      <a:lnTo>
                        <a:pt x="292" y="1022"/>
                      </a:lnTo>
                      <a:lnTo>
                        <a:pt x="316" y="1024"/>
                      </a:lnTo>
                      <a:lnTo>
                        <a:pt x="326" y="1024"/>
                      </a:lnTo>
                      <a:lnTo>
                        <a:pt x="336" y="1024"/>
                      </a:lnTo>
                      <a:lnTo>
                        <a:pt x="344" y="1022"/>
                      </a:lnTo>
                      <a:lnTo>
                        <a:pt x="350" y="1019"/>
                      </a:lnTo>
                      <a:lnTo>
                        <a:pt x="355" y="1016"/>
                      </a:lnTo>
                      <a:lnTo>
                        <a:pt x="359" y="1010"/>
                      </a:lnTo>
                      <a:lnTo>
                        <a:pt x="359" y="1010"/>
                      </a:lnTo>
                      <a:lnTo>
                        <a:pt x="362" y="1002"/>
                      </a:lnTo>
                      <a:lnTo>
                        <a:pt x="367" y="994"/>
                      </a:lnTo>
                      <a:lnTo>
                        <a:pt x="375" y="985"/>
                      </a:lnTo>
                      <a:lnTo>
                        <a:pt x="384" y="977"/>
                      </a:lnTo>
                      <a:lnTo>
                        <a:pt x="395" y="970"/>
                      </a:lnTo>
                      <a:lnTo>
                        <a:pt x="407" y="964"/>
                      </a:lnTo>
                      <a:lnTo>
                        <a:pt x="415" y="961"/>
                      </a:lnTo>
                      <a:lnTo>
                        <a:pt x="423" y="959"/>
                      </a:lnTo>
                      <a:lnTo>
                        <a:pt x="432" y="958"/>
                      </a:lnTo>
                      <a:lnTo>
                        <a:pt x="440" y="958"/>
                      </a:lnTo>
                      <a:lnTo>
                        <a:pt x="440" y="958"/>
                      </a:lnTo>
                      <a:lnTo>
                        <a:pt x="472" y="956"/>
                      </a:lnTo>
                      <a:lnTo>
                        <a:pt x="495" y="954"/>
                      </a:lnTo>
                      <a:lnTo>
                        <a:pt x="515" y="949"/>
                      </a:lnTo>
                      <a:lnTo>
                        <a:pt x="538" y="943"/>
                      </a:lnTo>
                      <a:lnTo>
                        <a:pt x="538" y="943"/>
                      </a:lnTo>
                      <a:lnTo>
                        <a:pt x="551" y="939"/>
                      </a:lnTo>
                      <a:lnTo>
                        <a:pt x="563" y="934"/>
                      </a:lnTo>
                      <a:lnTo>
                        <a:pt x="583" y="927"/>
                      </a:lnTo>
                      <a:lnTo>
                        <a:pt x="594" y="925"/>
                      </a:lnTo>
                      <a:lnTo>
                        <a:pt x="605" y="923"/>
                      </a:lnTo>
                      <a:lnTo>
                        <a:pt x="619" y="925"/>
                      </a:lnTo>
                      <a:lnTo>
                        <a:pt x="632" y="928"/>
                      </a:lnTo>
                      <a:lnTo>
                        <a:pt x="632" y="928"/>
                      </a:lnTo>
                      <a:lnTo>
                        <a:pt x="645" y="932"/>
                      </a:lnTo>
                      <a:lnTo>
                        <a:pt x="655" y="933"/>
                      </a:lnTo>
                      <a:lnTo>
                        <a:pt x="671" y="936"/>
                      </a:lnTo>
                      <a:lnTo>
                        <a:pt x="677" y="936"/>
                      </a:lnTo>
                      <a:lnTo>
                        <a:pt x="683" y="938"/>
                      </a:lnTo>
                      <a:lnTo>
                        <a:pt x="691" y="942"/>
                      </a:lnTo>
                      <a:lnTo>
                        <a:pt x="701" y="948"/>
                      </a:lnTo>
                      <a:lnTo>
                        <a:pt x="701" y="948"/>
                      </a:lnTo>
                      <a:lnTo>
                        <a:pt x="711" y="953"/>
                      </a:lnTo>
                      <a:lnTo>
                        <a:pt x="719" y="955"/>
                      </a:lnTo>
                      <a:lnTo>
                        <a:pt x="727" y="955"/>
                      </a:lnTo>
                      <a:lnTo>
                        <a:pt x="731" y="954"/>
                      </a:lnTo>
                      <a:lnTo>
                        <a:pt x="736" y="954"/>
                      </a:lnTo>
                      <a:lnTo>
                        <a:pt x="739" y="955"/>
                      </a:lnTo>
                      <a:lnTo>
                        <a:pt x="740" y="959"/>
                      </a:lnTo>
                      <a:lnTo>
                        <a:pt x="741" y="967"/>
                      </a:lnTo>
                      <a:lnTo>
                        <a:pt x="741" y="967"/>
                      </a:lnTo>
                      <a:lnTo>
                        <a:pt x="741" y="985"/>
                      </a:lnTo>
                      <a:lnTo>
                        <a:pt x="742" y="998"/>
                      </a:lnTo>
                      <a:lnTo>
                        <a:pt x="751" y="1027"/>
                      </a:lnTo>
                      <a:lnTo>
                        <a:pt x="751" y="1027"/>
                      </a:lnTo>
                      <a:lnTo>
                        <a:pt x="751" y="1033"/>
                      </a:lnTo>
                      <a:lnTo>
                        <a:pt x="751" y="1039"/>
                      </a:lnTo>
                      <a:lnTo>
                        <a:pt x="748" y="1051"/>
                      </a:lnTo>
                      <a:lnTo>
                        <a:pt x="745" y="1062"/>
                      </a:lnTo>
                      <a:lnTo>
                        <a:pt x="741" y="1073"/>
                      </a:lnTo>
                      <a:lnTo>
                        <a:pt x="737" y="1080"/>
                      </a:lnTo>
                      <a:lnTo>
                        <a:pt x="737" y="1083"/>
                      </a:lnTo>
                      <a:lnTo>
                        <a:pt x="737" y="1084"/>
                      </a:lnTo>
                      <a:lnTo>
                        <a:pt x="739" y="1084"/>
                      </a:lnTo>
                      <a:lnTo>
                        <a:pt x="741" y="1083"/>
                      </a:lnTo>
                      <a:lnTo>
                        <a:pt x="751" y="1077"/>
                      </a:lnTo>
                      <a:lnTo>
                        <a:pt x="751" y="1077"/>
                      </a:lnTo>
                      <a:lnTo>
                        <a:pt x="769" y="1060"/>
                      </a:lnTo>
                      <a:lnTo>
                        <a:pt x="780" y="1051"/>
                      </a:lnTo>
                      <a:lnTo>
                        <a:pt x="790" y="1045"/>
                      </a:lnTo>
                      <a:lnTo>
                        <a:pt x="804" y="1036"/>
                      </a:lnTo>
                      <a:lnTo>
                        <a:pt x="804" y="1036"/>
                      </a:lnTo>
                      <a:lnTo>
                        <a:pt x="819" y="1027"/>
                      </a:lnTo>
                      <a:lnTo>
                        <a:pt x="827" y="1018"/>
                      </a:lnTo>
                      <a:lnTo>
                        <a:pt x="835" y="1010"/>
                      </a:lnTo>
                      <a:lnTo>
                        <a:pt x="849" y="998"/>
                      </a:lnTo>
                      <a:lnTo>
                        <a:pt x="849" y="998"/>
                      </a:lnTo>
                      <a:lnTo>
                        <a:pt x="866" y="983"/>
                      </a:lnTo>
                      <a:lnTo>
                        <a:pt x="878" y="973"/>
                      </a:lnTo>
                      <a:lnTo>
                        <a:pt x="882" y="971"/>
                      </a:lnTo>
                      <a:lnTo>
                        <a:pt x="883" y="971"/>
                      </a:lnTo>
                      <a:lnTo>
                        <a:pt x="883" y="971"/>
                      </a:lnTo>
                      <a:lnTo>
                        <a:pt x="882" y="975"/>
                      </a:lnTo>
                      <a:lnTo>
                        <a:pt x="878" y="982"/>
                      </a:lnTo>
                      <a:lnTo>
                        <a:pt x="878" y="982"/>
                      </a:lnTo>
                      <a:lnTo>
                        <a:pt x="869" y="1000"/>
                      </a:lnTo>
                      <a:lnTo>
                        <a:pt x="844" y="1032"/>
                      </a:lnTo>
                      <a:lnTo>
                        <a:pt x="844" y="1032"/>
                      </a:lnTo>
                      <a:lnTo>
                        <a:pt x="820" y="1063"/>
                      </a:lnTo>
                      <a:lnTo>
                        <a:pt x="803" y="1089"/>
                      </a:lnTo>
                      <a:lnTo>
                        <a:pt x="799" y="1096"/>
                      </a:lnTo>
                      <a:lnTo>
                        <a:pt x="799" y="1097"/>
                      </a:lnTo>
                      <a:lnTo>
                        <a:pt x="799" y="1098"/>
                      </a:lnTo>
                      <a:lnTo>
                        <a:pt x="804" y="1095"/>
                      </a:lnTo>
                      <a:lnTo>
                        <a:pt x="814" y="1086"/>
                      </a:lnTo>
                      <a:lnTo>
                        <a:pt x="814" y="1086"/>
                      </a:lnTo>
                      <a:lnTo>
                        <a:pt x="837" y="1064"/>
                      </a:lnTo>
                      <a:lnTo>
                        <a:pt x="847" y="1056"/>
                      </a:lnTo>
                      <a:lnTo>
                        <a:pt x="853" y="1051"/>
                      </a:lnTo>
                      <a:lnTo>
                        <a:pt x="858" y="1049"/>
                      </a:lnTo>
                      <a:lnTo>
                        <a:pt x="860" y="1049"/>
                      </a:lnTo>
                      <a:lnTo>
                        <a:pt x="861" y="1050"/>
                      </a:lnTo>
                      <a:lnTo>
                        <a:pt x="861" y="1053"/>
                      </a:lnTo>
                      <a:lnTo>
                        <a:pt x="859" y="1061"/>
                      </a:lnTo>
                      <a:lnTo>
                        <a:pt x="859" y="1061"/>
                      </a:lnTo>
                      <a:lnTo>
                        <a:pt x="854" y="1069"/>
                      </a:lnTo>
                      <a:lnTo>
                        <a:pt x="849" y="1077"/>
                      </a:lnTo>
                      <a:lnTo>
                        <a:pt x="839" y="1086"/>
                      </a:lnTo>
                      <a:lnTo>
                        <a:pt x="836" y="1090"/>
                      </a:lnTo>
                      <a:lnTo>
                        <a:pt x="833" y="1092"/>
                      </a:lnTo>
                      <a:lnTo>
                        <a:pt x="833" y="1096"/>
                      </a:lnTo>
                      <a:lnTo>
                        <a:pt x="837" y="1098"/>
                      </a:lnTo>
                      <a:lnTo>
                        <a:pt x="837" y="1098"/>
                      </a:lnTo>
                      <a:lnTo>
                        <a:pt x="839" y="1098"/>
                      </a:lnTo>
                      <a:lnTo>
                        <a:pt x="841" y="1098"/>
                      </a:lnTo>
                      <a:lnTo>
                        <a:pt x="845" y="1096"/>
                      </a:lnTo>
                      <a:lnTo>
                        <a:pt x="853" y="1086"/>
                      </a:lnTo>
                      <a:lnTo>
                        <a:pt x="856" y="1084"/>
                      </a:lnTo>
                      <a:lnTo>
                        <a:pt x="858" y="1084"/>
                      </a:lnTo>
                      <a:lnTo>
                        <a:pt x="859" y="1085"/>
                      </a:lnTo>
                      <a:lnTo>
                        <a:pt x="861" y="1091"/>
                      </a:lnTo>
                      <a:lnTo>
                        <a:pt x="864" y="1106"/>
                      </a:lnTo>
                      <a:lnTo>
                        <a:pt x="864" y="1106"/>
                      </a:lnTo>
                      <a:lnTo>
                        <a:pt x="865" y="1120"/>
                      </a:lnTo>
                      <a:lnTo>
                        <a:pt x="864" y="1131"/>
                      </a:lnTo>
                      <a:lnTo>
                        <a:pt x="861" y="1137"/>
                      </a:lnTo>
                      <a:lnTo>
                        <a:pt x="859" y="1141"/>
                      </a:lnTo>
                      <a:lnTo>
                        <a:pt x="856" y="1145"/>
                      </a:lnTo>
                      <a:lnTo>
                        <a:pt x="854" y="1149"/>
                      </a:lnTo>
                      <a:lnTo>
                        <a:pt x="853" y="1158"/>
                      </a:lnTo>
                      <a:lnTo>
                        <a:pt x="854" y="1170"/>
                      </a:lnTo>
                      <a:lnTo>
                        <a:pt x="854" y="1170"/>
                      </a:lnTo>
                      <a:lnTo>
                        <a:pt x="854" y="1182"/>
                      </a:lnTo>
                      <a:lnTo>
                        <a:pt x="853" y="1192"/>
                      </a:lnTo>
                      <a:lnTo>
                        <a:pt x="852" y="1199"/>
                      </a:lnTo>
                      <a:lnTo>
                        <a:pt x="850" y="1204"/>
                      </a:lnTo>
                      <a:lnTo>
                        <a:pt x="852" y="1207"/>
                      </a:lnTo>
                      <a:lnTo>
                        <a:pt x="853" y="1209"/>
                      </a:lnTo>
                      <a:lnTo>
                        <a:pt x="858" y="1213"/>
                      </a:lnTo>
                      <a:lnTo>
                        <a:pt x="867" y="1218"/>
                      </a:lnTo>
                      <a:lnTo>
                        <a:pt x="883" y="1224"/>
                      </a:lnTo>
                      <a:lnTo>
                        <a:pt x="883" y="1224"/>
                      </a:lnTo>
                      <a:lnTo>
                        <a:pt x="899" y="1231"/>
                      </a:lnTo>
                      <a:lnTo>
                        <a:pt x="910" y="1236"/>
                      </a:lnTo>
                      <a:lnTo>
                        <a:pt x="915" y="1241"/>
                      </a:lnTo>
                      <a:lnTo>
                        <a:pt x="918" y="1244"/>
                      </a:lnTo>
                      <a:lnTo>
                        <a:pt x="921" y="1247"/>
                      </a:lnTo>
                      <a:lnTo>
                        <a:pt x="923" y="1248"/>
                      </a:lnTo>
                      <a:lnTo>
                        <a:pt x="929" y="1248"/>
                      </a:lnTo>
                      <a:lnTo>
                        <a:pt x="940" y="1247"/>
                      </a:lnTo>
                      <a:lnTo>
                        <a:pt x="940" y="1247"/>
                      </a:lnTo>
                      <a:lnTo>
                        <a:pt x="957" y="1243"/>
                      </a:lnTo>
                      <a:lnTo>
                        <a:pt x="962" y="1243"/>
                      </a:lnTo>
                      <a:lnTo>
                        <a:pt x="986" y="1233"/>
                      </a:lnTo>
                      <a:lnTo>
                        <a:pt x="986" y="1233"/>
                      </a:lnTo>
                      <a:lnTo>
                        <a:pt x="1000" y="1227"/>
                      </a:lnTo>
                      <a:lnTo>
                        <a:pt x="1009" y="1221"/>
                      </a:lnTo>
                      <a:lnTo>
                        <a:pt x="1017" y="1215"/>
                      </a:lnTo>
                      <a:lnTo>
                        <a:pt x="1021" y="1209"/>
                      </a:lnTo>
                      <a:lnTo>
                        <a:pt x="1025" y="1205"/>
                      </a:lnTo>
                      <a:lnTo>
                        <a:pt x="1026" y="1205"/>
                      </a:lnTo>
                      <a:lnTo>
                        <a:pt x="1027" y="1205"/>
                      </a:lnTo>
                      <a:lnTo>
                        <a:pt x="1030" y="1209"/>
                      </a:lnTo>
                      <a:lnTo>
                        <a:pt x="1031" y="1216"/>
                      </a:lnTo>
                      <a:lnTo>
                        <a:pt x="1031" y="1216"/>
                      </a:lnTo>
                      <a:lnTo>
                        <a:pt x="1031" y="1226"/>
                      </a:lnTo>
                      <a:lnTo>
                        <a:pt x="1030" y="1235"/>
                      </a:lnTo>
                      <a:lnTo>
                        <a:pt x="1026" y="1248"/>
                      </a:lnTo>
                      <a:lnTo>
                        <a:pt x="1026" y="1253"/>
                      </a:lnTo>
                      <a:lnTo>
                        <a:pt x="1027" y="1254"/>
                      </a:lnTo>
                      <a:lnTo>
                        <a:pt x="1030" y="1254"/>
                      </a:lnTo>
                      <a:lnTo>
                        <a:pt x="1037" y="1253"/>
                      </a:lnTo>
                      <a:lnTo>
                        <a:pt x="1051" y="1249"/>
                      </a:lnTo>
                      <a:lnTo>
                        <a:pt x="1051" y="1249"/>
                      </a:lnTo>
                      <a:lnTo>
                        <a:pt x="1075" y="1239"/>
                      </a:lnTo>
                      <a:lnTo>
                        <a:pt x="1088" y="1232"/>
                      </a:lnTo>
                      <a:lnTo>
                        <a:pt x="1098" y="1227"/>
                      </a:lnTo>
                      <a:lnTo>
                        <a:pt x="1115" y="1220"/>
                      </a:lnTo>
                      <a:lnTo>
                        <a:pt x="1115" y="1220"/>
                      </a:lnTo>
                      <a:lnTo>
                        <a:pt x="1125" y="1216"/>
                      </a:lnTo>
                      <a:lnTo>
                        <a:pt x="1133" y="1214"/>
                      </a:lnTo>
                      <a:lnTo>
                        <a:pt x="1149" y="1213"/>
                      </a:lnTo>
                      <a:lnTo>
                        <a:pt x="1163" y="1211"/>
                      </a:lnTo>
                      <a:lnTo>
                        <a:pt x="1184" y="1209"/>
                      </a:lnTo>
                      <a:lnTo>
                        <a:pt x="1184" y="1209"/>
                      </a:lnTo>
                      <a:lnTo>
                        <a:pt x="1194" y="1209"/>
                      </a:lnTo>
                      <a:lnTo>
                        <a:pt x="1202" y="1210"/>
                      </a:lnTo>
                      <a:lnTo>
                        <a:pt x="1207" y="1211"/>
                      </a:lnTo>
                      <a:lnTo>
                        <a:pt x="1212" y="1213"/>
                      </a:lnTo>
                      <a:lnTo>
                        <a:pt x="1216" y="1213"/>
                      </a:lnTo>
                      <a:lnTo>
                        <a:pt x="1219" y="1208"/>
                      </a:lnTo>
                      <a:lnTo>
                        <a:pt x="1223" y="1199"/>
                      </a:lnTo>
                      <a:lnTo>
                        <a:pt x="1228" y="1185"/>
                      </a:lnTo>
                      <a:lnTo>
                        <a:pt x="1228" y="1185"/>
                      </a:lnTo>
                      <a:lnTo>
                        <a:pt x="1234" y="1168"/>
                      </a:lnTo>
                      <a:lnTo>
                        <a:pt x="1240" y="1154"/>
                      </a:lnTo>
                      <a:lnTo>
                        <a:pt x="1246" y="1143"/>
                      </a:lnTo>
                      <a:lnTo>
                        <a:pt x="1252" y="1135"/>
                      </a:lnTo>
                      <a:lnTo>
                        <a:pt x="1259" y="1128"/>
                      </a:lnTo>
                      <a:lnTo>
                        <a:pt x="1265" y="1122"/>
                      </a:lnTo>
                      <a:lnTo>
                        <a:pt x="1277" y="1111"/>
                      </a:lnTo>
                      <a:lnTo>
                        <a:pt x="1277" y="1111"/>
                      </a:lnTo>
                      <a:lnTo>
                        <a:pt x="1284" y="1106"/>
                      </a:lnTo>
                      <a:lnTo>
                        <a:pt x="1291" y="1102"/>
                      </a:lnTo>
                      <a:lnTo>
                        <a:pt x="1307" y="1095"/>
                      </a:lnTo>
                      <a:lnTo>
                        <a:pt x="1315" y="1090"/>
                      </a:lnTo>
                      <a:lnTo>
                        <a:pt x="1322" y="1085"/>
                      </a:lnTo>
                      <a:lnTo>
                        <a:pt x="1330" y="1077"/>
                      </a:lnTo>
                      <a:lnTo>
                        <a:pt x="1336" y="1066"/>
                      </a:lnTo>
                      <a:lnTo>
                        <a:pt x="1336" y="1066"/>
                      </a:lnTo>
                      <a:lnTo>
                        <a:pt x="1344" y="1045"/>
                      </a:lnTo>
                      <a:lnTo>
                        <a:pt x="1349" y="1038"/>
                      </a:lnTo>
                      <a:lnTo>
                        <a:pt x="1353" y="1030"/>
                      </a:lnTo>
                      <a:lnTo>
                        <a:pt x="1359" y="1023"/>
                      </a:lnTo>
                      <a:lnTo>
                        <a:pt x="1367" y="1013"/>
                      </a:lnTo>
                      <a:lnTo>
                        <a:pt x="1395" y="987"/>
                      </a:lnTo>
                      <a:lnTo>
                        <a:pt x="1395" y="987"/>
                      </a:lnTo>
                      <a:lnTo>
                        <a:pt x="1411" y="973"/>
                      </a:lnTo>
                      <a:lnTo>
                        <a:pt x="1423" y="965"/>
                      </a:lnTo>
                      <a:lnTo>
                        <a:pt x="1440" y="956"/>
                      </a:lnTo>
                      <a:lnTo>
                        <a:pt x="1446" y="953"/>
                      </a:lnTo>
                      <a:lnTo>
                        <a:pt x="1452" y="945"/>
                      </a:lnTo>
                      <a:lnTo>
                        <a:pt x="1460" y="934"/>
                      </a:lnTo>
                      <a:lnTo>
                        <a:pt x="1469" y="919"/>
                      </a:lnTo>
                      <a:lnTo>
                        <a:pt x="1469" y="919"/>
                      </a:lnTo>
                      <a:lnTo>
                        <a:pt x="1479" y="900"/>
                      </a:lnTo>
                      <a:lnTo>
                        <a:pt x="1487" y="888"/>
                      </a:lnTo>
                      <a:lnTo>
                        <a:pt x="1500" y="870"/>
                      </a:lnTo>
                      <a:lnTo>
                        <a:pt x="1504" y="864"/>
                      </a:lnTo>
                      <a:lnTo>
                        <a:pt x="1509" y="857"/>
                      </a:lnTo>
                      <a:lnTo>
                        <a:pt x="1514" y="847"/>
                      </a:lnTo>
                      <a:lnTo>
                        <a:pt x="1519" y="835"/>
                      </a:lnTo>
                      <a:lnTo>
                        <a:pt x="1519" y="835"/>
                      </a:lnTo>
                      <a:lnTo>
                        <a:pt x="1523" y="824"/>
                      </a:lnTo>
                      <a:lnTo>
                        <a:pt x="1526" y="819"/>
                      </a:lnTo>
                      <a:lnTo>
                        <a:pt x="1529" y="819"/>
                      </a:lnTo>
                      <a:lnTo>
                        <a:pt x="1531" y="819"/>
                      </a:lnTo>
                      <a:lnTo>
                        <a:pt x="1534" y="819"/>
                      </a:lnTo>
                      <a:lnTo>
                        <a:pt x="1536" y="814"/>
                      </a:lnTo>
                      <a:lnTo>
                        <a:pt x="1538" y="804"/>
                      </a:lnTo>
                      <a:lnTo>
                        <a:pt x="1542" y="785"/>
                      </a:lnTo>
                      <a:lnTo>
                        <a:pt x="1542" y="785"/>
                      </a:lnTo>
                      <a:lnTo>
                        <a:pt x="1546" y="764"/>
                      </a:lnTo>
                      <a:lnTo>
                        <a:pt x="1547" y="751"/>
                      </a:lnTo>
                      <a:lnTo>
                        <a:pt x="1547" y="733"/>
                      </a:lnTo>
                      <a:lnTo>
                        <a:pt x="1547" y="727"/>
                      </a:lnTo>
                      <a:lnTo>
                        <a:pt x="1548" y="719"/>
                      </a:lnTo>
                      <a:lnTo>
                        <a:pt x="1552" y="710"/>
                      </a:lnTo>
                      <a:lnTo>
                        <a:pt x="1558" y="696"/>
                      </a:lnTo>
                      <a:lnTo>
                        <a:pt x="1558" y="696"/>
                      </a:lnTo>
                      <a:lnTo>
                        <a:pt x="1566" y="680"/>
                      </a:lnTo>
                      <a:lnTo>
                        <a:pt x="1576" y="665"/>
                      </a:lnTo>
                      <a:lnTo>
                        <a:pt x="1593" y="639"/>
                      </a:lnTo>
                      <a:lnTo>
                        <a:pt x="1599" y="629"/>
                      </a:lnTo>
                      <a:lnTo>
                        <a:pt x="1600" y="626"/>
                      </a:lnTo>
                      <a:lnTo>
                        <a:pt x="1600" y="623"/>
                      </a:lnTo>
                      <a:lnTo>
                        <a:pt x="1599" y="622"/>
                      </a:lnTo>
                      <a:lnTo>
                        <a:pt x="1597" y="621"/>
                      </a:lnTo>
                      <a:lnTo>
                        <a:pt x="1593" y="621"/>
                      </a:lnTo>
                      <a:lnTo>
                        <a:pt x="1587" y="622"/>
                      </a:lnTo>
                      <a:lnTo>
                        <a:pt x="1587" y="622"/>
                      </a:lnTo>
                      <a:lnTo>
                        <a:pt x="1568" y="628"/>
                      </a:lnTo>
                      <a:lnTo>
                        <a:pt x="1563" y="631"/>
                      </a:lnTo>
                      <a:lnTo>
                        <a:pt x="1558" y="631"/>
                      </a:lnTo>
                      <a:lnTo>
                        <a:pt x="1554" y="631"/>
                      </a:lnTo>
                      <a:lnTo>
                        <a:pt x="1552" y="628"/>
                      </a:lnTo>
                      <a:lnTo>
                        <a:pt x="1543" y="617"/>
                      </a:lnTo>
                      <a:lnTo>
                        <a:pt x="1543" y="617"/>
                      </a:lnTo>
                      <a:lnTo>
                        <a:pt x="1538" y="611"/>
                      </a:lnTo>
                      <a:lnTo>
                        <a:pt x="1535" y="608"/>
                      </a:lnTo>
                      <a:lnTo>
                        <a:pt x="1529" y="604"/>
                      </a:lnTo>
                      <a:lnTo>
                        <a:pt x="1526" y="602"/>
                      </a:lnTo>
                      <a:lnTo>
                        <a:pt x="1525" y="598"/>
                      </a:lnTo>
                      <a:lnTo>
                        <a:pt x="1519" y="583"/>
                      </a:lnTo>
                      <a:lnTo>
                        <a:pt x="1519" y="583"/>
                      </a:lnTo>
                      <a:lnTo>
                        <a:pt x="1515" y="574"/>
                      </a:lnTo>
                      <a:lnTo>
                        <a:pt x="1515" y="567"/>
                      </a:lnTo>
                      <a:lnTo>
                        <a:pt x="1515" y="564"/>
                      </a:lnTo>
                      <a:lnTo>
                        <a:pt x="1515" y="560"/>
                      </a:lnTo>
                      <a:lnTo>
                        <a:pt x="1517" y="557"/>
                      </a:lnTo>
                      <a:lnTo>
                        <a:pt x="1517" y="553"/>
                      </a:lnTo>
                      <a:lnTo>
                        <a:pt x="1515" y="547"/>
                      </a:lnTo>
                      <a:lnTo>
                        <a:pt x="1514" y="538"/>
                      </a:lnTo>
                      <a:lnTo>
                        <a:pt x="1514" y="538"/>
                      </a:lnTo>
                      <a:lnTo>
                        <a:pt x="1509" y="523"/>
                      </a:lnTo>
                      <a:lnTo>
                        <a:pt x="1508" y="516"/>
                      </a:lnTo>
                      <a:lnTo>
                        <a:pt x="1507" y="513"/>
                      </a:lnTo>
                      <a:lnTo>
                        <a:pt x="1506" y="510"/>
                      </a:lnTo>
                      <a:lnTo>
                        <a:pt x="1502" y="509"/>
                      </a:lnTo>
                      <a:lnTo>
                        <a:pt x="1489" y="509"/>
                      </a:lnTo>
                      <a:lnTo>
                        <a:pt x="1489" y="509"/>
                      </a:lnTo>
                      <a:lnTo>
                        <a:pt x="1481" y="509"/>
                      </a:lnTo>
                      <a:lnTo>
                        <a:pt x="1477" y="508"/>
                      </a:lnTo>
                      <a:lnTo>
                        <a:pt x="1473" y="506"/>
                      </a:lnTo>
                      <a:lnTo>
                        <a:pt x="1472" y="502"/>
                      </a:lnTo>
                      <a:lnTo>
                        <a:pt x="1470" y="490"/>
                      </a:lnTo>
                      <a:lnTo>
                        <a:pt x="1470" y="481"/>
                      </a:lnTo>
                      <a:lnTo>
                        <a:pt x="1469" y="469"/>
                      </a:lnTo>
                      <a:lnTo>
                        <a:pt x="1469" y="469"/>
                      </a:lnTo>
                      <a:lnTo>
                        <a:pt x="1468" y="458"/>
                      </a:lnTo>
                      <a:lnTo>
                        <a:pt x="1468" y="450"/>
                      </a:lnTo>
                      <a:lnTo>
                        <a:pt x="1469" y="439"/>
                      </a:lnTo>
                      <a:lnTo>
                        <a:pt x="1468" y="435"/>
                      </a:lnTo>
                      <a:lnTo>
                        <a:pt x="1464" y="431"/>
                      </a:lnTo>
                      <a:lnTo>
                        <a:pt x="1458" y="427"/>
                      </a:lnTo>
                      <a:lnTo>
                        <a:pt x="1450" y="420"/>
                      </a:lnTo>
                      <a:lnTo>
                        <a:pt x="1450" y="420"/>
                      </a:lnTo>
                      <a:lnTo>
                        <a:pt x="1434" y="408"/>
                      </a:lnTo>
                      <a:lnTo>
                        <a:pt x="1426" y="401"/>
                      </a:lnTo>
                      <a:lnTo>
                        <a:pt x="1418" y="393"/>
                      </a:lnTo>
                      <a:lnTo>
                        <a:pt x="1405" y="380"/>
                      </a:lnTo>
                      <a:lnTo>
                        <a:pt x="1405" y="380"/>
                      </a:lnTo>
                      <a:lnTo>
                        <a:pt x="1396" y="376"/>
                      </a:lnTo>
                      <a:lnTo>
                        <a:pt x="1390" y="374"/>
                      </a:lnTo>
                      <a:lnTo>
                        <a:pt x="1385" y="373"/>
                      </a:lnTo>
                      <a:lnTo>
                        <a:pt x="1382" y="373"/>
                      </a:lnTo>
                      <a:lnTo>
                        <a:pt x="1379" y="373"/>
                      </a:lnTo>
                      <a:lnTo>
                        <a:pt x="1378" y="371"/>
                      </a:lnTo>
                      <a:lnTo>
                        <a:pt x="1377" y="366"/>
                      </a:lnTo>
                      <a:lnTo>
                        <a:pt x="1376" y="355"/>
                      </a:lnTo>
                      <a:lnTo>
                        <a:pt x="1376" y="337"/>
                      </a:lnTo>
                      <a:lnTo>
                        <a:pt x="1376" y="337"/>
                      </a:lnTo>
                      <a:lnTo>
                        <a:pt x="1376" y="318"/>
                      </a:lnTo>
                      <a:lnTo>
                        <a:pt x="1377" y="306"/>
                      </a:lnTo>
                      <a:lnTo>
                        <a:pt x="1379" y="299"/>
                      </a:lnTo>
                      <a:lnTo>
                        <a:pt x="1381" y="294"/>
                      </a:lnTo>
                      <a:lnTo>
                        <a:pt x="1382" y="290"/>
                      </a:lnTo>
                      <a:lnTo>
                        <a:pt x="1381" y="286"/>
                      </a:lnTo>
                      <a:lnTo>
                        <a:pt x="1376" y="267"/>
                      </a:lnTo>
                      <a:lnTo>
                        <a:pt x="1376" y="267"/>
                      </a:lnTo>
                      <a:lnTo>
                        <a:pt x="1372" y="254"/>
                      </a:lnTo>
                      <a:lnTo>
                        <a:pt x="1370" y="242"/>
                      </a:lnTo>
                      <a:lnTo>
                        <a:pt x="1368" y="232"/>
                      </a:lnTo>
                      <a:lnTo>
                        <a:pt x="1368" y="224"/>
                      </a:lnTo>
                      <a:lnTo>
                        <a:pt x="1370" y="210"/>
                      </a:lnTo>
                      <a:lnTo>
                        <a:pt x="1371" y="198"/>
                      </a:lnTo>
                      <a:lnTo>
                        <a:pt x="1371" y="198"/>
                      </a:lnTo>
                      <a:lnTo>
                        <a:pt x="1370" y="192"/>
                      </a:lnTo>
                      <a:lnTo>
                        <a:pt x="1368" y="185"/>
                      </a:lnTo>
                      <a:lnTo>
                        <a:pt x="1362" y="170"/>
                      </a:lnTo>
                      <a:lnTo>
                        <a:pt x="1356" y="159"/>
                      </a:lnTo>
                      <a:lnTo>
                        <a:pt x="1354" y="156"/>
                      </a:lnTo>
                      <a:lnTo>
                        <a:pt x="1352" y="154"/>
                      </a:lnTo>
                      <a:lnTo>
                        <a:pt x="1352" y="154"/>
                      </a:lnTo>
                      <a:lnTo>
                        <a:pt x="1350" y="154"/>
                      </a:lnTo>
                      <a:lnTo>
                        <a:pt x="1349" y="158"/>
                      </a:lnTo>
                      <a:lnTo>
                        <a:pt x="1349" y="164"/>
                      </a:lnTo>
                      <a:lnTo>
                        <a:pt x="1348" y="165"/>
                      </a:lnTo>
                      <a:lnTo>
                        <a:pt x="1345" y="165"/>
                      </a:lnTo>
                      <a:lnTo>
                        <a:pt x="1342" y="162"/>
                      </a:lnTo>
                      <a:lnTo>
                        <a:pt x="1336" y="154"/>
                      </a:lnTo>
                      <a:lnTo>
                        <a:pt x="1336" y="154"/>
                      </a:lnTo>
                      <a:lnTo>
                        <a:pt x="1331" y="146"/>
                      </a:lnTo>
                      <a:lnTo>
                        <a:pt x="1326" y="142"/>
                      </a:lnTo>
                      <a:lnTo>
                        <a:pt x="1321" y="140"/>
                      </a:lnTo>
                      <a:lnTo>
                        <a:pt x="1320" y="137"/>
                      </a:lnTo>
                      <a:lnTo>
                        <a:pt x="1319" y="134"/>
                      </a:lnTo>
                      <a:lnTo>
                        <a:pt x="1316" y="114"/>
                      </a:lnTo>
                      <a:lnTo>
                        <a:pt x="1316" y="114"/>
                      </a:lnTo>
                      <a:lnTo>
                        <a:pt x="1315" y="102"/>
                      </a:lnTo>
                      <a:lnTo>
                        <a:pt x="1315" y="92"/>
                      </a:lnTo>
                      <a:lnTo>
                        <a:pt x="1316" y="79"/>
                      </a:lnTo>
                      <a:lnTo>
                        <a:pt x="1316" y="73"/>
                      </a:lnTo>
                      <a:lnTo>
                        <a:pt x="1316" y="67"/>
                      </a:lnTo>
                      <a:lnTo>
                        <a:pt x="1315" y="60"/>
                      </a:lnTo>
                      <a:lnTo>
                        <a:pt x="1311" y="50"/>
                      </a:lnTo>
                      <a:lnTo>
                        <a:pt x="1311" y="50"/>
                      </a:lnTo>
                      <a:lnTo>
                        <a:pt x="1309" y="40"/>
                      </a:lnTo>
                      <a:lnTo>
                        <a:pt x="1308" y="29"/>
                      </a:lnTo>
                      <a:lnTo>
                        <a:pt x="1307" y="12"/>
                      </a:lnTo>
                      <a:lnTo>
                        <a:pt x="1305" y="6"/>
                      </a:lnTo>
                      <a:lnTo>
                        <a:pt x="1304" y="3"/>
                      </a:lnTo>
                      <a:lnTo>
                        <a:pt x="1302" y="0"/>
                      </a:lnTo>
                      <a:lnTo>
                        <a:pt x="1297" y="1"/>
                      </a:lnTo>
                      <a:lnTo>
                        <a:pt x="1297" y="1"/>
                      </a:lnTo>
                      <a:lnTo>
                        <a:pt x="1285" y="5"/>
                      </a:lnTo>
                      <a:lnTo>
                        <a:pt x="1280" y="6"/>
                      </a:lnTo>
                      <a:lnTo>
                        <a:pt x="1274" y="9"/>
                      </a:lnTo>
                      <a:lnTo>
                        <a:pt x="1269" y="12"/>
                      </a:lnTo>
                      <a:lnTo>
                        <a:pt x="1265" y="17"/>
                      </a:lnTo>
                      <a:lnTo>
                        <a:pt x="1263" y="24"/>
                      </a:lnTo>
                      <a:lnTo>
                        <a:pt x="1263" y="33"/>
                      </a:lnTo>
                      <a:lnTo>
                        <a:pt x="1263" y="33"/>
                      </a:lnTo>
                      <a:lnTo>
                        <a:pt x="1263" y="49"/>
                      </a:lnTo>
                      <a:lnTo>
                        <a:pt x="1262" y="60"/>
                      </a:lnTo>
                      <a:lnTo>
                        <a:pt x="1258" y="68"/>
                      </a:lnTo>
                      <a:lnTo>
                        <a:pt x="1253" y="80"/>
                      </a:lnTo>
                      <a:lnTo>
                        <a:pt x="1253" y="80"/>
                      </a:lnTo>
                      <a:lnTo>
                        <a:pt x="1250" y="88"/>
                      </a:lnTo>
                      <a:lnTo>
                        <a:pt x="1247" y="95"/>
                      </a:lnTo>
                      <a:lnTo>
                        <a:pt x="1243" y="111"/>
                      </a:lnTo>
                      <a:lnTo>
                        <a:pt x="1237" y="150"/>
                      </a:lnTo>
                      <a:lnTo>
                        <a:pt x="1237" y="150"/>
                      </a:lnTo>
                      <a:lnTo>
                        <a:pt x="1235" y="158"/>
                      </a:lnTo>
                      <a:lnTo>
                        <a:pt x="1233" y="165"/>
                      </a:lnTo>
                      <a:lnTo>
                        <a:pt x="1229" y="171"/>
                      </a:lnTo>
                      <a:lnTo>
                        <a:pt x="1227" y="176"/>
                      </a:lnTo>
                      <a:lnTo>
                        <a:pt x="1223" y="180"/>
                      </a:lnTo>
                      <a:lnTo>
                        <a:pt x="1220" y="185"/>
                      </a:lnTo>
                      <a:lnTo>
                        <a:pt x="1219" y="191"/>
                      </a:lnTo>
                      <a:lnTo>
                        <a:pt x="1218" y="199"/>
                      </a:lnTo>
                      <a:lnTo>
                        <a:pt x="1218" y="199"/>
                      </a:lnTo>
                      <a:lnTo>
                        <a:pt x="1218" y="207"/>
                      </a:lnTo>
                      <a:lnTo>
                        <a:pt x="1216" y="214"/>
                      </a:lnTo>
                      <a:lnTo>
                        <a:pt x="1213" y="220"/>
                      </a:lnTo>
                      <a:lnTo>
                        <a:pt x="1210" y="226"/>
                      </a:lnTo>
                      <a:lnTo>
                        <a:pt x="1203" y="238"/>
                      </a:lnTo>
                      <a:lnTo>
                        <a:pt x="1200" y="244"/>
                      </a:lnTo>
                      <a:lnTo>
                        <a:pt x="1197" y="253"/>
                      </a:lnTo>
                      <a:lnTo>
                        <a:pt x="1197" y="253"/>
                      </a:lnTo>
                      <a:lnTo>
                        <a:pt x="1196" y="261"/>
                      </a:lnTo>
                      <a:lnTo>
                        <a:pt x="1196" y="270"/>
                      </a:lnTo>
                      <a:lnTo>
                        <a:pt x="1196" y="287"/>
                      </a:lnTo>
                      <a:lnTo>
                        <a:pt x="1195" y="294"/>
                      </a:lnTo>
                      <a:lnTo>
                        <a:pt x="1193" y="297"/>
                      </a:lnTo>
                      <a:lnTo>
                        <a:pt x="1191" y="299"/>
                      </a:lnTo>
                      <a:lnTo>
                        <a:pt x="1188" y="301"/>
                      </a:lnTo>
                      <a:lnTo>
                        <a:pt x="1184" y="303"/>
                      </a:lnTo>
                      <a:lnTo>
                        <a:pt x="1179" y="304"/>
                      </a:lnTo>
                      <a:lnTo>
                        <a:pt x="1174" y="304"/>
                      </a:lnTo>
                      <a:lnTo>
                        <a:pt x="1174" y="304"/>
                      </a:lnTo>
                      <a:lnTo>
                        <a:pt x="1162" y="303"/>
                      </a:lnTo>
                      <a:lnTo>
                        <a:pt x="1151" y="301"/>
                      </a:lnTo>
                      <a:lnTo>
                        <a:pt x="1143" y="299"/>
                      </a:lnTo>
                      <a:lnTo>
                        <a:pt x="1135" y="297"/>
                      </a:lnTo>
                      <a:lnTo>
                        <a:pt x="1131" y="293"/>
                      </a:lnTo>
                      <a:lnTo>
                        <a:pt x="1126" y="289"/>
                      </a:lnTo>
                      <a:lnTo>
                        <a:pt x="1122" y="286"/>
                      </a:lnTo>
                      <a:lnTo>
                        <a:pt x="1120" y="282"/>
                      </a:lnTo>
                      <a:lnTo>
                        <a:pt x="1120" y="282"/>
                      </a:lnTo>
                      <a:lnTo>
                        <a:pt x="1116" y="277"/>
                      </a:lnTo>
                      <a:lnTo>
                        <a:pt x="1110" y="272"/>
                      </a:lnTo>
                      <a:lnTo>
                        <a:pt x="1093" y="259"/>
                      </a:lnTo>
                      <a:lnTo>
                        <a:pt x="1070" y="243"/>
                      </a:lnTo>
                      <a:lnTo>
                        <a:pt x="107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3" name="Freeform 115">
                  <a:extLst>
                    <a:ext uri="{FF2B5EF4-FFF2-40B4-BE49-F238E27FC236}">
                      <a16:creationId xmlns:a16="http://schemas.microsoft.com/office/drawing/2014/main" id="{B9121D93-F8D3-4139-BA09-12455C136083}"/>
                    </a:ext>
                  </a:extLst>
                </p:cNvPr>
                <p:cNvSpPr>
                  <a:spLocks/>
                </p:cNvSpPr>
                <p:nvPr/>
              </p:nvSpPr>
              <p:spPr bwMode="auto">
                <a:xfrm>
                  <a:off x="4580" y="2613"/>
                  <a:ext cx="19" cy="10"/>
                </a:xfrm>
                <a:custGeom>
                  <a:avLst/>
                  <a:gdLst>
                    <a:gd name="T0" fmla="*/ 43 w 58"/>
                    <a:gd name="T1" fmla="*/ 9 h 29"/>
                    <a:gd name="T2" fmla="*/ 43 w 58"/>
                    <a:gd name="T3" fmla="*/ 9 h 29"/>
                    <a:gd name="T4" fmla="*/ 36 w 58"/>
                    <a:gd name="T5" fmla="*/ 6 h 29"/>
                    <a:gd name="T6" fmla="*/ 31 w 58"/>
                    <a:gd name="T7" fmla="*/ 5 h 29"/>
                    <a:gd name="T8" fmla="*/ 25 w 58"/>
                    <a:gd name="T9" fmla="*/ 1 h 29"/>
                    <a:gd name="T10" fmla="*/ 21 w 58"/>
                    <a:gd name="T11" fmla="*/ 0 h 29"/>
                    <a:gd name="T12" fmla="*/ 19 w 58"/>
                    <a:gd name="T13" fmla="*/ 0 h 29"/>
                    <a:gd name="T14" fmla="*/ 17 w 58"/>
                    <a:gd name="T15" fmla="*/ 1 h 29"/>
                    <a:gd name="T16" fmla="*/ 13 w 58"/>
                    <a:gd name="T17" fmla="*/ 4 h 29"/>
                    <a:gd name="T18" fmla="*/ 13 w 58"/>
                    <a:gd name="T19" fmla="*/ 4 h 29"/>
                    <a:gd name="T20" fmla="*/ 6 w 58"/>
                    <a:gd name="T21" fmla="*/ 10 h 29"/>
                    <a:gd name="T22" fmla="*/ 1 w 58"/>
                    <a:gd name="T23" fmla="*/ 16 h 29"/>
                    <a:gd name="T24" fmla="*/ 0 w 58"/>
                    <a:gd name="T25" fmla="*/ 18 h 29"/>
                    <a:gd name="T26" fmla="*/ 2 w 58"/>
                    <a:gd name="T27" fmla="*/ 20 h 29"/>
                    <a:gd name="T28" fmla="*/ 6 w 58"/>
                    <a:gd name="T29" fmla="*/ 22 h 29"/>
                    <a:gd name="T30" fmla="*/ 13 w 58"/>
                    <a:gd name="T31" fmla="*/ 23 h 29"/>
                    <a:gd name="T32" fmla="*/ 13 w 58"/>
                    <a:gd name="T33" fmla="*/ 23 h 29"/>
                    <a:gd name="T34" fmla="*/ 31 w 58"/>
                    <a:gd name="T35" fmla="*/ 27 h 29"/>
                    <a:gd name="T36" fmla="*/ 44 w 58"/>
                    <a:gd name="T37" fmla="*/ 29 h 29"/>
                    <a:gd name="T38" fmla="*/ 51 w 58"/>
                    <a:gd name="T39" fmla="*/ 29 h 29"/>
                    <a:gd name="T40" fmla="*/ 54 w 58"/>
                    <a:gd name="T41" fmla="*/ 28 h 29"/>
                    <a:gd name="T42" fmla="*/ 57 w 58"/>
                    <a:gd name="T43" fmla="*/ 27 h 29"/>
                    <a:gd name="T44" fmla="*/ 58 w 58"/>
                    <a:gd name="T45" fmla="*/ 23 h 29"/>
                    <a:gd name="T46" fmla="*/ 58 w 58"/>
                    <a:gd name="T47" fmla="*/ 23 h 29"/>
                    <a:gd name="T48" fmla="*/ 57 w 58"/>
                    <a:gd name="T49" fmla="*/ 20 h 29"/>
                    <a:gd name="T50" fmla="*/ 55 w 58"/>
                    <a:gd name="T51" fmla="*/ 17 h 29"/>
                    <a:gd name="T52" fmla="*/ 51 w 58"/>
                    <a:gd name="T53" fmla="*/ 12 h 29"/>
                    <a:gd name="T54" fmla="*/ 46 w 58"/>
                    <a:gd name="T55" fmla="*/ 10 h 29"/>
                    <a:gd name="T56" fmla="*/ 43 w 58"/>
                    <a:gd name="T57" fmla="*/ 9 h 29"/>
                    <a:gd name="T58" fmla="*/ 43 w 58"/>
                    <a:gd name="T59"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29">
                      <a:moveTo>
                        <a:pt x="43" y="9"/>
                      </a:moveTo>
                      <a:lnTo>
                        <a:pt x="43" y="9"/>
                      </a:lnTo>
                      <a:lnTo>
                        <a:pt x="36" y="6"/>
                      </a:lnTo>
                      <a:lnTo>
                        <a:pt x="31" y="5"/>
                      </a:lnTo>
                      <a:lnTo>
                        <a:pt x="25" y="1"/>
                      </a:lnTo>
                      <a:lnTo>
                        <a:pt x="21" y="0"/>
                      </a:lnTo>
                      <a:lnTo>
                        <a:pt x="19" y="0"/>
                      </a:lnTo>
                      <a:lnTo>
                        <a:pt x="17" y="1"/>
                      </a:lnTo>
                      <a:lnTo>
                        <a:pt x="13" y="4"/>
                      </a:lnTo>
                      <a:lnTo>
                        <a:pt x="13" y="4"/>
                      </a:lnTo>
                      <a:lnTo>
                        <a:pt x="6" y="10"/>
                      </a:lnTo>
                      <a:lnTo>
                        <a:pt x="1" y="16"/>
                      </a:lnTo>
                      <a:lnTo>
                        <a:pt x="0" y="18"/>
                      </a:lnTo>
                      <a:lnTo>
                        <a:pt x="2" y="20"/>
                      </a:lnTo>
                      <a:lnTo>
                        <a:pt x="6" y="22"/>
                      </a:lnTo>
                      <a:lnTo>
                        <a:pt x="13" y="23"/>
                      </a:lnTo>
                      <a:lnTo>
                        <a:pt x="13" y="23"/>
                      </a:lnTo>
                      <a:lnTo>
                        <a:pt x="31" y="27"/>
                      </a:lnTo>
                      <a:lnTo>
                        <a:pt x="44" y="29"/>
                      </a:lnTo>
                      <a:lnTo>
                        <a:pt x="51" y="29"/>
                      </a:lnTo>
                      <a:lnTo>
                        <a:pt x="54" y="28"/>
                      </a:lnTo>
                      <a:lnTo>
                        <a:pt x="57" y="27"/>
                      </a:lnTo>
                      <a:lnTo>
                        <a:pt x="58" y="23"/>
                      </a:lnTo>
                      <a:lnTo>
                        <a:pt x="58" y="23"/>
                      </a:lnTo>
                      <a:lnTo>
                        <a:pt x="57" y="20"/>
                      </a:lnTo>
                      <a:lnTo>
                        <a:pt x="55" y="17"/>
                      </a:lnTo>
                      <a:lnTo>
                        <a:pt x="51" y="12"/>
                      </a:lnTo>
                      <a:lnTo>
                        <a:pt x="46" y="10"/>
                      </a:lnTo>
                      <a:lnTo>
                        <a:pt x="43" y="9"/>
                      </a:lnTo>
                      <a:lnTo>
                        <a:pt x="4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4" name="Freeform 116">
                  <a:extLst>
                    <a:ext uri="{FF2B5EF4-FFF2-40B4-BE49-F238E27FC236}">
                      <a16:creationId xmlns:a16="http://schemas.microsoft.com/office/drawing/2014/main" id="{F87C5F44-44F8-4E48-85CB-1EF85C6B9E3D}"/>
                    </a:ext>
                  </a:extLst>
                </p:cNvPr>
                <p:cNvSpPr>
                  <a:spLocks/>
                </p:cNvSpPr>
                <p:nvPr/>
              </p:nvSpPr>
              <p:spPr bwMode="auto">
                <a:xfrm>
                  <a:off x="4638" y="2532"/>
                  <a:ext cx="12" cy="19"/>
                </a:xfrm>
                <a:custGeom>
                  <a:avLst/>
                  <a:gdLst>
                    <a:gd name="T0" fmla="*/ 32 w 37"/>
                    <a:gd name="T1" fmla="*/ 25 h 56"/>
                    <a:gd name="T2" fmla="*/ 32 w 37"/>
                    <a:gd name="T3" fmla="*/ 25 h 56"/>
                    <a:gd name="T4" fmla="*/ 31 w 37"/>
                    <a:gd name="T5" fmla="*/ 21 h 56"/>
                    <a:gd name="T6" fmla="*/ 32 w 37"/>
                    <a:gd name="T7" fmla="*/ 16 h 56"/>
                    <a:gd name="T8" fmla="*/ 35 w 37"/>
                    <a:gd name="T9" fmla="*/ 6 h 56"/>
                    <a:gd name="T10" fmla="*/ 37 w 37"/>
                    <a:gd name="T11" fmla="*/ 4 h 56"/>
                    <a:gd name="T12" fmla="*/ 37 w 37"/>
                    <a:gd name="T13" fmla="*/ 1 h 56"/>
                    <a:gd name="T14" fmla="*/ 35 w 37"/>
                    <a:gd name="T15" fmla="*/ 0 h 56"/>
                    <a:gd name="T16" fmla="*/ 32 w 37"/>
                    <a:gd name="T17" fmla="*/ 1 h 56"/>
                    <a:gd name="T18" fmla="*/ 32 w 37"/>
                    <a:gd name="T19" fmla="*/ 1 h 56"/>
                    <a:gd name="T20" fmla="*/ 26 w 37"/>
                    <a:gd name="T21" fmla="*/ 2 h 56"/>
                    <a:gd name="T22" fmla="*/ 22 w 37"/>
                    <a:gd name="T23" fmla="*/ 2 h 56"/>
                    <a:gd name="T24" fmla="*/ 15 w 37"/>
                    <a:gd name="T25" fmla="*/ 2 h 56"/>
                    <a:gd name="T26" fmla="*/ 12 w 37"/>
                    <a:gd name="T27" fmla="*/ 4 h 56"/>
                    <a:gd name="T28" fmla="*/ 11 w 37"/>
                    <a:gd name="T29" fmla="*/ 6 h 56"/>
                    <a:gd name="T30" fmla="*/ 9 w 37"/>
                    <a:gd name="T31" fmla="*/ 12 h 56"/>
                    <a:gd name="T32" fmla="*/ 6 w 37"/>
                    <a:gd name="T33" fmla="*/ 21 h 56"/>
                    <a:gd name="T34" fmla="*/ 6 w 37"/>
                    <a:gd name="T35" fmla="*/ 21 h 56"/>
                    <a:gd name="T36" fmla="*/ 3 w 37"/>
                    <a:gd name="T37" fmla="*/ 39 h 56"/>
                    <a:gd name="T38" fmla="*/ 0 w 37"/>
                    <a:gd name="T39" fmla="*/ 50 h 56"/>
                    <a:gd name="T40" fmla="*/ 0 w 37"/>
                    <a:gd name="T41" fmla="*/ 55 h 56"/>
                    <a:gd name="T42" fmla="*/ 0 w 37"/>
                    <a:gd name="T43" fmla="*/ 56 h 56"/>
                    <a:gd name="T44" fmla="*/ 2 w 37"/>
                    <a:gd name="T45" fmla="*/ 56 h 56"/>
                    <a:gd name="T46" fmla="*/ 2 w 37"/>
                    <a:gd name="T47" fmla="*/ 56 h 56"/>
                    <a:gd name="T48" fmla="*/ 5 w 37"/>
                    <a:gd name="T49" fmla="*/ 55 h 56"/>
                    <a:gd name="T50" fmla="*/ 9 w 37"/>
                    <a:gd name="T51" fmla="*/ 51 h 56"/>
                    <a:gd name="T52" fmla="*/ 18 w 37"/>
                    <a:gd name="T53" fmla="*/ 41 h 56"/>
                    <a:gd name="T54" fmla="*/ 32 w 37"/>
                    <a:gd name="T55" fmla="*/ 25 h 56"/>
                    <a:gd name="T56" fmla="*/ 32 w 37"/>
                    <a:gd name="T57"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56">
                      <a:moveTo>
                        <a:pt x="32" y="25"/>
                      </a:moveTo>
                      <a:lnTo>
                        <a:pt x="32" y="25"/>
                      </a:lnTo>
                      <a:lnTo>
                        <a:pt x="31" y="21"/>
                      </a:lnTo>
                      <a:lnTo>
                        <a:pt x="32" y="16"/>
                      </a:lnTo>
                      <a:lnTo>
                        <a:pt x="35" y="6"/>
                      </a:lnTo>
                      <a:lnTo>
                        <a:pt x="37" y="4"/>
                      </a:lnTo>
                      <a:lnTo>
                        <a:pt x="37" y="1"/>
                      </a:lnTo>
                      <a:lnTo>
                        <a:pt x="35" y="0"/>
                      </a:lnTo>
                      <a:lnTo>
                        <a:pt x="32" y="1"/>
                      </a:lnTo>
                      <a:lnTo>
                        <a:pt x="32" y="1"/>
                      </a:lnTo>
                      <a:lnTo>
                        <a:pt x="26" y="2"/>
                      </a:lnTo>
                      <a:lnTo>
                        <a:pt x="22" y="2"/>
                      </a:lnTo>
                      <a:lnTo>
                        <a:pt x="15" y="2"/>
                      </a:lnTo>
                      <a:lnTo>
                        <a:pt x="12" y="4"/>
                      </a:lnTo>
                      <a:lnTo>
                        <a:pt x="11" y="6"/>
                      </a:lnTo>
                      <a:lnTo>
                        <a:pt x="9" y="12"/>
                      </a:lnTo>
                      <a:lnTo>
                        <a:pt x="6" y="21"/>
                      </a:lnTo>
                      <a:lnTo>
                        <a:pt x="6" y="21"/>
                      </a:lnTo>
                      <a:lnTo>
                        <a:pt x="3" y="39"/>
                      </a:lnTo>
                      <a:lnTo>
                        <a:pt x="0" y="50"/>
                      </a:lnTo>
                      <a:lnTo>
                        <a:pt x="0" y="55"/>
                      </a:lnTo>
                      <a:lnTo>
                        <a:pt x="0" y="56"/>
                      </a:lnTo>
                      <a:lnTo>
                        <a:pt x="2" y="56"/>
                      </a:lnTo>
                      <a:lnTo>
                        <a:pt x="2" y="56"/>
                      </a:lnTo>
                      <a:lnTo>
                        <a:pt x="5" y="55"/>
                      </a:lnTo>
                      <a:lnTo>
                        <a:pt x="9" y="51"/>
                      </a:lnTo>
                      <a:lnTo>
                        <a:pt x="18" y="41"/>
                      </a:lnTo>
                      <a:lnTo>
                        <a:pt x="32" y="25"/>
                      </a:lnTo>
                      <a:lnTo>
                        <a:pt x="3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5" name="Freeform 117">
                  <a:extLst>
                    <a:ext uri="{FF2B5EF4-FFF2-40B4-BE49-F238E27FC236}">
                      <a16:creationId xmlns:a16="http://schemas.microsoft.com/office/drawing/2014/main" id="{14AE6D04-59E4-4236-86C6-3516F18B2438}"/>
                    </a:ext>
                  </a:extLst>
                </p:cNvPr>
                <p:cNvSpPr>
                  <a:spLocks/>
                </p:cNvSpPr>
                <p:nvPr/>
              </p:nvSpPr>
              <p:spPr bwMode="auto">
                <a:xfrm>
                  <a:off x="4909" y="2523"/>
                  <a:ext cx="17" cy="30"/>
                </a:xfrm>
                <a:custGeom>
                  <a:avLst/>
                  <a:gdLst>
                    <a:gd name="T0" fmla="*/ 24 w 51"/>
                    <a:gd name="T1" fmla="*/ 38 h 91"/>
                    <a:gd name="T2" fmla="*/ 24 w 51"/>
                    <a:gd name="T3" fmla="*/ 38 h 91"/>
                    <a:gd name="T4" fmla="*/ 19 w 51"/>
                    <a:gd name="T5" fmla="*/ 29 h 91"/>
                    <a:gd name="T6" fmla="*/ 9 w 51"/>
                    <a:gd name="T7" fmla="*/ 12 h 91"/>
                    <a:gd name="T8" fmla="*/ 4 w 51"/>
                    <a:gd name="T9" fmla="*/ 5 h 91"/>
                    <a:gd name="T10" fmla="*/ 1 w 51"/>
                    <a:gd name="T11" fmla="*/ 0 h 91"/>
                    <a:gd name="T12" fmla="*/ 0 w 51"/>
                    <a:gd name="T13" fmla="*/ 0 h 91"/>
                    <a:gd name="T14" fmla="*/ 0 w 51"/>
                    <a:gd name="T15" fmla="*/ 1 h 91"/>
                    <a:gd name="T16" fmla="*/ 0 w 51"/>
                    <a:gd name="T17" fmla="*/ 9 h 91"/>
                    <a:gd name="T18" fmla="*/ 0 w 51"/>
                    <a:gd name="T19" fmla="*/ 9 h 91"/>
                    <a:gd name="T20" fmla="*/ 3 w 51"/>
                    <a:gd name="T21" fmla="*/ 26 h 91"/>
                    <a:gd name="T22" fmla="*/ 8 w 51"/>
                    <a:gd name="T23" fmla="*/ 37 h 91"/>
                    <a:gd name="T24" fmla="*/ 13 w 51"/>
                    <a:gd name="T25" fmla="*/ 48 h 91"/>
                    <a:gd name="T26" fmla="*/ 19 w 51"/>
                    <a:gd name="T27" fmla="*/ 63 h 91"/>
                    <a:gd name="T28" fmla="*/ 19 w 51"/>
                    <a:gd name="T29" fmla="*/ 63 h 91"/>
                    <a:gd name="T30" fmla="*/ 21 w 51"/>
                    <a:gd name="T31" fmla="*/ 72 h 91"/>
                    <a:gd name="T32" fmla="*/ 23 w 51"/>
                    <a:gd name="T33" fmla="*/ 79 h 91"/>
                    <a:gd name="T34" fmla="*/ 24 w 51"/>
                    <a:gd name="T35" fmla="*/ 89 h 91"/>
                    <a:gd name="T36" fmla="*/ 24 w 51"/>
                    <a:gd name="T37" fmla="*/ 91 h 91"/>
                    <a:gd name="T38" fmla="*/ 24 w 51"/>
                    <a:gd name="T39" fmla="*/ 91 h 91"/>
                    <a:gd name="T40" fmla="*/ 29 w 51"/>
                    <a:gd name="T41" fmla="*/ 89 h 91"/>
                    <a:gd name="T42" fmla="*/ 29 w 51"/>
                    <a:gd name="T43" fmla="*/ 89 h 91"/>
                    <a:gd name="T44" fmla="*/ 37 w 51"/>
                    <a:gd name="T45" fmla="*/ 84 h 91"/>
                    <a:gd name="T46" fmla="*/ 46 w 51"/>
                    <a:gd name="T47" fmla="*/ 78 h 91"/>
                    <a:gd name="T48" fmla="*/ 49 w 51"/>
                    <a:gd name="T49" fmla="*/ 74 h 91"/>
                    <a:gd name="T50" fmla="*/ 51 w 51"/>
                    <a:gd name="T51" fmla="*/ 71 h 91"/>
                    <a:gd name="T52" fmla="*/ 51 w 51"/>
                    <a:gd name="T53" fmla="*/ 68 h 91"/>
                    <a:gd name="T54" fmla="*/ 48 w 51"/>
                    <a:gd name="T55" fmla="*/ 66 h 91"/>
                    <a:gd name="T56" fmla="*/ 48 w 51"/>
                    <a:gd name="T57" fmla="*/ 66 h 91"/>
                    <a:gd name="T58" fmla="*/ 41 w 51"/>
                    <a:gd name="T59" fmla="*/ 58 h 91"/>
                    <a:gd name="T60" fmla="*/ 32 w 51"/>
                    <a:gd name="T61" fmla="*/ 49 h 91"/>
                    <a:gd name="T62" fmla="*/ 24 w 51"/>
                    <a:gd name="T63" fmla="*/ 38 h 91"/>
                    <a:gd name="T64" fmla="*/ 24 w 51"/>
                    <a:gd name="T65"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91">
                      <a:moveTo>
                        <a:pt x="24" y="38"/>
                      </a:moveTo>
                      <a:lnTo>
                        <a:pt x="24" y="38"/>
                      </a:lnTo>
                      <a:lnTo>
                        <a:pt x="19" y="29"/>
                      </a:lnTo>
                      <a:lnTo>
                        <a:pt x="9" y="12"/>
                      </a:lnTo>
                      <a:lnTo>
                        <a:pt x="4" y="5"/>
                      </a:lnTo>
                      <a:lnTo>
                        <a:pt x="1" y="0"/>
                      </a:lnTo>
                      <a:lnTo>
                        <a:pt x="0" y="0"/>
                      </a:lnTo>
                      <a:lnTo>
                        <a:pt x="0" y="1"/>
                      </a:lnTo>
                      <a:lnTo>
                        <a:pt x="0" y="9"/>
                      </a:lnTo>
                      <a:lnTo>
                        <a:pt x="0" y="9"/>
                      </a:lnTo>
                      <a:lnTo>
                        <a:pt x="3" y="26"/>
                      </a:lnTo>
                      <a:lnTo>
                        <a:pt x="8" y="37"/>
                      </a:lnTo>
                      <a:lnTo>
                        <a:pt x="13" y="48"/>
                      </a:lnTo>
                      <a:lnTo>
                        <a:pt x="19" y="63"/>
                      </a:lnTo>
                      <a:lnTo>
                        <a:pt x="19" y="63"/>
                      </a:lnTo>
                      <a:lnTo>
                        <a:pt x="21" y="72"/>
                      </a:lnTo>
                      <a:lnTo>
                        <a:pt x="23" y="79"/>
                      </a:lnTo>
                      <a:lnTo>
                        <a:pt x="24" y="89"/>
                      </a:lnTo>
                      <a:lnTo>
                        <a:pt x="24" y="91"/>
                      </a:lnTo>
                      <a:lnTo>
                        <a:pt x="24" y="91"/>
                      </a:lnTo>
                      <a:lnTo>
                        <a:pt x="29" y="89"/>
                      </a:lnTo>
                      <a:lnTo>
                        <a:pt x="29" y="89"/>
                      </a:lnTo>
                      <a:lnTo>
                        <a:pt x="37" y="84"/>
                      </a:lnTo>
                      <a:lnTo>
                        <a:pt x="46" y="78"/>
                      </a:lnTo>
                      <a:lnTo>
                        <a:pt x="49" y="74"/>
                      </a:lnTo>
                      <a:lnTo>
                        <a:pt x="51" y="71"/>
                      </a:lnTo>
                      <a:lnTo>
                        <a:pt x="51" y="68"/>
                      </a:lnTo>
                      <a:lnTo>
                        <a:pt x="48" y="66"/>
                      </a:lnTo>
                      <a:lnTo>
                        <a:pt x="48" y="66"/>
                      </a:lnTo>
                      <a:lnTo>
                        <a:pt x="41" y="58"/>
                      </a:lnTo>
                      <a:lnTo>
                        <a:pt x="32" y="49"/>
                      </a:lnTo>
                      <a:lnTo>
                        <a:pt x="24" y="38"/>
                      </a:lnTo>
                      <a:lnTo>
                        <a:pt x="24"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6" name="Freeform 118">
                  <a:extLst>
                    <a:ext uri="{FF2B5EF4-FFF2-40B4-BE49-F238E27FC236}">
                      <a16:creationId xmlns:a16="http://schemas.microsoft.com/office/drawing/2014/main" id="{4A3CD9B8-F2AA-4C02-9BFA-11F89A3381AB}"/>
                    </a:ext>
                  </a:extLst>
                </p:cNvPr>
                <p:cNvSpPr>
                  <a:spLocks/>
                </p:cNvSpPr>
                <p:nvPr/>
              </p:nvSpPr>
              <p:spPr bwMode="auto">
                <a:xfrm>
                  <a:off x="4613" y="3052"/>
                  <a:ext cx="57" cy="40"/>
                </a:xfrm>
                <a:custGeom>
                  <a:avLst/>
                  <a:gdLst>
                    <a:gd name="T0" fmla="*/ 96 w 171"/>
                    <a:gd name="T1" fmla="*/ 19 h 120"/>
                    <a:gd name="T2" fmla="*/ 76 w 171"/>
                    <a:gd name="T3" fmla="*/ 22 h 120"/>
                    <a:gd name="T4" fmla="*/ 66 w 171"/>
                    <a:gd name="T5" fmla="*/ 18 h 120"/>
                    <a:gd name="T6" fmla="*/ 56 w 171"/>
                    <a:gd name="T7" fmla="*/ 10 h 120"/>
                    <a:gd name="T8" fmla="*/ 54 w 171"/>
                    <a:gd name="T9" fmla="*/ 6 h 120"/>
                    <a:gd name="T10" fmla="*/ 43 w 171"/>
                    <a:gd name="T11" fmla="*/ 1 h 120"/>
                    <a:gd name="T12" fmla="*/ 28 w 171"/>
                    <a:gd name="T13" fmla="*/ 1 h 120"/>
                    <a:gd name="T14" fmla="*/ 17 w 171"/>
                    <a:gd name="T15" fmla="*/ 10 h 120"/>
                    <a:gd name="T16" fmla="*/ 15 w 171"/>
                    <a:gd name="T17" fmla="*/ 15 h 120"/>
                    <a:gd name="T18" fmla="*/ 17 w 171"/>
                    <a:gd name="T19" fmla="*/ 22 h 120"/>
                    <a:gd name="T20" fmla="*/ 20 w 171"/>
                    <a:gd name="T21" fmla="*/ 28 h 120"/>
                    <a:gd name="T22" fmla="*/ 21 w 171"/>
                    <a:gd name="T23" fmla="*/ 41 h 120"/>
                    <a:gd name="T24" fmla="*/ 16 w 171"/>
                    <a:gd name="T25" fmla="*/ 63 h 120"/>
                    <a:gd name="T26" fmla="*/ 12 w 171"/>
                    <a:gd name="T27" fmla="*/ 78 h 120"/>
                    <a:gd name="T28" fmla="*/ 6 w 171"/>
                    <a:gd name="T29" fmla="*/ 90 h 120"/>
                    <a:gd name="T30" fmla="*/ 0 w 171"/>
                    <a:gd name="T31" fmla="*/ 100 h 120"/>
                    <a:gd name="T32" fmla="*/ 3 w 171"/>
                    <a:gd name="T33" fmla="*/ 106 h 120"/>
                    <a:gd name="T34" fmla="*/ 6 w 171"/>
                    <a:gd name="T35" fmla="*/ 109 h 120"/>
                    <a:gd name="T36" fmla="*/ 21 w 171"/>
                    <a:gd name="T37" fmla="*/ 119 h 120"/>
                    <a:gd name="T38" fmla="*/ 32 w 171"/>
                    <a:gd name="T39" fmla="*/ 119 h 120"/>
                    <a:gd name="T40" fmla="*/ 56 w 171"/>
                    <a:gd name="T41" fmla="*/ 113 h 120"/>
                    <a:gd name="T42" fmla="*/ 67 w 171"/>
                    <a:gd name="T43" fmla="*/ 111 h 120"/>
                    <a:gd name="T44" fmla="*/ 90 w 171"/>
                    <a:gd name="T45" fmla="*/ 109 h 120"/>
                    <a:gd name="T46" fmla="*/ 103 w 171"/>
                    <a:gd name="T47" fmla="*/ 104 h 120"/>
                    <a:gd name="T48" fmla="*/ 118 w 171"/>
                    <a:gd name="T49" fmla="*/ 86 h 120"/>
                    <a:gd name="T50" fmla="*/ 130 w 171"/>
                    <a:gd name="T51" fmla="*/ 67 h 120"/>
                    <a:gd name="T52" fmla="*/ 141 w 171"/>
                    <a:gd name="T53" fmla="*/ 51 h 120"/>
                    <a:gd name="T54" fmla="*/ 150 w 171"/>
                    <a:gd name="T55" fmla="*/ 39 h 120"/>
                    <a:gd name="T56" fmla="*/ 169 w 171"/>
                    <a:gd name="T57" fmla="*/ 8 h 120"/>
                    <a:gd name="T58" fmla="*/ 171 w 171"/>
                    <a:gd name="T59" fmla="*/ 2 h 120"/>
                    <a:gd name="T60" fmla="*/ 167 w 171"/>
                    <a:gd name="T61" fmla="*/ 2 h 120"/>
                    <a:gd name="T62" fmla="*/ 159 w 171"/>
                    <a:gd name="T63" fmla="*/ 5 h 120"/>
                    <a:gd name="T64" fmla="*/ 139 w 171"/>
                    <a:gd name="T65" fmla="*/ 11 h 120"/>
                    <a:gd name="T66" fmla="*/ 96 w 171"/>
                    <a:gd name="T67" fmla="*/ 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120">
                      <a:moveTo>
                        <a:pt x="96" y="19"/>
                      </a:moveTo>
                      <a:lnTo>
                        <a:pt x="96" y="19"/>
                      </a:lnTo>
                      <a:lnTo>
                        <a:pt x="85" y="21"/>
                      </a:lnTo>
                      <a:lnTo>
                        <a:pt x="76" y="22"/>
                      </a:lnTo>
                      <a:lnTo>
                        <a:pt x="71" y="21"/>
                      </a:lnTo>
                      <a:lnTo>
                        <a:pt x="66" y="18"/>
                      </a:lnTo>
                      <a:lnTo>
                        <a:pt x="61" y="15"/>
                      </a:lnTo>
                      <a:lnTo>
                        <a:pt x="56" y="10"/>
                      </a:lnTo>
                      <a:lnTo>
                        <a:pt x="56" y="10"/>
                      </a:lnTo>
                      <a:lnTo>
                        <a:pt x="54" y="6"/>
                      </a:lnTo>
                      <a:lnTo>
                        <a:pt x="50" y="4"/>
                      </a:lnTo>
                      <a:lnTo>
                        <a:pt x="43" y="1"/>
                      </a:lnTo>
                      <a:lnTo>
                        <a:pt x="35" y="0"/>
                      </a:lnTo>
                      <a:lnTo>
                        <a:pt x="28" y="1"/>
                      </a:lnTo>
                      <a:lnTo>
                        <a:pt x="22" y="5"/>
                      </a:lnTo>
                      <a:lnTo>
                        <a:pt x="17" y="10"/>
                      </a:lnTo>
                      <a:lnTo>
                        <a:pt x="16" y="12"/>
                      </a:lnTo>
                      <a:lnTo>
                        <a:pt x="15" y="15"/>
                      </a:lnTo>
                      <a:lnTo>
                        <a:pt x="16" y="18"/>
                      </a:lnTo>
                      <a:lnTo>
                        <a:pt x="17" y="22"/>
                      </a:lnTo>
                      <a:lnTo>
                        <a:pt x="17" y="22"/>
                      </a:lnTo>
                      <a:lnTo>
                        <a:pt x="20" y="28"/>
                      </a:lnTo>
                      <a:lnTo>
                        <a:pt x="21" y="35"/>
                      </a:lnTo>
                      <a:lnTo>
                        <a:pt x="21" y="41"/>
                      </a:lnTo>
                      <a:lnTo>
                        <a:pt x="20" y="49"/>
                      </a:lnTo>
                      <a:lnTo>
                        <a:pt x="16" y="63"/>
                      </a:lnTo>
                      <a:lnTo>
                        <a:pt x="12" y="78"/>
                      </a:lnTo>
                      <a:lnTo>
                        <a:pt x="12" y="78"/>
                      </a:lnTo>
                      <a:lnTo>
                        <a:pt x="10" y="85"/>
                      </a:lnTo>
                      <a:lnTo>
                        <a:pt x="6" y="90"/>
                      </a:lnTo>
                      <a:lnTo>
                        <a:pt x="1" y="96"/>
                      </a:lnTo>
                      <a:lnTo>
                        <a:pt x="0" y="100"/>
                      </a:lnTo>
                      <a:lnTo>
                        <a:pt x="0" y="102"/>
                      </a:lnTo>
                      <a:lnTo>
                        <a:pt x="3" y="106"/>
                      </a:lnTo>
                      <a:lnTo>
                        <a:pt x="6" y="109"/>
                      </a:lnTo>
                      <a:lnTo>
                        <a:pt x="6" y="109"/>
                      </a:lnTo>
                      <a:lnTo>
                        <a:pt x="17" y="117"/>
                      </a:lnTo>
                      <a:lnTo>
                        <a:pt x="21" y="119"/>
                      </a:lnTo>
                      <a:lnTo>
                        <a:pt x="26" y="120"/>
                      </a:lnTo>
                      <a:lnTo>
                        <a:pt x="32" y="119"/>
                      </a:lnTo>
                      <a:lnTo>
                        <a:pt x="38" y="118"/>
                      </a:lnTo>
                      <a:lnTo>
                        <a:pt x="56" y="113"/>
                      </a:lnTo>
                      <a:lnTo>
                        <a:pt x="56" y="113"/>
                      </a:lnTo>
                      <a:lnTo>
                        <a:pt x="67" y="111"/>
                      </a:lnTo>
                      <a:lnTo>
                        <a:pt x="76" y="109"/>
                      </a:lnTo>
                      <a:lnTo>
                        <a:pt x="90" y="109"/>
                      </a:lnTo>
                      <a:lnTo>
                        <a:pt x="97" y="108"/>
                      </a:lnTo>
                      <a:lnTo>
                        <a:pt x="103" y="104"/>
                      </a:lnTo>
                      <a:lnTo>
                        <a:pt x="111" y="97"/>
                      </a:lnTo>
                      <a:lnTo>
                        <a:pt x="118" y="86"/>
                      </a:lnTo>
                      <a:lnTo>
                        <a:pt x="118" y="86"/>
                      </a:lnTo>
                      <a:lnTo>
                        <a:pt x="130" y="67"/>
                      </a:lnTo>
                      <a:lnTo>
                        <a:pt x="136" y="57"/>
                      </a:lnTo>
                      <a:lnTo>
                        <a:pt x="141" y="51"/>
                      </a:lnTo>
                      <a:lnTo>
                        <a:pt x="150" y="39"/>
                      </a:lnTo>
                      <a:lnTo>
                        <a:pt x="150" y="39"/>
                      </a:lnTo>
                      <a:lnTo>
                        <a:pt x="160" y="22"/>
                      </a:lnTo>
                      <a:lnTo>
                        <a:pt x="169" y="8"/>
                      </a:lnTo>
                      <a:lnTo>
                        <a:pt x="171" y="5"/>
                      </a:lnTo>
                      <a:lnTo>
                        <a:pt x="171" y="2"/>
                      </a:lnTo>
                      <a:lnTo>
                        <a:pt x="170" y="2"/>
                      </a:lnTo>
                      <a:lnTo>
                        <a:pt x="167" y="2"/>
                      </a:lnTo>
                      <a:lnTo>
                        <a:pt x="159" y="5"/>
                      </a:lnTo>
                      <a:lnTo>
                        <a:pt x="159" y="5"/>
                      </a:lnTo>
                      <a:lnTo>
                        <a:pt x="150" y="7"/>
                      </a:lnTo>
                      <a:lnTo>
                        <a:pt x="139" y="11"/>
                      </a:lnTo>
                      <a:lnTo>
                        <a:pt x="118" y="16"/>
                      </a:lnTo>
                      <a:lnTo>
                        <a:pt x="96" y="19"/>
                      </a:lnTo>
                      <a:lnTo>
                        <a:pt x="9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7" name="Freeform 119">
                  <a:extLst>
                    <a:ext uri="{FF2B5EF4-FFF2-40B4-BE49-F238E27FC236}">
                      <a16:creationId xmlns:a16="http://schemas.microsoft.com/office/drawing/2014/main" id="{BF7BF181-B428-4EF1-AFF7-598DA5B1F476}"/>
                    </a:ext>
                  </a:extLst>
                </p:cNvPr>
                <p:cNvSpPr>
                  <a:spLocks/>
                </p:cNvSpPr>
                <p:nvPr/>
              </p:nvSpPr>
              <p:spPr bwMode="auto">
                <a:xfrm>
                  <a:off x="4824" y="3052"/>
                  <a:ext cx="154" cy="91"/>
                </a:xfrm>
                <a:custGeom>
                  <a:avLst/>
                  <a:gdLst>
                    <a:gd name="T0" fmla="*/ 422 w 460"/>
                    <a:gd name="T1" fmla="*/ 6 h 274"/>
                    <a:gd name="T2" fmla="*/ 420 w 460"/>
                    <a:gd name="T3" fmla="*/ 1 h 274"/>
                    <a:gd name="T4" fmla="*/ 410 w 460"/>
                    <a:gd name="T5" fmla="*/ 0 h 274"/>
                    <a:gd name="T6" fmla="*/ 399 w 460"/>
                    <a:gd name="T7" fmla="*/ 2 h 274"/>
                    <a:gd name="T8" fmla="*/ 392 w 460"/>
                    <a:gd name="T9" fmla="*/ 11 h 274"/>
                    <a:gd name="T10" fmla="*/ 393 w 460"/>
                    <a:gd name="T11" fmla="*/ 19 h 274"/>
                    <a:gd name="T12" fmla="*/ 372 w 460"/>
                    <a:gd name="T13" fmla="*/ 35 h 274"/>
                    <a:gd name="T14" fmla="*/ 344 w 460"/>
                    <a:gd name="T15" fmla="*/ 50 h 274"/>
                    <a:gd name="T16" fmla="*/ 324 w 460"/>
                    <a:gd name="T17" fmla="*/ 64 h 274"/>
                    <a:gd name="T18" fmla="*/ 307 w 460"/>
                    <a:gd name="T19" fmla="*/ 81 h 274"/>
                    <a:gd name="T20" fmla="*/ 284 w 460"/>
                    <a:gd name="T21" fmla="*/ 94 h 274"/>
                    <a:gd name="T22" fmla="*/ 264 w 460"/>
                    <a:gd name="T23" fmla="*/ 105 h 274"/>
                    <a:gd name="T24" fmla="*/ 259 w 460"/>
                    <a:gd name="T25" fmla="*/ 110 h 274"/>
                    <a:gd name="T26" fmla="*/ 227 w 460"/>
                    <a:gd name="T27" fmla="*/ 125 h 274"/>
                    <a:gd name="T28" fmla="*/ 212 w 460"/>
                    <a:gd name="T29" fmla="*/ 136 h 274"/>
                    <a:gd name="T30" fmla="*/ 199 w 460"/>
                    <a:gd name="T31" fmla="*/ 144 h 274"/>
                    <a:gd name="T32" fmla="*/ 172 w 460"/>
                    <a:gd name="T33" fmla="*/ 150 h 274"/>
                    <a:gd name="T34" fmla="*/ 151 w 460"/>
                    <a:gd name="T35" fmla="*/ 152 h 274"/>
                    <a:gd name="T36" fmla="*/ 136 w 460"/>
                    <a:gd name="T37" fmla="*/ 163 h 274"/>
                    <a:gd name="T38" fmla="*/ 119 w 460"/>
                    <a:gd name="T39" fmla="*/ 176 h 274"/>
                    <a:gd name="T40" fmla="*/ 94 w 460"/>
                    <a:gd name="T41" fmla="*/ 186 h 274"/>
                    <a:gd name="T42" fmla="*/ 50 w 460"/>
                    <a:gd name="T43" fmla="*/ 212 h 274"/>
                    <a:gd name="T44" fmla="*/ 19 w 460"/>
                    <a:gd name="T45" fmla="*/ 233 h 274"/>
                    <a:gd name="T46" fmla="*/ 0 w 460"/>
                    <a:gd name="T47" fmla="*/ 243 h 274"/>
                    <a:gd name="T48" fmla="*/ 18 w 460"/>
                    <a:gd name="T49" fmla="*/ 246 h 274"/>
                    <a:gd name="T50" fmla="*/ 41 w 460"/>
                    <a:gd name="T51" fmla="*/ 254 h 274"/>
                    <a:gd name="T52" fmla="*/ 50 w 460"/>
                    <a:gd name="T53" fmla="*/ 260 h 274"/>
                    <a:gd name="T54" fmla="*/ 63 w 460"/>
                    <a:gd name="T55" fmla="*/ 262 h 274"/>
                    <a:gd name="T56" fmla="*/ 75 w 460"/>
                    <a:gd name="T57" fmla="*/ 266 h 274"/>
                    <a:gd name="T58" fmla="*/ 88 w 460"/>
                    <a:gd name="T59" fmla="*/ 274 h 274"/>
                    <a:gd name="T60" fmla="*/ 111 w 460"/>
                    <a:gd name="T61" fmla="*/ 257 h 274"/>
                    <a:gd name="T62" fmla="*/ 137 w 460"/>
                    <a:gd name="T63" fmla="*/ 237 h 274"/>
                    <a:gd name="T64" fmla="*/ 168 w 460"/>
                    <a:gd name="T65" fmla="*/ 225 h 274"/>
                    <a:gd name="T66" fmla="*/ 177 w 460"/>
                    <a:gd name="T67" fmla="*/ 221 h 274"/>
                    <a:gd name="T68" fmla="*/ 224 w 460"/>
                    <a:gd name="T69" fmla="*/ 183 h 274"/>
                    <a:gd name="T70" fmla="*/ 239 w 460"/>
                    <a:gd name="T71" fmla="*/ 166 h 274"/>
                    <a:gd name="T72" fmla="*/ 261 w 460"/>
                    <a:gd name="T73" fmla="*/ 144 h 274"/>
                    <a:gd name="T74" fmla="*/ 285 w 460"/>
                    <a:gd name="T75" fmla="*/ 137 h 274"/>
                    <a:gd name="T76" fmla="*/ 316 w 460"/>
                    <a:gd name="T77" fmla="*/ 129 h 274"/>
                    <a:gd name="T78" fmla="*/ 348 w 460"/>
                    <a:gd name="T79" fmla="*/ 109 h 274"/>
                    <a:gd name="T80" fmla="*/ 380 w 460"/>
                    <a:gd name="T81" fmla="*/ 90 h 274"/>
                    <a:gd name="T82" fmla="*/ 425 w 460"/>
                    <a:gd name="T83" fmla="*/ 60 h 274"/>
                    <a:gd name="T84" fmla="*/ 446 w 460"/>
                    <a:gd name="T85" fmla="*/ 40 h 274"/>
                    <a:gd name="T86" fmla="*/ 458 w 460"/>
                    <a:gd name="T87" fmla="*/ 23 h 274"/>
                    <a:gd name="T88" fmla="*/ 457 w 460"/>
                    <a:gd name="T89" fmla="*/ 17 h 274"/>
                    <a:gd name="T90" fmla="*/ 446 w 460"/>
                    <a:gd name="T91" fmla="*/ 16 h 274"/>
                    <a:gd name="T92" fmla="*/ 425 w 460"/>
                    <a:gd name="T93" fmla="*/ 20 h 274"/>
                    <a:gd name="T94" fmla="*/ 417 w 460"/>
                    <a:gd name="T95" fmla="*/ 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0" h="274">
                      <a:moveTo>
                        <a:pt x="417" y="25"/>
                      </a:moveTo>
                      <a:lnTo>
                        <a:pt x="417" y="25"/>
                      </a:lnTo>
                      <a:lnTo>
                        <a:pt x="422" y="6"/>
                      </a:lnTo>
                      <a:lnTo>
                        <a:pt x="422" y="3"/>
                      </a:lnTo>
                      <a:lnTo>
                        <a:pt x="422" y="1"/>
                      </a:lnTo>
                      <a:lnTo>
                        <a:pt x="420" y="1"/>
                      </a:lnTo>
                      <a:lnTo>
                        <a:pt x="417" y="1"/>
                      </a:lnTo>
                      <a:lnTo>
                        <a:pt x="417" y="1"/>
                      </a:lnTo>
                      <a:lnTo>
                        <a:pt x="410" y="0"/>
                      </a:lnTo>
                      <a:lnTo>
                        <a:pt x="405" y="0"/>
                      </a:lnTo>
                      <a:lnTo>
                        <a:pt x="401" y="1"/>
                      </a:lnTo>
                      <a:lnTo>
                        <a:pt x="399" y="2"/>
                      </a:lnTo>
                      <a:lnTo>
                        <a:pt x="395" y="6"/>
                      </a:lnTo>
                      <a:lnTo>
                        <a:pt x="392" y="11"/>
                      </a:lnTo>
                      <a:lnTo>
                        <a:pt x="392" y="11"/>
                      </a:lnTo>
                      <a:lnTo>
                        <a:pt x="391" y="14"/>
                      </a:lnTo>
                      <a:lnTo>
                        <a:pt x="391" y="17"/>
                      </a:lnTo>
                      <a:lnTo>
                        <a:pt x="393" y="19"/>
                      </a:lnTo>
                      <a:lnTo>
                        <a:pt x="393" y="20"/>
                      </a:lnTo>
                      <a:lnTo>
                        <a:pt x="391" y="23"/>
                      </a:lnTo>
                      <a:lnTo>
                        <a:pt x="372" y="35"/>
                      </a:lnTo>
                      <a:lnTo>
                        <a:pt x="372" y="35"/>
                      </a:lnTo>
                      <a:lnTo>
                        <a:pt x="353" y="46"/>
                      </a:lnTo>
                      <a:lnTo>
                        <a:pt x="344" y="50"/>
                      </a:lnTo>
                      <a:lnTo>
                        <a:pt x="338" y="53"/>
                      </a:lnTo>
                      <a:lnTo>
                        <a:pt x="324" y="64"/>
                      </a:lnTo>
                      <a:lnTo>
                        <a:pt x="324" y="64"/>
                      </a:lnTo>
                      <a:lnTo>
                        <a:pt x="315" y="73"/>
                      </a:lnTo>
                      <a:lnTo>
                        <a:pt x="310" y="76"/>
                      </a:lnTo>
                      <a:lnTo>
                        <a:pt x="307" y="81"/>
                      </a:lnTo>
                      <a:lnTo>
                        <a:pt x="303" y="85"/>
                      </a:lnTo>
                      <a:lnTo>
                        <a:pt x="284" y="94"/>
                      </a:lnTo>
                      <a:lnTo>
                        <a:pt x="284" y="94"/>
                      </a:lnTo>
                      <a:lnTo>
                        <a:pt x="273" y="101"/>
                      </a:lnTo>
                      <a:lnTo>
                        <a:pt x="267" y="104"/>
                      </a:lnTo>
                      <a:lnTo>
                        <a:pt x="264" y="105"/>
                      </a:lnTo>
                      <a:lnTo>
                        <a:pt x="264" y="107"/>
                      </a:lnTo>
                      <a:lnTo>
                        <a:pt x="263" y="108"/>
                      </a:lnTo>
                      <a:lnTo>
                        <a:pt x="259" y="110"/>
                      </a:lnTo>
                      <a:lnTo>
                        <a:pt x="240" y="119"/>
                      </a:lnTo>
                      <a:lnTo>
                        <a:pt x="240" y="119"/>
                      </a:lnTo>
                      <a:lnTo>
                        <a:pt x="227" y="125"/>
                      </a:lnTo>
                      <a:lnTo>
                        <a:pt x="218" y="130"/>
                      </a:lnTo>
                      <a:lnTo>
                        <a:pt x="215" y="133"/>
                      </a:lnTo>
                      <a:lnTo>
                        <a:pt x="212" y="136"/>
                      </a:lnTo>
                      <a:lnTo>
                        <a:pt x="210" y="139"/>
                      </a:lnTo>
                      <a:lnTo>
                        <a:pt x="206" y="142"/>
                      </a:lnTo>
                      <a:lnTo>
                        <a:pt x="199" y="144"/>
                      </a:lnTo>
                      <a:lnTo>
                        <a:pt x="185" y="148"/>
                      </a:lnTo>
                      <a:lnTo>
                        <a:pt x="185" y="148"/>
                      </a:lnTo>
                      <a:lnTo>
                        <a:pt x="172" y="150"/>
                      </a:lnTo>
                      <a:lnTo>
                        <a:pt x="162" y="152"/>
                      </a:lnTo>
                      <a:lnTo>
                        <a:pt x="154" y="150"/>
                      </a:lnTo>
                      <a:lnTo>
                        <a:pt x="151" y="152"/>
                      </a:lnTo>
                      <a:lnTo>
                        <a:pt x="148" y="153"/>
                      </a:lnTo>
                      <a:lnTo>
                        <a:pt x="136" y="163"/>
                      </a:lnTo>
                      <a:lnTo>
                        <a:pt x="136" y="163"/>
                      </a:lnTo>
                      <a:lnTo>
                        <a:pt x="128" y="170"/>
                      </a:lnTo>
                      <a:lnTo>
                        <a:pt x="122" y="173"/>
                      </a:lnTo>
                      <a:lnTo>
                        <a:pt x="119" y="176"/>
                      </a:lnTo>
                      <a:lnTo>
                        <a:pt x="114" y="177"/>
                      </a:lnTo>
                      <a:lnTo>
                        <a:pt x="104" y="181"/>
                      </a:lnTo>
                      <a:lnTo>
                        <a:pt x="94" y="186"/>
                      </a:lnTo>
                      <a:lnTo>
                        <a:pt x="82" y="193"/>
                      </a:lnTo>
                      <a:lnTo>
                        <a:pt x="82" y="193"/>
                      </a:lnTo>
                      <a:lnTo>
                        <a:pt x="50" y="212"/>
                      </a:lnTo>
                      <a:lnTo>
                        <a:pt x="28" y="227"/>
                      </a:lnTo>
                      <a:lnTo>
                        <a:pt x="28" y="227"/>
                      </a:lnTo>
                      <a:lnTo>
                        <a:pt x="19" y="233"/>
                      </a:lnTo>
                      <a:lnTo>
                        <a:pt x="12" y="237"/>
                      </a:lnTo>
                      <a:lnTo>
                        <a:pt x="1" y="242"/>
                      </a:lnTo>
                      <a:lnTo>
                        <a:pt x="0" y="243"/>
                      </a:lnTo>
                      <a:lnTo>
                        <a:pt x="2" y="244"/>
                      </a:lnTo>
                      <a:lnTo>
                        <a:pt x="18" y="246"/>
                      </a:lnTo>
                      <a:lnTo>
                        <a:pt x="18" y="246"/>
                      </a:lnTo>
                      <a:lnTo>
                        <a:pt x="29" y="249"/>
                      </a:lnTo>
                      <a:lnTo>
                        <a:pt x="36" y="251"/>
                      </a:lnTo>
                      <a:lnTo>
                        <a:pt x="41" y="254"/>
                      </a:lnTo>
                      <a:lnTo>
                        <a:pt x="43" y="256"/>
                      </a:lnTo>
                      <a:lnTo>
                        <a:pt x="47" y="259"/>
                      </a:lnTo>
                      <a:lnTo>
                        <a:pt x="50" y="260"/>
                      </a:lnTo>
                      <a:lnTo>
                        <a:pt x="54" y="261"/>
                      </a:lnTo>
                      <a:lnTo>
                        <a:pt x="63" y="262"/>
                      </a:lnTo>
                      <a:lnTo>
                        <a:pt x="63" y="262"/>
                      </a:lnTo>
                      <a:lnTo>
                        <a:pt x="67" y="262"/>
                      </a:lnTo>
                      <a:lnTo>
                        <a:pt x="70" y="263"/>
                      </a:lnTo>
                      <a:lnTo>
                        <a:pt x="75" y="266"/>
                      </a:lnTo>
                      <a:lnTo>
                        <a:pt x="82" y="273"/>
                      </a:lnTo>
                      <a:lnTo>
                        <a:pt x="86" y="274"/>
                      </a:lnTo>
                      <a:lnTo>
                        <a:pt x="88" y="274"/>
                      </a:lnTo>
                      <a:lnTo>
                        <a:pt x="91" y="273"/>
                      </a:lnTo>
                      <a:lnTo>
                        <a:pt x="99" y="268"/>
                      </a:lnTo>
                      <a:lnTo>
                        <a:pt x="111" y="257"/>
                      </a:lnTo>
                      <a:lnTo>
                        <a:pt x="111" y="257"/>
                      </a:lnTo>
                      <a:lnTo>
                        <a:pt x="125" y="245"/>
                      </a:lnTo>
                      <a:lnTo>
                        <a:pt x="137" y="237"/>
                      </a:lnTo>
                      <a:lnTo>
                        <a:pt x="147" y="231"/>
                      </a:lnTo>
                      <a:lnTo>
                        <a:pt x="155" y="228"/>
                      </a:lnTo>
                      <a:lnTo>
                        <a:pt x="168" y="225"/>
                      </a:lnTo>
                      <a:lnTo>
                        <a:pt x="173" y="223"/>
                      </a:lnTo>
                      <a:lnTo>
                        <a:pt x="177" y="221"/>
                      </a:lnTo>
                      <a:lnTo>
                        <a:pt x="177" y="221"/>
                      </a:lnTo>
                      <a:lnTo>
                        <a:pt x="195" y="209"/>
                      </a:lnTo>
                      <a:lnTo>
                        <a:pt x="208" y="198"/>
                      </a:lnTo>
                      <a:lnTo>
                        <a:pt x="224" y="183"/>
                      </a:lnTo>
                      <a:lnTo>
                        <a:pt x="224" y="183"/>
                      </a:lnTo>
                      <a:lnTo>
                        <a:pt x="233" y="175"/>
                      </a:lnTo>
                      <a:lnTo>
                        <a:pt x="239" y="166"/>
                      </a:lnTo>
                      <a:lnTo>
                        <a:pt x="249" y="154"/>
                      </a:lnTo>
                      <a:lnTo>
                        <a:pt x="253" y="149"/>
                      </a:lnTo>
                      <a:lnTo>
                        <a:pt x="261" y="144"/>
                      </a:lnTo>
                      <a:lnTo>
                        <a:pt x="272" y="141"/>
                      </a:lnTo>
                      <a:lnTo>
                        <a:pt x="285" y="137"/>
                      </a:lnTo>
                      <a:lnTo>
                        <a:pt x="285" y="137"/>
                      </a:lnTo>
                      <a:lnTo>
                        <a:pt x="300" y="135"/>
                      </a:lnTo>
                      <a:lnTo>
                        <a:pt x="309" y="131"/>
                      </a:lnTo>
                      <a:lnTo>
                        <a:pt x="316" y="129"/>
                      </a:lnTo>
                      <a:lnTo>
                        <a:pt x="323" y="125"/>
                      </a:lnTo>
                      <a:lnTo>
                        <a:pt x="332" y="119"/>
                      </a:lnTo>
                      <a:lnTo>
                        <a:pt x="348" y="109"/>
                      </a:lnTo>
                      <a:lnTo>
                        <a:pt x="348" y="109"/>
                      </a:lnTo>
                      <a:lnTo>
                        <a:pt x="366" y="98"/>
                      </a:lnTo>
                      <a:lnTo>
                        <a:pt x="380" y="90"/>
                      </a:lnTo>
                      <a:lnTo>
                        <a:pt x="403" y="74"/>
                      </a:lnTo>
                      <a:lnTo>
                        <a:pt x="403" y="74"/>
                      </a:lnTo>
                      <a:lnTo>
                        <a:pt x="425" y="60"/>
                      </a:lnTo>
                      <a:lnTo>
                        <a:pt x="435" y="52"/>
                      </a:lnTo>
                      <a:lnTo>
                        <a:pt x="440" y="47"/>
                      </a:lnTo>
                      <a:lnTo>
                        <a:pt x="446" y="40"/>
                      </a:lnTo>
                      <a:lnTo>
                        <a:pt x="446" y="40"/>
                      </a:lnTo>
                      <a:lnTo>
                        <a:pt x="455" y="28"/>
                      </a:lnTo>
                      <a:lnTo>
                        <a:pt x="458" y="23"/>
                      </a:lnTo>
                      <a:lnTo>
                        <a:pt x="460" y="20"/>
                      </a:lnTo>
                      <a:lnTo>
                        <a:pt x="458" y="18"/>
                      </a:lnTo>
                      <a:lnTo>
                        <a:pt x="457" y="17"/>
                      </a:lnTo>
                      <a:lnTo>
                        <a:pt x="452" y="16"/>
                      </a:lnTo>
                      <a:lnTo>
                        <a:pt x="446" y="16"/>
                      </a:lnTo>
                      <a:lnTo>
                        <a:pt x="446" y="16"/>
                      </a:lnTo>
                      <a:lnTo>
                        <a:pt x="439" y="16"/>
                      </a:lnTo>
                      <a:lnTo>
                        <a:pt x="433" y="17"/>
                      </a:lnTo>
                      <a:lnTo>
                        <a:pt x="425" y="20"/>
                      </a:lnTo>
                      <a:lnTo>
                        <a:pt x="418" y="24"/>
                      </a:lnTo>
                      <a:lnTo>
                        <a:pt x="417" y="25"/>
                      </a:lnTo>
                      <a:lnTo>
                        <a:pt x="41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8" name="Freeform 120">
                  <a:extLst>
                    <a:ext uri="{FF2B5EF4-FFF2-40B4-BE49-F238E27FC236}">
                      <a16:creationId xmlns:a16="http://schemas.microsoft.com/office/drawing/2014/main" id="{C264ACB2-D3DE-46DA-80D4-F83E63369BAC}"/>
                    </a:ext>
                  </a:extLst>
                </p:cNvPr>
                <p:cNvSpPr>
                  <a:spLocks/>
                </p:cNvSpPr>
                <p:nvPr/>
              </p:nvSpPr>
              <p:spPr bwMode="auto">
                <a:xfrm>
                  <a:off x="4978" y="2956"/>
                  <a:ext cx="91" cy="111"/>
                </a:xfrm>
                <a:custGeom>
                  <a:avLst/>
                  <a:gdLst>
                    <a:gd name="T0" fmla="*/ 81 w 273"/>
                    <a:gd name="T1" fmla="*/ 300 h 335"/>
                    <a:gd name="T2" fmla="*/ 96 w 273"/>
                    <a:gd name="T3" fmla="*/ 294 h 335"/>
                    <a:gd name="T4" fmla="*/ 115 w 273"/>
                    <a:gd name="T5" fmla="*/ 278 h 335"/>
                    <a:gd name="T6" fmla="*/ 157 w 273"/>
                    <a:gd name="T7" fmla="*/ 234 h 335"/>
                    <a:gd name="T8" fmla="*/ 183 w 273"/>
                    <a:gd name="T9" fmla="*/ 220 h 335"/>
                    <a:gd name="T10" fmla="*/ 236 w 273"/>
                    <a:gd name="T11" fmla="*/ 186 h 335"/>
                    <a:gd name="T12" fmla="*/ 259 w 273"/>
                    <a:gd name="T13" fmla="*/ 164 h 335"/>
                    <a:gd name="T14" fmla="*/ 273 w 273"/>
                    <a:gd name="T15" fmla="*/ 150 h 335"/>
                    <a:gd name="T16" fmla="*/ 262 w 273"/>
                    <a:gd name="T17" fmla="*/ 150 h 335"/>
                    <a:gd name="T18" fmla="*/ 247 w 273"/>
                    <a:gd name="T19" fmla="*/ 158 h 335"/>
                    <a:gd name="T20" fmla="*/ 223 w 273"/>
                    <a:gd name="T21" fmla="*/ 174 h 335"/>
                    <a:gd name="T22" fmla="*/ 208 w 273"/>
                    <a:gd name="T23" fmla="*/ 170 h 335"/>
                    <a:gd name="T24" fmla="*/ 193 w 273"/>
                    <a:gd name="T25" fmla="*/ 165 h 335"/>
                    <a:gd name="T26" fmla="*/ 181 w 273"/>
                    <a:gd name="T27" fmla="*/ 166 h 335"/>
                    <a:gd name="T28" fmla="*/ 183 w 273"/>
                    <a:gd name="T29" fmla="*/ 150 h 335"/>
                    <a:gd name="T30" fmla="*/ 198 w 273"/>
                    <a:gd name="T31" fmla="*/ 114 h 335"/>
                    <a:gd name="T32" fmla="*/ 194 w 273"/>
                    <a:gd name="T33" fmla="*/ 107 h 335"/>
                    <a:gd name="T34" fmla="*/ 183 w 273"/>
                    <a:gd name="T35" fmla="*/ 116 h 335"/>
                    <a:gd name="T36" fmla="*/ 179 w 273"/>
                    <a:gd name="T37" fmla="*/ 130 h 335"/>
                    <a:gd name="T38" fmla="*/ 178 w 273"/>
                    <a:gd name="T39" fmla="*/ 124 h 335"/>
                    <a:gd name="T40" fmla="*/ 167 w 273"/>
                    <a:gd name="T41" fmla="*/ 101 h 335"/>
                    <a:gd name="T42" fmla="*/ 167 w 273"/>
                    <a:gd name="T43" fmla="*/ 88 h 335"/>
                    <a:gd name="T44" fmla="*/ 168 w 273"/>
                    <a:gd name="T45" fmla="*/ 71 h 335"/>
                    <a:gd name="T46" fmla="*/ 165 w 273"/>
                    <a:gd name="T47" fmla="*/ 45 h 335"/>
                    <a:gd name="T48" fmla="*/ 154 w 273"/>
                    <a:gd name="T49" fmla="*/ 33 h 335"/>
                    <a:gd name="T50" fmla="*/ 148 w 273"/>
                    <a:gd name="T51" fmla="*/ 18 h 335"/>
                    <a:gd name="T52" fmla="*/ 140 w 273"/>
                    <a:gd name="T53" fmla="*/ 0 h 335"/>
                    <a:gd name="T54" fmla="*/ 139 w 273"/>
                    <a:gd name="T55" fmla="*/ 17 h 335"/>
                    <a:gd name="T56" fmla="*/ 139 w 273"/>
                    <a:gd name="T57" fmla="*/ 101 h 335"/>
                    <a:gd name="T58" fmla="*/ 140 w 273"/>
                    <a:gd name="T59" fmla="*/ 126 h 335"/>
                    <a:gd name="T60" fmla="*/ 137 w 273"/>
                    <a:gd name="T61" fmla="*/ 146 h 335"/>
                    <a:gd name="T62" fmla="*/ 125 w 273"/>
                    <a:gd name="T63" fmla="*/ 165 h 335"/>
                    <a:gd name="T64" fmla="*/ 94 w 273"/>
                    <a:gd name="T65" fmla="*/ 203 h 335"/>
                    <a:gd name="T66" fmla="*/ 75 w 273"/>
                    <a:gd name="T67" fmla="*/ 215 h 335"/>
                    <a:gd name="T68" fmla="*/ 56 w 273"/>
                    <a:gd name="T69" fmla="*/ 218 h 335"/>
                    <a:gd name="T70" fmla="*/ 32 w 273"/>
                    <a:gd name="T71" fmla="*/ 223 h 335"/>
                    <a:gd name="T72" fmla="*/ 34 w 273"/>
                    <a:gd name="T73" fmla="*/ 228 h 335"/>
                    <a:gd name="T74" fmla="*/ 46 w 273"/>
                    <a:gd name="T75" fmla="*/ 238 h 335"/>
                    <a:gd name="T76" fmla="*/ 77 w 273"/>
                    <a:gd name="T77" fmla="*/ 248 h 335"/>
                    <a:gd name="T78" fmla="*/ 83 w 273"/>
                    <a:gd name="T79" fmla="*/ 254 h 335"/>
                    <a:gd name="T80" fmla="*/ 70 w 273"/>
                    <a:gd name="T81" fmla="*/ 268 h 335"/>
                    <a:gd name="T82" fmla="*/ 39 w 273"/>
                    <a:gd name="T83" fmla="*/ 294 h 335"/>
                    <a:gd name="T84" fmla="*/ 26 w 273"/>
                    <a:gd name="T85" fmla="*/ 308 h 335"/>
                    <a:gd name="T86" fmla="*/ 3 w 273"/>
                    <a:gd name="T87" fmla="*/ 330 h 335"/>
                    <a:gd name="T88" fmla="*/ 1 w 273"/>
                    <a:gd name="T89" fmla="*/ 335 h 335"/>
                    <a:gd name="T90" fmla="*/ 20 w 273"/>
                    <a:gd name="T91" fmla="*/ 328 h 335"/>
                    <a:gd name="T92" fmla="*/ 75 w 273"/>
                    <a:gd name="T93" fmla="*/ 30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3" h="335">
                      <a:moveTo>
                        <a:pt x="75" y="304"/>
                      </a:moveTo>
                      <a:lnTo>
                        <a:pt x="75" y="304"/>
                      </a:lnTo>
                      <a:lnTo>
                        <a:pt x="81" y="300"/>
                      </a:lnTo>
                      <a:lnTo>
                        <a:pt x="86" y="297"/>
                      </a:lnTo>
                      <a:lnTo>
                        <a:pt x="92" y="296"/>
                      </a:lnTo>
                      <a:lnTo>
                        <a:pt x="96" y="294"/>
                      </a:lnTo>
                      <a:lnTo>
                        <a:pt x="100" y="291"/>
                      </a:lnTo>
                      <a:lnTo>
                        <a:pt x="115" y="278"/>
                      </a:lnTo>
                      <a:lnTo>
                        <a:pt x="115" y="278"/>
                      </a:lnTo>
                      <a:lnTo>
                        <a:pt x="149" y="244"/>
                      </a:lnTo>
                      <a:lnTo>
                        <a:pt x="149" y="244"/>
                      </a:lnTo>
                      <a:lnTo>
                        <a:pt x="157" y="234"/>
                      </a:lnTo>
                      <a:lnTo>
                        <a:pt x="161" y="232"/>
                      </a:lnTo>
                      <a:lnTo>
                        <a:pt x="183" y="220"/>
                      </a:lnTo>
                      <a:lnTo>
                        <a:pt x="183" y="220"/>
                      </a:lnTo>
                      <a:lnTo>
                        <a:pt x="206" y="206"/>
                      </a:lnTo>
                      <a:lnTo>
                        <a:pt x="223" y="195"/>
                      </a:lnTo>
                      <a:lnTo>
                        <a:pt x="236" y="186"/>
                      </a:lnTo>
                      <a:lnTo>
                        <a:pt x="247" y="175"/>
                      </a:lnTo>
                      <a:lnTo>
                        <a:pt x="247" y="175"/>
                      </a:lnTo>
                      <a:lnTo>
                        <a:pt x="259" y="164"/>
                      </a:lnTo>
                      <a:lnTo>
                        <a:pt x="269" y="155"/>
                      </a:lnTo>
                      <a:lnTo>
                        <a:pt x="273" y="152"/>
                      </a:lnTo>
                      <a:lnTo>
                        <a:pt x="273" y="150"/>
                      </a:lnTo>
                      <a:lnTo>
                        <a:pt x="273" y="150"/>
                      </a:lnTo>
                      <a:lnTo>
                        <a:pt x="269" y="149"/>
                      </a:lnTo>
                      <a:lnTo>
                        <a:pt x="262" y="150"/>
                      </a:lnTo>
                      <a:lnTo>
                        <a:pt x="262" y="150"/>
                      </a:lnTo>
                      <a:lnTo>
                        <a:pt x="253" y="153"/>
                      </a:lnTo>
                      <a:lnTo>
                        <a:pt x="247" y="158"/>
                      </a:lnTo>
                      <a:lnTo>
                        <a:pt x="235" y="167"/>
                      </a:lnTo>
                      <a:lnTo>
                        <a:pt x="229" y="171"/>
                      </a:lnTo>
                      <a:lnTo>
                        <a:pt x="223" y="174"/>
                      </a:lnTo>
                      <a:lnTo>
                        <a:pt x="221" y="174"/>
                      </a:lnTo>
                      <a:lnTo>
                        <a:pt x="217" y="174"/>
                      </a:lnTo>
                      <a:lnTo>
                        <a:pt x="208" y="170"/>
                      </a:lnTo>
                      <a:lnTo>
                        <a:pt x="208" y="170"/>
                      </a:lnTo>
                      <a:lnTo>
                        <a:pt x="200" y="166"/>
                      </a:lnTo>
                      <a:lnTo>
                        <a:pt x="193" y="165"/>
                      </a:lnTo>
                      <a:lnTo>
                        <a:pt x="187" y="165"/>
                      </a:lnTo>
                      <a:lnTo>
                        <a:pt x="183" y="166"/>
                      </a:lnTo>
                      <a:lnTo>
                        <a:pt x="181" y="166"/>
                      </a:lnTo>
                      <a:lnTo>
                        <a:pt x="179" y="164"/>
                      </a:lnTo>
                      <a:lnTo>
                        <a:pt x="181" y="159"/>
                      </a:lnTo>
                      <a:lnTo>
                        <a:pt x="183" y="150"/>
                      </a:lnTo>
                      <a:lnTo>
                        <a:pt x="183" y="150"/>
                      </a:lnTo>
                      <a:lnTo>
                        <a:pt x="191" y="130"/>
                      </a:lnTo>
                      <a:lnTo>
                        <a:pt x="198" y="114"/>
                      </a:lnTo>
                      <a:lnTo>
                        <a:pt x="198" y="109"/>
                      </a:lnTo>
                      <a:lnTo>
                        <a:pt x="198" y="107"/>
                      </a:lnTo>
                      <a:lnTo>
                        <a:pt x="194" y="107"/>
                      </a:lnTo>
                      <a:lnTo>
                        <a:pt x="188" y="110"/>
                      </a:lnTo>
                      <a:lnTo>
                        <a:pt x="188" y="110"/>
                      </a:lnTo>
                      <a:lnTo>
                        <a:pt x="183" y="116"/>
                      </a:lnTo>
                      <a:lnTo>
                        <a:pt x="179" y="122"/>
                      </a:lnTo>
                      <a:lnTo>
                        <a:pt x="179" y="126"/>
                      </a:lnTo>
                      <a:lnTo>
                        <a:pt x="179" y="130"/>
                      </a:lnTo>
                      <a:lnTo>
                        <a:pt x="179" y="131"/>
                      </a:lnTo>
                      <a:lnTo>
                        <a:pt x="179" y="129"/>
                      </a:lnTo>
                      <a:lnTo>
                        <a:pt x="178" y="124"/>
                      </a:lnTo>
                      <a:lnTo>
                        <a:pt x="174" y="115"/>
                      </a:lnTo>
                      <a:lnTo>
                        <a:pt x="174" y="115"/>
                      </a:lnTo>
                      <a:lnTo>
                        <a:pt x="167" y="101"/>
                      </a:lnTo>
                      <a:lnTo>
                        <a:pt x="166" y="98"/>
                      </a:lnTo>
                      <a:lnTo>
                        <a:pt x="166" y="96"/>
                      </a:lnTo>
                      <a:lnTo>
                        <a:pt x="167" y="88"/>
                      </a:lnTo>
                      <a:lnTo>
                        <a:pt x="168" y="82"/>
                      </a:lnTo>
                      <a:lnTo>
                        <a:pt x="168" y="71"/>
                      </a:lnTo>
                      <a:lnTo>
                        <a:pt x="168" y="71"/>
                      </a:lnTo>
                      <a:lnTo>
                        <a:pt x="167" y="53"/>
                      </a:lnTo>
                      <a:lnTo>
                        <a:pt x="166" y="47"/>
                      </a:lnTo>
                      <a:lnTo>
                        <a:pt x="165" y="45"/>
                      </a:lnTo>
                      <a:lnTo>
                        <a:pt x="160" y="40"/>
                      </a:lnTo>
                      <a:lnTo>
                        <a:pt x="157" y="36"/>
                      </a:lnTo>
                      <a:lnTo>
                        <a:pt x="154" y="33"/>
                      </a:lnTo>
                      <a:lnTo>
                        <a:pt x="154" y="33"/>
                      </a:lnTo>
                      <a:lnTo>
                        <a:pt x="150" y="25"/>
                      </a:lnTo>
                      <a:lnTo>
                        <a:pt x="148" y="18"/>
                      </a:lnTo>
                      <a:lnTo>
                        <a:pt x="143" y="5"/>
                      </a:lnTo>
                      <a:lnTo>
                        <a:pt x="142" y="1"/>
                      </a:lnTo>
                      <a:lnTo>
                        <a:pt x="140" y="0"/>
                      </a:lnTo>
                      <a:lnTo>
                        <a:pt x="140" y="1"/>
                      </a:lnTo>
                      <a:lnTo>
                        <a:pt x="139" y="6"/>
                      </a:lnTo>
                      <a:lnTo>
                        <a:pt x="139" y="17"/>
                      </a:lnTo>
                      <a:lnTo>
                        <a:pt x="139" y="17"/>
                      </a:lnTo>
                      <a:lnTo>
                        <a:pt x="139" y="101"/>
                      </a:lnTo>
                      <a:lnTo>
                        <a:pt x="139" y="101"/>
                      </a:lnTo>
                      <a:lnTo>
                        <a:pt x="139" y="110"/>
                      </a:lnTo>
                      <a:lnTo>
                        <a:pt x="140" y="119"/>
                      </a:lnTo>
                      <a:lnTo>
                        <a:pt x="140" y="126"/>
                      </a:lnTo>
                      <a:lnTo>
                        <a:pt x="140" y="132"/>
                      </a:lnTo>
                      <a:lnTo>
                        <a:pt x="140" y="138"/>
                      </a:lnTo>
                      <a:lnTo>
                        <a:pt x="137" y="146"/>
                      </a:lnTo>
                      <a:lnTo>
                        <a:pt x="132" y="154"/>
                      </a:lnTo>
                      <a:lnTo>
                        <a:pt x="125" y="165"/>
                      </a:lnTo>
                      <a:lnTo>
                        <a:pt x="125" y="165"/>
                      </a:lnTo>
                      <a:lnTo>
                        <a:pt x="109" y="186"/>
                      </a:lnTo>
                      <a:lnTo>
                        <a:pt x="99" y="199"/>
                      </a:lnTo>
                      <a:lnTo>
                        <a:pt x="94" y="203"/>
                      </a:lnTo>
                      <a:lnTo>
                        <a:pt x="90" y="208"/>
                      </a:lnTo>
                      <a:lnTo>
                        <a:pt x="83" y="211"/>
                      </a:lnTo>
                      <a:lnTo>
                        <a:pt x="75" y="215"/>
                      </a:lnTo>
                      <a:lnTo>
                        <a:pt x="75" y="215"/>
                      </a:lnTo>
                      <a:lnTo>
                        <a:pt x="65" y="217"/>
                      </a:lnTo>
                      <a:lnTo>
                        <a:pt x="56" y="218"/>
                      </a:lnTo>
                      <a:lnTo>
                        <a:pt x="40" y="221"/>
                      </a:lnTo>
                      <a:lnTo>
                        <a:pt x="34" y="222"/>
                      </a:lnTo>
                      <a:lnTo>
                        <a:pt x="32" y="223"/>
                      </a:lnTo>
                      <a:lnTo>
                        <a:pt x="32" y="225"/>
                      </a:lnTo>
                      <a:lnTo>
                        <a:pt x="32" y="226"/>
                      </a:lnTo>
                      <a:lnTo>
                        <a:pt x="34" y="228"/>
                      </a:lnTo>
                      <a:lnTo>
                        <a:pt x="41" y="234"/>
                      </a:lnTo>
                      <a:lnTo>
                        <a:pt x="41" y="234"/>
                      </a:lnTo>
                      <a:lnTo>
                        <a:pt x="46" y="238"/>
                      </a:lnTo>
                      <a:lnTo>
                        <a:pt x="51" y="240"/>
                      </a:lnTo>
                      <a:lnTo>
                        <a:pt x="60" y="244"/>
                      </a:lnTo>
                      <a:lnTo>
                        <a:pt x="77" y="248"/>
                      </a:lnTo>
                      <a:lnTo>
                        <a:pt x="82" y="250"/>
                      </a:lnTo>
                      <a:lnTo>
                        <a:pt x="83" y="251"/>
                      </a:lnTo>
                      <a:lnTo>
                        <a:pt x="83" y="254"/>
                      </a:lnTo>
                      <a:lnTo>
                        <a:pt x="82" y="256"/>
                      </a:lnTo>
                      <a:lnTo>
                        <a:pt x="80" y="260"/>
                      </a:lnTo>
                      <a:lnTo>
                        <a:pt x="70" y="268"/>
                      </a:lnTo>
                      <a:lnTo>
                        <a:pt x="70" y="268"/>
                      </a:lnTo>
                      <a:lnTo>
                        <a:pt x="49" y="285"/>
                      </a:lnTo>
                      <a:lnTo>
                        <a:pt x="39" y="294"/>
                      </a:lnTo>
                      <a:lnTo>
                        <a:pt x="32" y="300"/>
                      </a:lnTo>
                      <a:lnTo>
                        <a:pt x="26" y="308"/>
                      </a:lnTo>
                      <a:lnTo>
                        <a:pt x="26" y="308"/>
                      </a:lnTo>
                      <a:lnTo>
                        <a:pt x="20" y="314"/>
                      </a:lnTo>
                      <a:lnTo>
                        <a:pt x="14" y="321"/>
                      </a:lnTo>
                      <a:lnTo>
                        <a:pt x="3" y="330"/>
                      </a:lnTo>
                      <a:lnTo>
                        <a:pt x="0" y="334"/>
                      </a:lnTo>
                      <a:lnTo>
                        <a:pt x="0" y="334"/>
                      </a:lnTo>
                      <a:lnTo>
                        <a:pt x="1" y="335"/>
                      </a:lnTo>
                      <a:lnTo>
                        <a:pt x="8" y="333"/>
                      </a:lnTo>
                      <a:lnTo>
                        <a:pt x="20" y="328"/>
                      </a:lnTo>
                      <a:lnTo>
                        <a:pt x="20" y="328"/>
                      </a:lnTo>
                      <a:lnTo>
                        <a:pt x="48" y="316"/>
                      </a:lnTo>
                      <a:lnTo>
                        <a:pt x="65" y="308"/>
                      </a:lnTo>
                      <a:lnTo>
                        <a:pt x="75" y="304"/>
                      </a:lnTo>
                      <a:lnTo>
                        <a:pt x="75"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29" name="Freeform 121">
                  <a:extLst>
                    <a:ext uri="{FF2B5EF4-FFF2-40B4-BE49-F238E27FC236}">
                      <a16:creationId xmlns:a16="http://schemas.microsoft.com/office/drawing/2014/main" id="{538E409D-8A6E-4D0F-97C3-D22AABB59875}"/>
                    </a:ext>
                  </a:extLst>
                </p:cNvPr>
                <p:cNvSpPr>
                  <a:spLocks/>
                </p:cNvSpPr>
                <p:nvPr/>
              </p:nvSpPr>
              <p:spPr bwMode="auto">
                <a:xfrm>
                  <a:off x="5174" y="2707"/>
                  <a:ext cx="22" cy="11"/>
                </a:xfrm>
                <a:custGeom>
                  <a:avLst/>
                  <a:gdLst>
                    <a:gd name="T0" fmla="*/ 39 w 67"/>
                    <a:gd name="T1" fmla="*/ 0 h 35"/>
                    <a:gd name="T2" fmla="*/ 39 w 67"/>
                    <a:gd name="T3" fmla="*/ 0 h 35"/>
                    <a:gd name="T4" fmla="*/ 34 w 67"/>
                    <a:gd name="T5" fmla="*/ 1 h 35"/>
                    <a:gd name="T6" fmla="*/ 34 w 67"/>
                    <a:gd name="T7" fmla="*/ 1 h 35"/>
                    <a:gd name="T8" fmla="*/ 21 w 67"/>
                    <a:gd name="T9" fmla="*/ 2 h 35"/>
                    <a:gd name="T10" fmla="*/ 14 w 67"/>
                    <a:gd name="T11" fmla="*/ 3 h 35"/>
                    <a:gd name="T12" fmla="*/ 6 w 67"/>
                    <a:gd name="T13" fmla="*/ 6 h 35"/>
                    <a:gd name="T14" fmla="*/ 2 w 67"/>
                    <a:gd name="T15" fmla="*/ 8 h 35"/>
                    <a:gd name="T16" fmla="*/ 0 w 67"/>
                    <a:gd name="T17" fmla="*/ 10 h 35"/>
                    <a:gd name="T18" fmla="*/ 0 w 67"/>
                    <a:gd name="T19" fmla="*/ 12 h 35"/>
                    <a:gd name="T20" fmla="*/ 0 w 67"/>
                    <a:gd name="T21" fmla="*/ 13 h 35"/>
                    <a:gd name="T22" fmla="*/ 3 w 67"/>
                    <a:gd name="T23" fmla="*/ 15 h 35"/>
                    <a:gd name="T24" fmla="*/ 9 w 67"/>
                    <a:gd name="T25" fmla="*/ 20 h 35"/>
                    <a:gd name="T26" fmla="*/ 9 w 67"/>
                    <a:gd name="T27" fmla="*/ 20 h 35"/>
                    <a:gd name="T28" fmla="*/ 26 w 67"/>
                    <a:gd name="T29" fmla="*/ 29 h 35"/>
                    <a:gd name="T30" fmla="*/ 35 w 67"/>
                    <a:gd name="T31" fmla="*/ 34 h 35"/>
                    <a:gd name="T32" fmla="*/ 38 w 67"/>
                    <a:gd name="T33" fmla="*/ 35 h 35"/>
                    <a:gd name="T34" fmla="*/ 40 w 67"/>
                    <a:gd name="T35" fmla="*/ 35 h 35"/>
                    <a:gd name="T36" fmla="*/ 49 w 67"/>
                    <a:gd name="T37" fmla="*/ 30 h 35"/>
                    <a:gd name="T38" fmla="*/ 49 w 67"/>
                    <a:gd name="T39" fmla="*/ 30 h 35"/>
                    <a:gd name="T40" fmla="*/ 59 w 67"/>
                    <a:gd name="T41" fmla="*/ 24 h 35"/>
                    <a:gd name="T42" fmla="*/ 65 w 67"/>
                    <a:gd name="T43" fmla="*/ 21 h 35"/>
                    <a:gd name="T44" fmla="*/ 67 w 67"/>
                    <a:gd name="T45" fmla="*/ 20 h 35"/>
                    <a:gd name="T46" fmla="*/ 67 w 67"/>
                    <a:gd name="T47" fmla="*/ 18 h 35"/>
                    <a:gd name="T48" fmla="*/ 66 w 67"/>
                    <a:gd name="T49" fmla="*/ 14 h 35"/>
                    <a:gd name="T50" fmla="*/ 63 w 67"/>
                    <a:gd name="T51" fmla="*/ 9 h 35"/>
                    <a:gd name="T52" fmla="*/ 63 w 67"/>
                    <a:gd name="T53" fmla="*/ 9 h 35"/>
                    <a:gd name="T54" fmla="*/ 60 w 67"/>
                    <a:gd name="T55" fmla="*/ 6 h 35"/>
                    <a:gd name="T56" fmla="*/ 55 w 67"/>
                    <a:gd name="T57" fmla="*/ 2 h 35"/>
                    <a:gd name="T58" fmla="*/ 51 w 67"/>
                    <a:gd name="T59" fmla="*/ 1 h 35"/>
                    <a:gd name="T60" fmla="*/ 48 w 67"/>
                    <a:gd name="T61" fmla="*/ 0 h 35"/>
                    <a:gd name="T62" fmla="*/ 42 w 67"/>
                    <a:gd name="T63" fmla="*/ 0 h 35"/>
                    <a:gd name="T64" fmla="*/ 39 w 67"/>
                    <a:gd name="T65" fmla="*/ 0 h 35"/>
                    <a:gd name="T66" fmla="*/ 39 w 67"/>
                    <a:gd name="T6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35">
                      <a:moveTo>
                        <a:pt x="39" y="0"/>
                      </a:moveTo>
                      <a:lnTo>
                        <a:pt x="39" y="0"/>
                      </a:lnTo>
                      <a:lnTo>
                        <a:pt x="34" y="1"/>
                      </a:lnTo>
                      <a:lnTo>
                        <a:pt x="34" y="1"/>
                      </a:lnTo>
                      <a:lnTo>
                        <a:pt x="21" y="2"/>
                      </a:lnTo>
                      <a:lnTo>
                        <a:pt x="14" y="3"/>
                      </a:lnTo>
                      <a:lnTo>
                        <a:pt x="6" y="6"/>
                      </a:lnTo>
                      <a:lnTo>
                        <a:pt x="2" y="8"/>
                      </a:lnTo>
                      <a:lnTo>
                        <a:pt x="0" y="10"/>
                      </a:lnTo>
                      <a:lnTo>
                        <a:pt x="0" y="12"/>
                      </a:lnTo>
                      <a:lnTo>
                        <a:pt x="0" y="13"/>
                      </a:lnTo>
                      <a:lnTo>
                        <a:pt x="3" y="15"/>
                      </a:lnTo>
                      <a:lnTo>
                        <a:pt x="9" y="20"/>
                      </a:lnTo>
                      <a:lnTo>
                        <a:pt x="9" y="20"/>
                      </a:lnTo>
                      <a:lnTo>
                        <a:pt x="26" y="29"/>
                      </a:lnTo>
                      <a:lnTo>
                        <a:pt x="35" y="34"/>
                      </a:lnTo>
                      <a:lnTo>
                        <a:pt x="38" y="35"/>
                      </a:lnTo>
                      <a:lnTo>
                        <a:pt x="40" y="35"/>
                      </a:lnTo>
                      <a:lnTo>
                        <a:pt x="49" y="30"/>
                      </a:lnTo>
                      <a:lnTo>
                        <a:pt x="49" y="30"/>
                      </a:lnTo>
                      <a:lnTo>
                        <a:pt x="59" y="24"/>
                      </a:lnTo>
                      <a:lnTo>
                        <a:pt x="65" y="21"/>
                      </a:lnTo>
                      <a:lnTo>
                        <a:pt x="67" y="20"/>
                      </a:lnTo>
                      <a:lnTo>
                        <a:pt x="67" y="18"/>
                      </a:lnTo>
                      <a:lnTo>
                        <a:pt x="66" y="14"/>
                      </a:lnTo>
                      <a:lnTo>
                        <a:pt x="63" y="9"/>
                      </a:lnTo>
                      <a:lnTo>
                        <a:pt x="63" y="9"/>
                      </a:lnTo>
                      <a:lnTo>
                        <a:pt x="60" y="6"/>
                      </a:lnTo>
                      <a:lnTo>
                        <a:pt x="55" y="2"/>
                      </a:lnTo>
                      <a:lnTo>
                        <a:pt x="51" y="1"/>
                      </a:lnTo>
                      <a:lnTo>
                        <a:pt x="48" y="0"/>
                      </a:lnTo>
                      <a:lnTo>
                        <a:pt x="42" y="0"/>
                      </a:lnTo>
                      <a:lnTo>
                        <a:pt x="39" y="0"/>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0" name="Freeform 122">
                  <a:extLst>
                    <a:ext uri="{FF2B5EF4-FFF2-40B4-BE49-F238E27FC236}">
                      <a16:creationId xmlns:a16="http://schemas.microsoft.com/office/drawing/2014/main" id="{070377A8-7DFF-4016-8159-C83DD5F007E6}"/>
                    </a:ext>
                  </a:extLst>
                </p:cNvPr>
                <p:cNvSpPr>
                  <a:spLocks/>
                </p:cNvSpPr>
                <p:nvPr/>
              </p:nvSpPr>
              <p:spPr bwMode="auto">
                <a:xfrm>
                  <a:off x="5196" y="2692"/>
                  <a:ext cx="20" cy="5"/>
                </a:xfrm>
                <a:custGeom>
                  <a:avLst/>
                  <a:gdLst>
                    <a:gd name="T0" fmla="*/ 27 w 62"/>
                    <a:gd name="T1" fmla="*/ 0 h 16"/>
                    <a:gd name="T2" fmla="*/ 27 w 62"/>
                    <a:gd name="T3" fmla="*/ 0 h 16"/>
                    <a:gd name="T4" fmla="*/ 19 w 62"/>
                    <a:gd name="T5" fmla="*/ 0 h 16"/>
                    <a:gd name="T6" fmla="*/ 6 w 62"/>
                    <a:gd name="T7" fmla="*/ 1 h 16"/>
                    <a:gd name="T8" fmla="*/ 1 w 62"/>
                    <a:gd name="T9" fmla="*/ 2 h 16"/>
                    <a:gd name="T10" fmla="*/ 0 w 62"/>
                    <a:gd name="T11" fmla="*/ 2 h 16"/>
                    <a:gd name="T12" fmla="*/ 0 w 62"/>
                    <a:gd name="T13" fmla="*/ 3 h 16"/>
                    <a:gd name="T14" fmla="*/ 1 w 62"/>
                    <a:gd name="T15" fmla="*/ 5 h 16"/>
                    <a:gd name="T16" fmla="*/ 2 w 62"/>
                    <a:gd name="T17" fmla="*/ 6 h 16"/>
                    <a:gd name="T18" fmla="*/ 12 w 62"/>
                    <a:gd name="T19" fmla="*/ 10 h 16"/>
                    <a:gd name="T20" fmla="*/ 12 w 62"/>
                    <a:gd name="T21" fmla="*/ 10 h 16"/>
                    <a:gd name="T22" fmla="*/ 24 w 62"/>
                    <a:gd name="T23" fmla="*/ 12 h 16"/>
                    <a:gd name="T24" fmla="*/ 34 w 62"/>
                    <a:gd name="T25" fmla="*/ 14 h 16"/>
                    <a:gd name="T26" fmla="*/ 50 w 62"/>
                    <a:gd name="T27" fmla="*/ 16 h 16"/>
                    <a:gd name="T28" fmla="*/ 58 w 62"/>
                    <a:gd name="T29" fmla="*/ 14 h 16"/>
                    <a:gd name="T30" fmla="*/ 62 w 62"/>
                    <a:gd name="T31" fmla="*/ 14 h 16"/>
                    <a:gd name="T32" fmla="*/ 27 w 62"/>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16">
                      <a:moveTo>
                        <a:pt x="27" y="0"/>
                      </a:moveTo>
                      <a:lnTo>
                        <a:pt x="27" y="0"/>
                      </a:lnTo>
                      <a:lnTo>
                        <a:pt x="19" y="0"/>
                      </a:lnTo>
                      <a:lnTo>
                        <a:pt x="6" y="1"/>
                      </a:lnTo>
                      <a:lnTo>
                        <a:pt x="1" y="2"/>
                      </a:lnTo>
                      <a:lnTo>
                        <a:pt x="0" y="2"/>
                      </a:lnTo>
                      <a:lnTo>
                        <a:pt x="0" y="3"/>
                      </a:lnTo>
                      <a:lnTo>
                        <a:pt x="1" y="5"/>
                      </a:lnTo>
                      <a:lnTo>
                        <a:pt x="2" y="6"/>
                      </a:lnTo>
                      <a:lnTo>
                        <a:pt x="12" y="10"/>
                      </a:lnTo>
                      <a:lnTo>
                        <a:pt x="12" y="10"/>
                      </a:lnTo>
                      <a:lnTo>
                        <a:pt x="24" y="12"/>
                      </a:lnTo>
                      <a:lnTo>
                        <a:pt x="34" y="14"/>
                      </a:lnTo>
                      <a:lnTo>
                        <a:pt x="50" y="16"/>
                      </a:lnTo>
                      <a:lnTo>
                        <a:pt x="58" y="14"/>
                      </a:lnTo>
                      <a:lnTo>
                        <a:pt x="62" y="14"/>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1" name="Freeform 123">
                  <a:extLst>
                    <a:ext uri="{FF2B5EF4-FFF2-40B4-BE49-F238E27FC236}">
                      <a16:creationId xmlns:a16="http://schemas.microsoft.com/office/drawing/2014/main" id="{C28599B7-2893-47C2-A8AC-38C9AD469FE3}"/>
                    </a:ext>
                  </a:extLst>
                </p:cNvPr>
                <p:cNvSpPr>
                  <a:spLocks/>
                </p:cNvSpPr>
                <p:nvPr/>
              </p:nvSpPr>
              <p:spPr bwMode="auto">
                <a:xfrm>
                  <a:off x="4995" y="2746"/>
                  <a:ext cx="33" cy="35"/>
                </a:xfrm>
                <a:custGeom>
                  <a:avLst/>
                  <a:gdLst>
                    <a:gd name="T0" fmla="*/ 47 w 98"/>
                    <a:gd name="T1" fmla="*/ 38 h 105"/>
                    <a:gd name="T2" fmla="*/ 47 w 98"/>
                    <a:gd name="T3" fmla="*/ 38 h 105"/>
                    <a:gd name="T4" fmla="*/ 40 w 98"/>
                    <a:gd name="T5" fmla="*/ 26 h 105"/>
                    <a:gd name="T6" fmla="*/ 35 w 98"/>
                    <a:gd name="T7" fmla="*/ 18 h 105"/>
                    <a:gd name="T8" fmla="*/ 34 w 98"/>
                    <a:gd name="T9" fmla="*/ 15 h 105"/>
                    <a:gd name="T10" fmla="*/ 31 w 98"/>
                    <a:gd name="T11" fmla="*/ 13 h 105"/>
                    <a:gd name="T12" fmla="*/ 28 w 98"/>
                    <a:gd name="T13" fmla="*/ 11 h 105"/>
                    <a:gd name="T14" fmla="*/ 23 w 98"/>
                    <a:gd name="T15" fmla="*/ 9 h 105"/>
                    <a:gd name="T16" fmla="*/ 23 w 98"/>
                    <a:gd name="T17" fmla="*/ 9 h 105"/>
                    <a:gd name="T18" fmla="*/ 12 w 98"/>
                    <a:gd name="T19" fmla="*/ 3 h 105"/>
                    <a:gd name="T20" fmla="*/ 2 w 98"/>
                    <a:gd name="T21" fmla="*/ 0 h 105"/>
                    <a:gd name="T22" fmla="*/ 0 w 98"/>
                    <a:gd name="T23" fmla="*/ 0 h 105"/>
                    <a:gd name="T24" fmla="*/ 0 w 98"/>
                    <a:gd name="T25" fmla="*/ 2 h 105"/>
                    <a:gd name="T26" fmla="*/ 2 w 98"/>
                    <a:gd name="T27" fmla="*/ 8 h 105"/>
                    <a:gd name="T28" fmla="*/ 8 w 98"/>
                    <a:gd name="T29" fmla="*/ 19 h 105"/>
                    <a:gd name="T30" fmla="*/ 8 w 98"/>
                    <a:gd name="T31" fmla="*/ 19 h 105"/>
                    <a:gd name="T32" fmla="*/ 22 w 98"/>
                    <a:gd name="T33" fmla="*/ 40 h 105"/>
                    <a:gd name="T34" fmla="*/ 33 w 98"/>
                    <a:gd name="T35" fmla="*/ 53 h 105"/>
                    <a:gd name="T36" fmla="*/ 42 w 98"/>
                    <a:gd name="T37" fmla="*/ 63 h 105"/>
                    <a:gd name="T38" fmla="*/ 52 w 98"/>
                    <a:gd name="T39" fmla="*/ 74 h 105"/>
                    <a:gd name="T40" fmla="*/ 52 w 98"/>
                    <a:gd name="T41" fmla="*/ 74 h 105"/>
                    <a:gd name="T42" fmla="*/ 67 w 98"/>
                    <a:gd name="T43" fmla="*/ 87 h 105"/>
                    <a:gd name="T44" fmla="*/ 76 w 98"/>
                    <a:gd name="T45" fmla="*/ 94 h 105"/>
                    <a:gd name="T46" fmla="*/ 84 w 98"/>
                    <a:gd name="T47" fmla="*/ 100 h 105"/>
                    <a:gd name="T48" fmla="*/ 91 w 98"/>
                    <a:gd name="T49" fmla="*/ 104 h 105"/>
                    <a:gd name="T50" fmla="*/ 95 w 98"/>
                    <a:gd name="T51" fmla="*/ 105 h 105"/>
                    <a:gd name="T52" fmla="*/ 97 w 98"/>
                    <a:gd name="T53" fmla="*/ 105 h 105"/>
                    <a:gd name="T54" fmla="*/ 98 w 98"/>
                    <a:gd name="T55" fmla="*/ 104 h 105"/>
                    <a:gd name="T56" fmla="*/ 98 w 98"/>
                    <a:gd name="T57" fmla="*/ 102 h 105"/>
                    <a:gd name="T58" fmla="*/ 98 w 98"/>
                    <a:gd name="T59" fmla="*/ 98 h 105"/>
                    <a:gd name="T60" fmla="*/ 97 w 98"/>
                    <a:gd name="T61" fmla="*/ 93 h 105"/>
                    <a:gd name="T62" fmla="*/ 97 w 98"/>
                    <a:gd name="T63" fmla="*/ 93 h 105"/>
                    <a:gd name="T64" fmla="*/ 92 w 98"/>
                    <a:gd name="T65" fmla="*/ 82 h 105"/>
                    <a:gd name="T66" fmla="*/ 85 w 98"/>
                    <a:gd name="T67" fmla="*/ 73 h 105"/>
                    <a:gd name="T68" fmla="*/ 76 w 98"/>
                    <a:gd name="T69" fmla="*/ 64 h 105"/>
                    <a:gd name="T70" fmla="*/ 68 w 98"/>
                    <a:gd name="T71" fmla="*/ 57 h 105"/>
                    <a:gd name="T72" fmla="*/ 54 w 98"/>
                    <a:gd name="T73" fmla="*/ 47 h 105"/>
                    <a:gd name="T74" fmla="*/ 47 w 98"/>
                    <a:gd name="T75" fmla="*/ 43 h 105"/>
                    <a:gd name="T76" fmla="*/ 47 w 98"/>
                    <a:gd name="T77" fmla="*/ 3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105">
                      <a:moveTo>
                        <a:pt x="47" y="38"/>
                      </a:moveTo>
                      <a:lnTo>
                        <a:pt x="47" y="38"/>
                      </a:lnTo>
                      <a:lnTo>
                        <a:pt x="40" y="26"/>
                      </a:lnTo>
                      <a:lnTo>
                        <a:pt x="35" y="18"/>
                      </a:lnTo>
                      <a:lnTo>
                        <a:pt x="34" y="15"/>
                      </a:lnTo>
                      <a:lnTo>
                        <a:pt x="31" y="13"/>
                      </a:lnTo>
                      <a:lnTo>
                        <a:pt x="28" y="11"/>
                      </a:lnTo>
                      <a:lnTo>
                        <a:pt x="23" y="9"/>
                      </a:lnTo>
                      <a:lnTo>
                        <a:pt x="23" y="9"/>
                      </a:lnTo>
                      <a:lnTo>
                        <a:pt x="12" y="3"/>
                      </a:lnTo>
                      <a:lnTo>
                        <a:pt x="2" y="0"/>
                      </a:lnTo>
                      <a:lnTo>
                        <a:pt x="0" y="0"/>
                      </a:lnTo>
                      <a:lnTo>
                        <a:pt x="0" y="2"/>
                      </a:lnTo>
                      <a:lnTo>
                        <a:pt x="2" y="8"/>
                      </a:lnTo>
                      <a:lnTo>
                        <a:pt x="8" y="19"/>
                      </a:lnTo>
                      <a:lnTo>
                        <a:pt x="8" y="19"/>
                      </a:lnTo>
                      <a:lnTo>
                        <a:pt x="22" y="40"/>
                      </a:lnTo>
                      <a:lnTo>
                        <a:pt x="33" y="53"/>
                      </a:lnTo>
                      <a:lnTo>
                        <a:pt x="42" y="63"/>
                      </a:lnTo>
                      <a:lnTo>
                        <a:pt x="52" y="74"/>
                      </a:lnTo>
                      <a:lnTo>
                        <a:pt x="52" y="74"/>
                      </a:lnTo>
                      <a:lnTo>
                        <a:pt x="67" y="87"/>
                      </a:lnTo>
                      <a:lnTo>
                        <a:pt x="76" y="94"/>
                      </a:lnTo>
                      <a:lnTo>
                        <a:pt x="84" y="100"/>
                      </a:lnTo>
                      <a:lnTo>
                        <a:pt x="91" y="104"/>
                      </a:lnTo>
                      <a:lnTo>
                        <a:pt x="95" y="105"/>
                      </a:lnTo>
                      <a:lnTo>
                        <a:pt x="97" y="105"/>
                      </a:lnTo>
                      <a:lnTo>
                        <a:pt x="98" y="104"/>
                      </a:lnTo>
                      <a:lnTo>
                        <a:pt x="98" y="102"/>
                      </a:lnTo>
                      <a:lnTo>
                        <a:pt x="98" y="98"/>
                      </a:lnTo>
                      <a:lnTo>
                        <a:pt x="97" y="93"/>
                      </a:lnTo>
                      <a:lnTo>
                        <a:pt x="97" y="93"/>
                      </a:lnTo>
                      <a:lnTo>
                        <a:pt x="92" y="82"/>
                      </a:lnTo>
                      <a:lnTo>
                        <a:pt x="85" y="73"/>
                      </a:lnTo>
                      <a:lnTo>
                        <a:pt x="76" y="64"/>
                      </a:lnTo>
                      <a:lnTo>
                        <a:pt x="68" y="57"/>
                      </a:lnTo>
                      <a:lnTo>
                        <a:pt x="54" y="47"/>
                      </a:lnTo>
                      <a:lnTo>
                        <a:pt x="47" y="43"/>
                      </a:lnTo>
                      <a:lnTo>
                        <a:pt x="4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2" name="Freeform 124">
                  <a:extLst>
                    <a:ext uri="{FF2B5EF4-FFF2-40B4-BE49-F238E27FC236}">
                      <a16:creationId xmlns:a16="http://schemas.microsoft.com/office/drawing/2014/main" id="{2F7AC95B-E1E2-469D-AE36-1DD790821BFF}"/>
                    </a:ext>
                  </a:extLst>
                </p:cNvPr>
                <p:cNvSpPr>
                  <a:spLocks/>
                </p:cNvSpPr>
                <p:nvPr/>
              </p:nvSpPr>
              <p:spPr bwMode="auto">
                <a:xfrm>
                  <a:off x="4454" y="1644"/>
                  <a:ext cx="104" cy="122"/>
                </a:xfrm>
                <a:custGeom>
                  <a:avLst/>
                  <a:gdLst>
                    <a:gd name="T0" fmla="*/ 208 w 313"/>
                    <a:gd name="T1" fmla="*/ 221 h 365"/>
                    <a:gd name="T2" fmla="*/ 224 w 313"/>
                    <a:gd name="T3" fmla="*/ 209 h 365"/>
                    <a:gd name="T4" fmla="*/ 238 w 313"/>
                    <a:gd name="T5" fmla="*/ 213 h 365"/>
                    <a:gd name="T6" fmla="*/ 256 w 313"/>
                    <a:gd name="T7" fmla="*/ 230 h 365"/>
                    <a:gd name="T8" fmla="*/ 264 w 313"/>
                    <a:gd name="T9" fmla="*/ 234 h 365"/>
                    <a:gd name="T10" fmla="*/ 245 w 313"/>
                    <a:gd name="T11" fmla="*/ 217 h 365"/>
                    <a:gd name="T12" fmla="*/ 188 w 313"/>
                    <a:gd name="T13" fmla="*/ 172 h 365"/>
                    <a:gd name="T14" fmla="*/ 150 w 313"/>
                    <a:gd name="T15" fmla="*/ 134 h 365"/>
                    <a:gd name="T16" fmla="*/ 133 w 313"/>
                    <a:gd name="T17" fmla="*/ 117 h 365"/>
                    <a:gd name="T18" fmla="*/ 120 w 313"/>
                    <a:gd name="T19" fmla="*/ 103 h 365"/>
                    <a:gd name="T20" fmla="*/ 106 w 313"/>
                    <a:gd name="T21" fmla="*/ 93 h 365"/>
                    <a:gd name="T22" fmla="*/ 95 w 313"/>
                    <a:gd name="T23" fmla="*/ 81 h 365"/>
                    <a:gd name="T24" fmla="*/ 63 w 313"/>
                    <a:gd name="T25" fmla="*/ 47 h 365"/>
                    <a:gd name="T26" fmla="*/ 54 w 313"/>
                    <a:gd name="T27" fmla="*/ 40 h 365"/>
                    <a:gd name="T28" fmla="*/ 55 w 313"/>
                    <a:gd name="T29" fmla="*/ 31 h 365"/>
                    <a:gd name="T30" fmla="*/ 38 w 313"/>
                    <a:gd name="T31" fmla="*/ 18 h 365"/>
                    <a:gd name="T32" fmla="*/ 2 w 313"/>
                    <a:gd name="T33" fmla="*/ 0 h 365"/>
                    <a:gd name="T34" fmla="*/ 6 w 313"/>
                    <a:gd name="T35" fmla="*/ 7 h 365"/>
                    <a:gd name="T36" fmla="*/ 28 w 313"/>
                    <a:gd name="T37" fmla="*/ 21 h 365"/>
                    <a:gd name="T38" fmla="*/ 37 w 313"/>
                    <a:gd name="T39" fmla="*/ 35 h 365"/>
                    <a:gd name="T40" fmla="*/ 36 w 313"/>
                    <a:gd name="T41" fmla="*/ 48 h 365"/>
                    <a:gd name="T42" fmla="*/ 42 w 313"/>
                    <a:gd name="T43" fmla="*/ 71 h 365"/>
                    <a:gd name="T44" fmla="*/ 50 w 313"/>
                    <a:gd name="T45" fmla="*/ 91 h 365"/>
                    <a:gd name="T46" fmla="*/ 67 w 313"/>
                    <a:gd name="T47" fmla="*/ 104 h 365"/>
                    <a:gd name="T48" fmla="*/ 95 w 313"/>
                    <a:gd name="T49" fmla="*/ 125 h 365"/>
                    <a:gd name="T50" fmla="*/ 116 w 313"/>
                    <a:gd name="T51" fmla="*/ 154 h 365"/>
                    <a:gd name="T52" fmla="*/ 145 w 313"/>
                    <a:gd name="T53" fmla="*/ 183 h 365"/>
                    <a:gd name="T54" fmla="*/ 159 w 313"/>
                    <a:gd name="T55" fmla="*/ 204 h 365"/>
                    <a:gd name="T56" fmla="*/ 165 w 313"/>
                    <a:gd name="T57" fmla="*/ 226 h 365"/>
                    <a:gd name="T58" fmla="*/ 176 w 313"/>
                    <a:gd name="T59" fmla="*/ 241 h 365"/>
                    <a:gd name="T60" fmla="*/ 197 w 313"/>
                    <a:gd name="T61" fmla="*/ 260 h 365"/>
                    <a:gd name="T62" fmla="*/ 222 w 313"/>
                    <a:gd name="T63" fmla="*/ 297 h 365"/>
                    <a:gd name="T64" fmla="*/ 236 w 313"/>
                    <a:gd name="T65" fmla="*/ 326 h 365"/>
                    <a:gd name="T66" fmla="*/ 248 w 313"/>
                    <a:gd name="T67" fmla="*/ 342 h 365"/>
                    <a:gd name="T68" fmla="*/ 271 w 313"/>
                    <a:gd name="T69" fmla="*/ 364 h 365"/>
                    <a:gd name="T70" fmla="*/ 272 w 313"/>
                    <a:gd name="T71" fmla="*/ 357 h 365"/>
                    <a:gd name="T72" fmla="*/ 265 w 313"/>
                    <a:gd name="T73" fmla="*/ 343 h 365"/>
                    <a:gd name="T74" fmla="*/ 252 w 313"/>
                    <a:gd name="T75" fmla="*/ 329 h 365"/>
                    <a:gd name="T76" fmla="*/ 267 w 313"/>
                    <a:gd name="T77" fmla="*/ 333 h 365"/>
                    <a:gd name="T78" fmla="*/ 290 w 313"/>
                    <a:gd name="T79" fmla="*/ 340 h 365"/>
                    <a:gd name="T80" fmla="*/ 313 w 313"/>
                    <a:gd name="T81" fmla="*/ 351 h 365"/>
                    <a:gd name="T82" fmla="*/ 311 w 313"/>
                    <a:gd name="T83" fmla="*/ 347 h 365"/>
                    <a:gd name="T84" fmla="*/ 295 w 313"/>
                    <a:gd name="T85" fmla="*/ 333 h 365"/>
                    <a:gd name="T86" fmla="*/ 273 w 313"/>
                    <a:gd name="T87" fmla="*/ 316 h 365"/>
                    <a:gd name="T88" fmla="*/ 243 w 313"/>
                    <a:gd name="T89" fmla="*/ 303 h 365"/>
                    <a:gd name="T90" fmla="*/ 227 w 313"/>
                    <a:gd name="T91" fmla="*/ 283 h 365"/>
                    <a:gd name="T92" fmla="*/ 211 w 313"/>
                    <a:gd name="T93" fmla="*/ 24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65">
                      <a:moveTo>
                        <a:pt x="203" y="223"/>
                      </a:moveTo>
                      <a:lnTo>
                        <a:pt x="203" y="223"/>
                      </a:lnTo>
                      <a:lnTo>
                        <a:pt x="208" y="221"/>
                      </a:lnTo>
                      <a:lnTo>
                        <a:pt x="213" y="218"/>
                      </a:lnTo>
                      <a:lnTo>
                        <a:pt x="220" y="211"/>
                      </a:lnTo>
                      <a:lnTo>
                        <a:pt x="224" y="209"/>
                      </a:lnTo>
                      <a:lnTo>
                        <a:pt x="228" y="209"/>
                      </a:lnTo>
                      <a:lnTo>
                        <a:pt x="232" y="210"/>
                      </a:lnTo>
                      <a:lnTo>
                        <a:pt x="238" y="213"/>
                      </a:lnTo>
                      <a:lnTo>
                        <a:pt x="238" y="213"/>
                      </a:lnTo>
                      <a:lnTo>
                        <a:pt x="252" y="227"/>
                      </a:lnTo>
                      <a:lnTo>
                        <a:pt x="256" y="230"/>
                      </a:lnTo>
                      <a:lnTo>
                        <a:pt x="262" y="233"/>
                      </a:lnTo>
                      <a:lnTo>
                        <a:pt x="262" y="233"/>
                      </a:lnTo>
                      <a:lnTo>
                        <a:pt x="264" y="234"/>
                      </a:lnTo>
                      <a:lnTo>
                        <a:pt x="264" y="234"/>
                      </a:lnTo>
                      <a:lnTo>
                        <a:pt x="260" y="230"/>
                      </a:lnTo>
                      <a:lnTo>
                        <a:pt x="245" y="217"/>
                      </a:lnTo>
                      <a:lnTo>
                        <a:pt x="203" y="184"/>
                      </a:lnTo>
                      <a:lnTo>
                        <a:pt x="203" y="184"/>
                      </a:lnTo>
                      <a:lnTo>
                        <a:pt x="188" y="172"/>
                      </a:lnTo>
                      <a:lnTo>
                        <a:pt x="176" y="160"/>
                      </a:lnTo>
                      <a:lnTo>
                        <a:pt x="164" y="148"/>
                      </a:lnTo>
                      <a:lnTo>
                        <a:pt x="150" y="134"/>
                      </a:lnTo>
                      <a:lnTo>
                        <a:pt x="150" y="134"/>
                      </a:lnTo>
                      <a:lnTo>
                        <a:pt x="137" y="124"/>
                      </a:lnTo>
                      <a:lnTo>
                        <a:pt x="133" y="117"/>
                      </a:lnTo>
                      <a:lnTo>
                        <a:pt x="130" y="113"/>
                      </a:lnTo>
                      <a:lnTo>
                        <a:pt x="127" y="108"/>
                      </a:lnTo>
                      <a:lnTo>
                        <a:pt x="120" y="103"/>
                      </a:lnTo>
                      <a:lnTo>
                        <a:pt x="120" y="103"/>
                      </a:lnTo>
                      <a:lnTo>
                        <a:pt x="110" y="94"/>
                      </a:lnTo>
                      <a:lnTo>
                        <a:pt x="106" y="93"/>
                      </a:lnTo>
                      <a:lnTo>
                        <a:pt x="102" y="90"/>
                      </a:lnTo>
                      <a:lnTo>
                        <a:pt x="95" y="81"/>
                      </a:lnTo>
                      <a:lnTo>
                        <a:pt x="95" y="81"/>
                      </a:lnTo>
                      <a:lnTo>
                        <a:pt x="83" y="66"/>
                      </a:lnTo>
                      <a:lnTo>
                        <a:pt x="73" y="55"/>
                      </a:lnTo>
                      <a:lnTo>
                        <a:pt x="63" y="47"/>
                      </a:lnTo>
                      <a:lnTo>
                        <a:pt x="55" y="41"/>
                      </a:lnTo>
                      <a:lnTo>
                        <a:pt x="55" y="41"/>
                      </a:lnTo>
                      <a:lnTo>
                        <a:pt x="54" y="40"/>
                      </a:lnTo>
                      <a:lnTo>
                        <a:pt x="54" y="37"/>
                      </a:lnTo>
                      <a:lnTo>
                        <a:pt x="55" y="34"/>
                      </a:lnTo>
                      <a:lnTo>
                        <a:pt x="55" y="31"/>
                      </a:lnTo>
                      <a:lnTo>
                        <a:pt x="53" y="29"/>
                      </a:lnTo>
                      <a:lnTo>
                        <a:pt x="48" y="24"/>
                      </a:lnTo>
                      <a:lnTo>
                        <a:pt x="38" y="18"/>
                      </a:lnTo>
                      <a:lnTo>
                        <a:pt x="38" y="18"/>
                      </a:lnTo>
                      <a:lnTo>
                        <a:pt x="5" y="1"/>
                      </a:lnTo>
                      <a:lnTo>
                        <a:pt x="2" y="0"/>
                      </a:lnTo>
                      <a:lnTo>
                        <a:pt x="0" y="0"/>
                      </a:lnTo>
                      <a:lnTo>
                        <a:pt x="6" y="7"/>
                      </a:lnTo>
                      <a:lnTo>
                        <a:pt x="6" y="7"/>
                      </a:lnTo>
                      <a:lnTo>
                        <a:pt x="12" y="12"/>
                      </a:lnTo>
                      <a:lnTo>
                        <a:pt x="17" y="15"/>
                      </a:lnTo>
                      <a:lnTo>
                        <a:pt x="28" y="21"/>
                      </a:lnTo>
                      <a:lnTo>
                        <a:pt x="33" y="25"/>
                      </a:lnTo>
                      <a:lnTo>
                        <a:pt x="36" y="30"/>
                      </a:lnTo>
                      <a:lnTo>
                        <a:pt x="37" y="35"/>
                      </a:lnTo>
                      <a:lnTo>
                        <a:pt x="36" y="41"/>
                      </a:lnTo>
                      <a:lnTo>
                        <a:pt x="36" y="41"/>
                      </a:lnTo>
                      <a:lnTo>
                        <a:pt x="36" y="48"/>
                      </a:lnTo>
                      <a:lnTo>
                        <a:pt x="36" y="57"/>
                      </a:lnTo>
                      <a:lnTo>
                        <a:pt x="38" y="64"/>
                      </a:lnTo>
                      <a:lnTo>
                        <a:pt x="42" y="71"/>
                      </a:lnTo>
                      <a:lnTo>
                        <a:pt x="48" y="83"/>
                      </a:lnTo>
                      <a:lnTo>
                        <a:pt x="50" y="91"/>
                      </a:lnTo>
                      <a:lnTo>
                        <a:pt x="50" y="91"/>
                      </a:lnTo>
                      <a:lnTo>
                        <a:pt x="51" y="93"/>
                      </a:lnTo>
                      <a:lnTo>
                        <a:pt x="55" y="96"/>
                      </a:lnTo>
                      <a:lnTo>
                        <a:pt x="67" y="104"/>
                      </a:lnTo>
                      <a:lnTo>
                        <a:pt x="82" y="114"/>
                      </a:lnTo>
                      <a:lnTo>
                        <a:pt x="95" y="125"/>
                      </a:lnTo>
                      <a:lnTo>
                        <a:pt x="95" y="125"/>
                      </a:lnTo>
                      <a:lnTo>
                        <a:pt x="103" y="136"/>
                      </a:lnTo>
                      <a:lnTo>
                        <a:pt x="110" y="145"/>
                      </a:lnTo>
                      <a:lnTo>
                        <a:pt x="116" y="154"/>
                      </a:lnTo>
                      <a:lnTo>
                        <a:pt x="124" y="165"/>
                      </a:lnTo>
                      <a:lnTo>
                        <a:pt x="124" y="165"/>
                      </a:lnTo>
                      <a:lnTo>
                        <a:pt x="145" y="183"/>
                      </a:lnTo>
                      <a:lnTo>
                        <a:pt x="153" y="193"/>
                      </a:lnTo>
                      <a:lnTo>
                        <a:pt x="156" y="198"/>
                      </a:lnTo>
                      <a:lnTo>
                        <a:pt x="159" y="204"/>
                      </a:lnTo>
                      <a:lnTo>
                        <a:pt x="159" y="204"/>
                      </a:lnTo>
                      <a:lnTo>
                        <a:pt x="163" y="216"/>
                      </a:lnTo>
                      <a:lnTo>
                        <a:pt x="165" y="226"/>
                      </a:lnTo>
                      <a:lnTo>
                        <a:pt x="168" y="230"/>
                      </a:lnTo>
                      <a:lnTo>
                        <a:pt x="171" y="237"/>
                      </a:lnTo>
                      <a:lnTo>
                        <a:pt x="176" y="241"/>
                      </a:lnTo>
                      <a:lnTo>
                        <a:pt x="184" y="249"/>
                      </a:lnTo>
                      <a:lnTo>
                        <a:pt x="184" y="249"/>
                      </a:lnTo>
                      <a:lnTo>
                        <a:pt x="197" y="260"/>
                      </a:lnTo>
                      <a:lnTo>
                        <a:pt x="205" y="268"/>
                      </a:lnTo>
                      <a:lnTo>
                        <a:pt x="213" y="279"/>
                      </a:lnTo>
                      <a:lnTo>
                        <a:pt x="222" y="297"/>
                      </a:lnTo>
                      <a:lnTo>
                        <a:pt x="222" y="297"/>
                      </a:lnTo>
                      <a:lnTo>
                        <a:pt x="232" y="316"/>
                      </a:lnTo>
                      <a:lnTo>
                        <a:pt x="236" y="326"/>
                      </a:lnTo>
                      <a:lnTo>
                        <a:pt x="239" y="334"/>
                      </a:lnTo>
                      <a:lnTo>
                        <a:pt x="248" y="342"/>
                      </a:lnTo>
                      <a:lnTo>
                        <a:pt x="248" y="342"/>
                      </a:lnTo>
                      <a:lnTo>
                        <a:pt x="259" y="353"/>
                      </a:lnTo>
                      <a:lnTo>
                        <a:pt x="267" y="362"/>
                      </a:lnTo>
                      <a:lnTo>
                        <a:pt x="271" y="364"/>
                      </a:lnTo>
                      <a:lnTo>
                        <a:pt x="272" y="365"/>
                      </a:lnTo>
                      <a:lnTo>
                        <a:pt x="273" y="363"/>
                      </a:lnTo>
                      <a:lnTo>
                        <a:pt x="272" y="357"/>
                      </a:lnTo>
                      <a:lnTo>
                        <a:pt x="272" y="357"/>
                      </a:lnTo>
                      <a:lnTo>
                        <a:pt x="270" y="350"/>
                      </a:lnTo>
                      <a:lnTo>
                        <a:pt x="265" y="343"/>
                      </a:lnTo>
                      <a:lnTo>
                        <a:pt x="255" y="334"/>
                      </a:lnTo>
                      <a:lnTo>
                        <a:pt x="253" y="330"/>
                      </a:lnTo>
                      <a:lnTo>
                        <a:pt x="252" y="329"/>
                      </a:lnTo>
                      <a:lnTo>
                        <a:pt x="253" y="329"/>
                      </a:lnTo>
                      <a:lnTo>
                        <a:pt x="258" y="330"/>
                      </a:lnTo>
                      <a:lnTo>
                        <a:pt x="267" y="333"/>
                      </a:lnTo>
                      <a:lnTo>
                        <a:pt x="267" y="333"/>
                      </a:lnTo>
                      <a:lnTo>
                        <a:pt x="279" y="336"/>
                      </a:lnTo>
                      <a:lnTo>
                        <a:pt x="290" y="340"/>
                      </a:lnTo>
                      <a:lnTo>
                        <a:pt x="306" y="347"/>
                      </a:lnTo>
                      <a:lnTo>
                        <a:pt x="313" y="351"/>
                      </a:lnTo>
                      <a:lnTo>
                        <a:pt x="313" y="351"/>
                      </a:lnTo>
                      <a:lnTo>
                        <a:pt x="313" y="350"/>
                      </a:lnTo>
                      <a:lnTo>
                        <a:pt x="311" y="347"/>
                      </a:lnTo>
                      <a:lnTo>
                        <a:pt x="311" y="347"/>
                      </a:lnTo>
                      <a:lnTo>
                        <a:pt x="306" y="341"/>
                      </a:lnTo>
                      <a:lnTo>
                        <a:pt x="303" y="337"/>
                      </a:lnTo>
                      <a:lnTo>
                        <a:pt x="295" y="333"/>
                      </a:lnTo>
                      <a:lnTo>
                        <a:pt x="282" y="323"/>
                      </a:lnTo>
                      <a:lnTo>
                        <a:pt x="282" y="323"/>
                      </a:lnTo>
                      <a:lnTo>
                        <a:pt x="273" y="316"/>
                      </a:lnTo>
                      <a:lnTo>
                        <a:pt x="265" y="312"/>
                      </a:lnTo>
                      <a:lnTo>
                        <a:pt x="250" y="306"/>
                      </a:lnTo>
                      <a:lnTo>
                        <a:pt x="243" y="303"/>
                      </a:lnTo>
                      <a:lnTo>
                        <a:pt x="237" y="298"/>
                      </a:lnTo>
                      <a:lnTo>
                        <a:pt x="232" y="292"/>
                      </a:lnTo>
                      <a:lnTo>
                        <a:pt x="227" y="283"/>
                      </a:lnTo>
                      <a:lnTo>
                        <a:pt x="227" y="283"/>
                      </a:lnTo>
                      <a:lnTo>
                        <a:pt x="220" y="261"/>
                      </a:lnTo>
                      <a:lnTo>
                        <a:pt x="211" y="241"/>
                      </a:lnTo>
                      <a:lnTo>
                        <a:pt x="203" y="223"/>
                      </a:lnTo>
                      <a:lnTo>
                        <a:pt x="203"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3" name="Freeform 125">
                  <a:extLst>
                    <a:ext uri="{FF2B5EF4-FFF2-40B4-BE49-F238E27FC236}">
                      <a16:creationId xmlns:a16="http://schemas.microsoft.com/office/drawing/2014/main" id="{B58C2C83-1EFF-46EE-BC42-C176EDD9FD12}"/>
                    </a:ext>
                  </a:extLst>
                </p:cNvPr>
                <p:cNvSpPr>
                  <a:spLocks/>
                </p:cNvSpPr>
                <p:nvPr/>
              </p:nvSpPr>
              <p:spPr bwMode="auto">
                <a:xfrm>
                  <a:off x="4548" y="1771"/>
                  <a:ext cx="61" cy="60"/>
                </a:xfrm>
                <a:custGeom>
                  <a:avLst/>
                  <a:gdLst>
                    <a:gd name="T0" fmla="*/ 76 w 182"/>
                    <a:gd name="T1" fmla="*/ 39 h 179"/>
                    <a:gd name="T2" fmla="*/ 54 w 182"/>
                    <a:gd name="T3" fmla="*/ 30 h 179"/>
                    <a:gd name="T4" fmla="*/ 31 w 182"/>
                    <a:gd name="T5" fmla="*/ 23 h 179"/>
                    <a:gd name="T6" fmla="*/ 10 w 182"/>
                    <a:gd name="T7" fmla="*/ 5 h 179"/>
                    <a:gd name="T8" fmla="*/ 1 w 182"/>
                    <a:gd name="T9" fmla="*/ 0 h 179"/>
                    <a:gd name="T10" fmla="*/ 0 w 182"/>
                    <a:gd name="T11" fmla="*/ 5 h 179"/>
                    <a:gd name="T12" fmla="*/ 10 w 182"/>
                    <a:gd name="T13" fmla="*/ 26 h 179"/>
                    <a:gd name="T14" fmla="*/ 24 w 182"/>
                    <a:gd name="T15" fmla="*/ 50 h 179"/>
                    <a:gd name="T16" fmla="*/ 42 w 182"/>
                    <a:gd name="T17" fmla="*/ 84 h 179"/>
                    <a:gd name="T18" fmla="*/ 45 w 182"/>
                    <a:gd name="T19" fmla="*/ 94 h 179"/>
                    <a:gd name="T20" fmla="*/ 40 w 182"/>
                    <a:gd name="T21" fmla="*/ 101 h 179"/>
                    <a:gd name="T22" fmla="*/ 24 w 182"/>
                    <a:gd name="T23" fmla="*/ 102 h 179"/>
                    <a:gd name="T24" fmla="*/ 16 w 182"/>
                    <a:gd name="T25" fmla="*/ 106 h 179"/>
                    <a:gd name="T26" fmla="*/ 14 w 182"/>
                    <a:gd name="T27" fmla="*/ 112 h 179"/>
                    <a:gd name="T28" fmla="*/ 2 w 182"/>
                    <a:gd name="T29" fmla="*/ 119 h 179"/>
                    <a:gd name="T30" fmla="*/ 0 w 182"/>
                    <a:gd name="T31" fmla="*/ 123 h 179"/>
                    <a:gd name="T32" fmla="*/ 10 w 182"/>
                    <a:gd name="T33" fmla="*/ 134 h 179"/>
                    <a:gd name="T34" fmla="*/ 24 w 182"/>
                    <a:gd name="T35" fmla="*/ 151 h 179"/>
                    <a:gd name="T36" fmla="*/ 28 w 182"/>
                    <a:gd name="T37" fmla="*/ 159 h 179"/>
                    <a:gd name="T38" fmla="*/ 40 w 182"/>
                    <a:gd name="T39" fmla="*/ 163 h 179"/>
                    <a:gd name="T40" fmla="*/ 76 w 182"/>
                    <a:gd name="T41" fmla="*/ 176 h 179"/>
                    <a:gd name="T42" fmla="*/ 85 w 182"/>
                    <a:gd name="T43" fmla="*/ 179 h 179"/>
                    <a:gd name="T44" fmla="*/ 79 w 182"/>
                    <a:gd name="T45" fmla="*/ 168 h 179"/>
                    <a:gd name="T46" fmla="*/ 62 w 182"/>
                    <a:gd name="T47" fmla="*/ 152 h 179"/>
                    <a:gd name="T48" fmla="*/ 36 w 182"/>
                    <a:gd name="T49" fmla="*/ 135 h 179"/>
                    <a:gd name="T50" fmla="*/ 45 w 182"/>
                    <a:gd name="T51" fmla="*/ 134 h 179"/>
                    <a:gd name="T52" fmla="*/ 56 w 182"/>
                    <a:gd name="T53" fmla="*/ 131 h 179"/>
                    <a:gd name="T54" fmla="*/ 59 w 182"/>
                    <a:gd name="T55" fmla="*/ 125 h 179"/>
                    <a:gd name="T56" fmla="*/ 74 w 182"/>
                    <a:gd name="T57" fmla="*/ 129 h 179"/>
                    <a:gd name="T58" fmla="*/ 124 w 182"/>
                    <a:gd name="T59" fmla="*/ 150 h 179"/>
                    <a:gd name="T60" fmla="*/ 149 w 182"/>
                    <a:gd name="T61" fmla="*/ 165 h 179"/>
                    <a:gd name="T62" fmla="*/ 153 w 182"/>
                    <a:gd name="T63" fmla="*/ 163 h 179"/>
                    <a:gd name="T64" fmla="*/ 153 w 182"/>
                    <a:gd name="T65" fmla="*/ 153 h 179"/>
                    <a:gd name="T66" fmla="*/ 147 w 182"/>
                    <a:gd name="T67" fmla="*/ 119 h 179"/>
                    <a:gd name="T68" fmla="*/ 153 w 182"/>
                    <a:gd name="T69" fmla="*/ 114 h 179"/>
                    <a:gd name="T70" fmla="*/ 158 w 182"/>
                    <a:gd name="T71" fmla="*/ 116 h 179"/>
                    <a:gd name="T72" fmla="*/ 165 w 182"/>
                    <a:gd name="T73" fmla="*/ 120 h 179"/>
                    <a:gd name="T74" fmla="*/ 172 w 182"/>
                    <a:gd name="T75" fmla="*/ 114 h 179"/>
                    <a:gd name="T76" fmla="*/ 182 w 182"/>
                    <a:gd name="T77" fmla="*/ 96 h 179"/>
                    <a:gd name="T78" fmla="*/ 178 w 182"/>
                    <a:gd name="T79" fmla="*/ 83 h 179"/>
                    <a:gd name="T80" fmla="*/ 172 w 182"/>
                    <a:gd name="T81" fmla="*/ 79 h 179"/>
                    <a:gd name="T82" fmla="*/ 163 w 182"/>
                    <a:gd name="T83" fmla="*/ 63 h 179"/>
                    <a:gd name="T84" fmla="*/ 155 w 182"/>
                    <a:gd name="T85" fmla="*/ 54 h 179"/>
                    <a:gd name="T86" fmla="*/ 153 w 182"/>
                    <a:gd name="T87" fmla="*/ 55 h 179"/>
                    <a:gd name="T88" fmla="*/ 148 w 182"/>
                    <a:gd name="T89" fmla="*/ 69 h 179"/>
                    <a:gd name="T90" fmla="*/ 137 w 182"/>
                    <a:gd name="T91" fmla="*/ 72 h 179"/>
                    <a:gd name="T92" fmla="*/ 118 w 182"/>
                    <a:gd name="T93" fmla="*/ 66 h 179"/>
                    <a:gd name="T94" fmla="*/ 86 w 182"/>
                    <a:gd name="T95" fmla="*/ 4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179">
                      <a:moveTo>
                        <a:pt x="84" y="45"/>
                      </a:moveTo>
                      <a:lnTo>
                        <a:pt x="84" y="45"/>
                      </a:lnTo>
                      <a:lnTo>
                        <a:pt x="76" y="39"/>
                      </a:lnTo>
                      <a:lnTo>
                        <a:pt x="68" y="35"/>
                      </a:lnTo>
                      <a:lnTo>
                        <a:pt x="61" y="33"/>
                      </a:lnTo>
                      <a:lnTo>
                        <a:pt x="54" y="30"/>
                      </a:lnTo>
                      <a:lnTo>
                        <a:pt x="42" y="28"/>
                      </a:lnTo>
                      <a:lnTo>
                        <a:pt x="36" y="26"/>
                      </a:lnTo>
                      <a:lnTo>
                        <a:pt x="31" y="23"/>
                      </a:lnTo>
                      <a:lnTo>
                        <a:pt x="31" y="23"/>
                      </a:lnTo>
                      <a:lnTo>
                        <a:pt x="22" y="15"/>
                      </a:lnTo>
                      <a:lnTo>
                        <a:pt x="10" y="5"/>
                      </a:lnTo>
                      <a:lnTo>
                        <a:pt x="5" y="1"/>
                      </a:lnTo>
                      <a:lnTo>
                        <a:pt x="2" y="0"/>
                      </a:lnTo>
                      <a:lnTo>
                        <a:pt x="1" y="0"/>
                      </a:lnTo>
                      <a:lnTo>
                        <a:pt x="0" y="1"/>
                      </a:lnTo>
                      <a:lnTo>
                        <a:pt x="0" y="5"/>
                      </a:lnTo>
                      <a:lnTo>
                        <a:pt x="0" y="5"/>
                      </a:lnTo>
                      <a:lnTo>
                        <a:pt x="2" y="11"/>
                      </a:lnTo>
                      <a:lnTo>
                        <a:pt x="4" y="16"/>
                      </a:lnTo>
                      <a:lnTo>
                        <a:pt x="10" y="26"/>
                      </a:lnTo>
                      <a:lnTo>
                        <a:pt x="17" y="37"/>
                      </a:lnTo>
                      <a:lnTo>
                        <a:pt x="24" y="50"/>
                      </a:lnTo>
                      <a:lnTo>
                        <a:pt x="24" y="50"/>
                      </a:lnTo>
                      <a:lnTo>
                        <a:pt x="31" y="63"/>
                      </a:lnTo>
                      <a:lnTo>
                        <a:pt x="39" y="74"/>
                      </a:lnTo>
                      <a:lnTo>
                        <a:pt x="42" y="84"/>
                      </a:lnTo>
                      <a:lnTo>
                        <a:pt x="44" y="89"/>
                      </a:lnTo>
                      <a:lnTo>
                        <a:pt x="45" y="94"/>
                      </a:lnTo>
                      <a:lnTo>
                        <a:pt x="45" y="94"/>
                      </a:lnTo>
                      <a:lnTo>
                        <a:pt x="44" y="96"/>
                      </a:lnTo>
                      <a:lnTo>
                        <a:pt x="44" y="99"/>
                      </a:lnTo>
                      <a:lnTo>
                        <a:pt x="40" y="101"/>
                      </a:lnTo>
                      <a:lnTo>
                        <a:pt x="35" y="101"/>
                      </a:lnTo>
                      <a:lnTo>
                        <a:pt x="29" y="101"/>
                      </a:lnTo>
                      <a:lnTo>
                        <a:pt x="24" y="102"/>
                      </a:lnTo>
                      <a:lnTo>
                        <a:pt x="19" y="102"/>
                      </a:lnTo>
                      <a:lnTo>
                        <a:pt x="16" y="105"/>
                      </a:lnTo>
                      <a:lnTo>
                        <a:pt x="16" y="106"/>
                      </a:lnTo>
                      <a:lnTo>
                        <a:pt x="14" y="109"/>
                      </a:lnTo>
                      <a:lnTo>
                        <a:pt x="14" y="109"/>
                      </a:lnTo>
                      <a:lnTo>
                        <a:pt x="14" y="112"/>
                      </a:lnTo>
                      <a:lnTo>
                        <a:pt x="13" y="113"/>
                      </a:lnTo>
                      <a:lnTo>
                        <a:pt x="11" y="116"/>
                      </a:lnTo>
                      <a:lnTo>
                        <a:pt x="2" y="119"/>
                      </a:lnTo>
                      <a:lnTo>
                        <a:pt x="0" y="120"/>
                      </a:lnTo>
                      <a:lnTo>
                        <a:pt x="0" y="122"/>
                      </a:lnTo>
                      <a:lnTo>
                        <a:pt x="0" y="123"/>
                      </a:lnTo>
                      <a:lnTo>
                        <a:pt x="2" y="128"/>
                      </a:lnTo>
                      <a:lnTo>
                        <a:pt x="10" y="134"/>
                      </a:lnTo>
                      <a:lnTo>
                        <a:pt x="10" y="134"/>
                      </a:lnTo>
                      <a:lnTo>
                        <a:pt x="18" y="141"/>
                      </a:lnTo>
                      <a:lnTo>
                        <a:pt x="22" y="146"/>
                      </a:lnTo>
                      <a:lnTo>
                        <a:pt x="24" y="151"/>
                      </a:lnTo>
                      <a:lnTo>
                        <a:pt x="25" y="154"/>
                      </a:lnTo>
                      <a:lnTo>
                        <a:pt x="27" y="157"/>
                      </a:lnTo>
                      <a:lnTo>
                        <a:pt x="28" y="159"/>
                      </a:lnTo>
                      <a:lnTo>
                        <a:pt x="33" y="162"/>
                      </a:lnTo>
                      <a:lnTo>
                        <a:pt x="40" y="163"/>
                      </a:lnTo>
                      <a:lnTo>
                        <a:pt x="40" y="163"/>
                      </a:lnTo>
                      <a:lnTo>
                        <a:pt x="48" y="165"/>
                      </a:lnTo>
                      <a:lnTo>
                        <a:pt x="59" y="169"/>
                      </a:lnTo>
                      <a:lnTo>
                        <a:pt x="76" y="176"/>
                      </a:lnTo>
                      <a:lnTo>
                        <a:pt x="81" y="179"/>
                      </a:lnTo>
                      <a:lnTo>
                        <a:pt x="84" y="179"/>
                      </a:lnTo>
                      <a:lnTo>
                        <a:pt x="85" y="179"/>
                      </a:lnTo>
                      <a:lnTo>
                        <a:pt x="85" y="178"/>
                      </a:lnTo>
                      <a:lnTo>
                        <a:pt x="84" y="175"/>
                      </a:lnTo>
                      <a:lnTo>
                        <a:pt x="79" y="168"/>
                      </a:lnTo>
                      <a:lnTo>
                        <a:pt x="79" y="168"/>
                      </a:lnTo>
                      <a:lnTo>
                        <a:pt x="70" y="159"/>
                      </a:lnTo>
                      <a:lnTo>
                        <a:pt x="62" y="152"/>
                      </a:lnTo>
                      <a:lnTo>
                        <a:pt x="45" y="141"/>
                      </a:lnTo>
                      <a:lnTo>
                        <a:pt x="39" y="137"/>
                      </a:lnTo>
                      <a:lnTo>
                        <a:pt x="36" y="135"/>
                      </a:lnTo>
                      <a:lnTo>
                        <a:pt x="36" y="135"/>
                      </a:lnTo>
                      <a:lnTo>
                        <a:pt x="38" y="134"/>
                      </a:lnTo>
                      <a:lnTo>
                        <a:pt x="45" y="134"/>
                      </a:lnTo>
                      <a:lnTo>
                        <a:pt x="45" y="134"/>
                      </a:lnTo>
                      <a:lnTo>
                        <a:pt x="52" y="133"/>
                      </a:lnTo>
                      <a:lnTo>
                        <a:pt x="56" y="131"/>
                      </a:lnTo>
                      <a:lnTo>
                        <a:pt x="58" y="129"/>
                      </a:lnTo>
                      <a:lnTo>
                        <a:pt x="58" y="126"/>
                      </a:lnTo>
                      <a:lnTo>
                        <a:pt x="59" y="125"/>
                      </a:lnTo>
                      <a:lnTo>
                        <a:pt x="62" y="124"/>
                      </a:lnTo>
                      <a:lnTo>
                        <a:pt x="67" y="125"/>
                      </a:lnTo>
                      <a:lnTo>
                        <a:pt x="74" y="129"/>
                      </a:lnTo>
                      <a:lnTo>
                        <a:pt x="74" y="129"/>
                      </a:lnTo>
                      <a:lnTo>
                        <a:pt x="124" y="150"/>
                      </a:lnTo>
                      <a:lnTo>
                        <a:pt x="124" y="150"/>
                      </a:lnTo>
                      <a:lnTo>
                        <a:pt x="133" y="156"/>
                      </a:lnTo>
                      <a:lnTo>
                        <a:pt x="144" y="163"/>
                      </a:lnTo>
                      <a:lnTo>
                        <a:pt x="149" y="165"/>
                      </a:lnTo>
                      <a:lnTo>
                        <a:pt x="150" y="165"/>
                      </a:lnTo>
                      <a:lnTo>
                        <a:pt x="153" y="164"/>
                      </a:lnTo>
                      <a:lnTo>
                        <a:pt x="153" y="163"/>
                      </a:lnTo>
                      <a:lnTo>
                        <a:pt x="154" y="160"/>
                      </a:lnTo>
                      <a:lnTo>
                        <a:pt x="153" y="153"/>
                      </a:lnTo>
                      <a:lnTo>
                        <a:pt x="153" y="153"/>
                      </a:lnTo>
                      <a:lnTo>
                        <a:pt x="148" y="136"/>
                      </a:lnTo>
                      <a:lnTo>
                        <a:pt x="147" y="123"/>
                      </a:lnTo>
                      <a:lnTo>
                        <a:pt x="147" y="119"/>
                      </a:lnTo>
                      <a:lnTo>
                        <a:pt x="148" y="116"/>
                      </a:lnTo>
                      <a:lnTo>
                        <a:pt x="149" y="114"/>
                      </a:lnTo>
                      <a:lnTo>
                        <a:pt x="153" y="114"/>
                      </a:lnTo>
                      <a:lnTo>
                        <a:pt x="153" y="114"/>
                      </a:lnTo>
                      <a:lnTo>
                        <a:pt x="155" y="114"/>
                      </a:lnTo>
                      <a:lnTo>
                        <a:pt x="158" y="116"/>
                      </a:lnTo>
                      <a:lnTo>
                        <a:pt x="161" y="119"/>
                      </a:lnTo>
                      <a:lnTo>
                        <a:pt x="163" y="120"/>
                      </a:lnTo>
                      <a:lnTo>
                        <a:pt x="165" y="120"/>
                      </a:lnTo>
                      <a:lnTo>
                        <a:pt x="167" y="118"/>
                      </a:lnTo>
                      <a:lnTo>
                        <a:pt x="172" y="114"/>
                      </a:lnTo>
                      <a:lnTo>
                        <a:pt x="172" y="114"/>
                      </a:lnTo>
                      <a:lnTo>
                        <a:pt x="177" y="108"/>
                      </a:lnTo>
                      <a:lnTo>
                        <a:pt x="179" y="102"/>
                      </a:lnTo>
                      <a:lnTo>
                        <a:pt x="182" y="96"/>
                      </a:lnTo>
                      <a:lnTo>
                        <a:pt x="182" y="91"/>
                      </a:lnTo>
                      <a:lnTo>
                        <a:pt x="181" y="86"/>
                      </a:lnTo>
                      <a:lnTo>
                        <a:pt x="178" y="83"/>
                      </a:lnTo>
                      <a:lnTo>
                        <a:pt x="176" y="80"/>
                      </a:lnTo>
                      <a:lnTo>
                        <a:pt x="172" y="79"/>
                      </a:lnTo>
                      <a:lnTo>
                        <a:pt x="172" y="79"/>
                      </a:lnTo>
                      <a:lnTo>
                        <a:pt x="169" y="78"/>
                      </a:lnTo>
                      <a:lnTo>
                        <a:pt x="166" y="74"/>
                      </a:lnTo>
                      <a:lnTo>
                        <a:pt x="163" y="63"/>
                      </a:lnTo>
                      <a:lnTo>
                        <a:pt x="160" y="58"/>
                      </a:lnTo>
                      <a:lnTo>
                        <a:pt x="158" y="55"/>
                      </a:lnTo>
                      <a:lnTo>
                        <a:pt x="155" y="54"/>
                      </a:lnTo>
                      <a:lnTo>
                        <a:pt x="154" y="54"/>
                      </a:lnTo>
                      <a:lnTo>
                        <a:pt x="153" y="55"/>
                      </a:lnTo>
                      <a:lnTo>
                        <a:pt x="153" y="55"/>
                      </a:lnTo>
                      <a:lnTo>
                        <a:pt x="150" y="58"/>
                      </a:lnTo>
                      <a:lnTo>
                        <a:pt x="149" y="62"/>
                      </a:lnTo>
                      <a:lnTo>
                        <a:pt x="148" y="69"/>
                      </a:lnTo>
                      <a:lnTo>
                        <a:pt x="147" y="72"/>
                      </a:lnTo>
                      <a:lnTo>
                        <a:pt x="143" y="73"/>
                      </a:lnTo>
                      <a:lnTo>
                        <a:pt x="137" y="72"/>
                      </a:lnTo>
                      <a:lnTo>
                        <a:pt x="129" y="69"/>
                      </a:lnTo>
                      <a:lnTo>
                        <a:pt x="129" y="69"/>
                      </a:lnTo>
                      <a:lnTo>
                        <a:pt x="118" y="66"/>
                      </a:lnTo>
                      <a:lnTo>
                        <a:pt x="109" y="61"/>
                      </a:lnTo>
                      <a:lnTo>
                        <a:pt x="95" y="54"/>
                      </a:lnTo>
                      <a:lnTo>
                        <a:pt x="86" y="47"/>
                      </a:lnTo>
                      <a:lnTo>
                        <a:pt x="84" y="45"/>
                      </a:lnTo>
                      <a:lnTo>
                        <a:pt x="84"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4" name="Freeform 126">
                  <a:extLst>
                    <a:ext uri="{FF2B5EF4-FFF2-40B4-BE49-F238E27FC236}">
                      <a16:creationId xmlns:a16="http://schemas.microsoft.com/office/drawing/2014/main" id="{3636A92D-BF8D-4E8C-897C-E9712A68F5EE}"/>
                    </a:ext>
                  </a:extLst>
                </p:cNvPr>
                <p:cNvSpPr>
                  <a:spLocks/>
                </p:cNvSpPr>
                <p:nvPr/>
              </p:nvSpPr>
              <p:spPr bwMode="auto">
                <a:xfrm>
                  <a:off x="4499" y="1833"/>
                  <a:ext cx="125" cy="152"/>
                </a:xfrm>
                <a:custGeom>
                  <a:avLst/>
                  <a:gdLst>
                    <a:gd name="T0" fmla="*/ 258 w 375"/>
                    <a:gd name="T1" fmla="*/ 15 h 456"/>
                    <a:gd name="T2" fmla="*/ 258 w 375"/>
                    <a:gd name="T3" fmla="*/ 4 h 456"/>
                    <a:gd name="T4" fmla="*/ 237 w 375"/>
                    <a:gd name="T5" fmla="*/ 9 h 456"/>
                    <a:gd name="T6" fmla="*/ 222 w 375"/>
                    <a:gd name="T7" fmla="*/ 2 h 456"/>
                    <a:gd name="T8" fmla="*/ 219 w 375"/>
                    <a:gd name="T9" fmla="*/ 32 h 456"/>
                    <a:gd name="T10" fmla="*/ 227 w 375"/>
                    <a:gd name="T11" fmla="*/ 47 h 456"/>
                    <a:gd name="T12" fmla="*/ 242 w 375"/>
                    <a:gd name="T13" fmla="*/ 69 h 456"/>
                    <a:gd name="T14" fmla="*/ 255 w 375"/>
                    <a:gd name="T15" fmla="*/ 126 h 456"/>
                    <a:gd name="T16" fmla="*/ 254 w 375"/>
                    <a:gd name="T17" fmla="*/ 151 h 456"/>
                    <a:gd name="T18" fmla="*/ 236 w 375"/>
                    <a:gd name="T19" fmla="*/ 188 h 456"/>
                    <a:gd name="T20" fmla="*/ 211 w 375"/>
                    <a:gd name="T21" fmla="*/ 204 h 456"/>
                    <a:gd name="T22" fmla="*/ 200 w 375"/>
                    <a:gd name="T23" fmla="*/ 206 h 456"/>
                    <a:gd name="T24" fmla="*/ 198 w 375"/>
                    <a:gd name="T25" fmla="*/ 195 h 456"/>
                    <a:gd name="T26" fmla="*/ 184 w 375"/>
                    <a:gd name="T27" fmla="*/ 237 h 456"/>
                    <a:gd name="T28" fmla="*/ 181 w 375"/>
                    <a:gd name="T29" fmla="*/ 255 h 456"/>
                    <a:gd name="T30" fmla="*/ 174 w 375"/>
                    <a:gd name="T31" fmla="*/ 254 h 456"/>
                    <a:gd name="T32" fmla="*/ 165 w 375"/>
                    <a:gd name="T33" fmla="*/ 246 h 456"/>
                    <a:gd name="T34" fmla="*/ 131 w 375"/>
                    <a:gd name="T35" fmla="*/ 271 h 456"/>
                    <a:gd name="T36" fmla="*/ 108 w 375"/>
                    <a:gd name="T37" fmla="*/ 269 h 456"/>
                    <a:gd name="T38" fmla="*/ 59 w 375"/>
                    <a:gd name="T39" fmla="*/ 262 h 456"/>
                    <a:gd name="T40" fmla="*/ 54 w 375"/>
                    <a:gd name="T41" fmla="*/ 273 h 456"/>
                    <a:gd name="T42" fmla="*/ 34 w 375"/>
                    <a:gd name="T43" fmla="*/ 296 h 456"/>
                    <a:gd name="T44" fmla="*/ 22 w 375"/>
                    <a:gd name="T45" fmla="*/ 312 h 456"/>
                    <a:gd name="T46" fmla="*/ 27 w 375"/>
                    <a:gd name="T47" fmla="*/ 325 h 456"/>
                    <a:gd name="T48" fmla="*/ 4 w 375"/>
                    <a:gd name="T49" fmla="*/ 359 h 456"/>
                    <a:gd name="T50" fmla="*/ 10 w 375"/>
                    <a:gd name="T51" fmla="*/ 380 h 456"/>
                    <a:gd name="T52" fmla="*/ 37 w 375"/>
                    <a:gd name="T53" fmla="*/ 394 h 456"/>
                    <a:gd name="T54" fmla="*/ 43 w 375"/>
                    <a:gd name="T55" fmla="*/ 413 h 456"/>
                    <a:gd name="T56" fmla="*/ 49 w 375"/>
                    <a:gd name="T57" fmla="*/ 452 h 456"/>
                    <a:gd name="T58" fmla="*/ 65 w 375"/>
                    <a:gd name="T59" fmla="*/ 452 h 456"/>
                    <a:gd name="T60" fmla="*/ 88 w 375"/>
                    <a:gd name="T61" fmla="*/ 448 h 456"/>
                    <a:gd name="T62" fmla="*/ 102 w 375"/>
                    <a:gd name="T63" fmla="*/ 397 h 456"/>
                    <a:gd name="T64" fmla="*/ 92 w 375"/>
                    <a:gd name="T65" fmla="*/ 368 h 456"/>
                    <a:gd name="T66" fmla="*/ 72 w 375"/>
                    <a:gd name="T67" fmla="*/ 349 h 456"/>
                    <a:gd name="T68" fmla="*/ 39 w 375"/>
                    <a:gd name="T69" fmla="*/ 330 h 456"/>
                    <a:gd name="T70" fmla="*/ 72 w 375"/>
                    <a:gd name="T71" fmla="*/ 326 h 456"/>
                    <a:gd name="T72" fmla="*/ 117 w 375"/>
                    <a:gd name="T73" fmla="*/ 309 h 456"/>
                    <a:gd name="T74" fmla="*/ 135 w 375"/>
                    <a:gd name="T75" fmla="*/ 296 h 456"/>
                    <a:gd name="T76" fmla="*/ 159 w 375"/>
                    <a:gd name="T77" fmla="*/ 296 h 456"/>
                    <a:gd name="T78" fmla="*/ 184 w 375"/>
                    <a:gd name="T79" fmla="*/ 302 h 456"/>
                    <a:gd name="T80" fmla="*/ 182 w 375"/>
                    <a:gd name="T81" fmla="*/ 351 h 456"/>
                    <a:gd name="T82" fmla="*/ 193 w 375"/>
                    <a:gd name="T83" fmla="*/ 354 h 456"/>
                    <a:gd name="T84" fmla="*/ 238 w 375"/>
                    <a:gd name="T85" fmla="*/ 318 h 456"/>
                    <a:gd name="T86" fmla="*/ 244 w 375"/>
                    <a:gd name="T87" fmla="*/ 305 h 456"/>
                    <a:gd name="T88" fmla="*/ 243 w 375"/>
                    <a:gd name="T89" fmla="*/ 286 h 456"/>
                    <a:gd name="T90" fmla="*/ 261 w 375"/>
                    <a:gd name="T91" fmla="*/ 288 h 456"/>
                    <a:gd name="T92" fmla="*/ 275 w 375"/>
                    <a:gd name="T93" fmla="*/ 289 h 456"/>
                    <a:gd name="T94" fmla="*/ 335 w 375"/>
                    <a:gd name="T95" fmla="*/ 279 h 456"/>
                    <a:gd name="T96" fmla="*/ 353 w 375"/>
                    <a:gd name="T97" fmla="*/ 266 h 456"/>
                    <a:gd name="T98" fmla="*/ 375 w 375"/>
                    <a:gd name="T99" fmla="*/ 245 h 456"/>
                    <a:gd name="T100" fmla="*/ 357 w 375"/>
                    <a:gd name="T101" fmla="*/ 219 h 456"/>
                    <a:gd name="T102" fmla="*/ 342 w 375"/>
                    <a:gd name="T103" fmla="*/ 192 h 456"/>
                    <a:gd name="T104" fmla="*/ 318 w 375"/>
                    <a:gd name="T105" fmla="*/ 159 h 456"/>
                    <a:gd name="T106" fmla="*/ 321 w 375"/>
                    <a:gd name="T107" fmla="*/ 122 h 456"/>
                    <a:gd name="T108" fmla="*/ 328 w 375"/>
                    <a:gd name="T109" fmla="*/ 94 h 456"/>
                    <a:gd name="T110" fmla="*/ 315 w 375"/>
                    <a:gd name="T111" fmla="*/ 71 h 456"/>
                    <a:gd name="T112" fmla="*/ 299 w 375"/>
                    <a:gd name="T113" fmla="*/ 53 h 456"/>
                    <a:gd name="T114" fmla="*/ 261 w 375"/>
                    <a:gd name="T115" fmla="*/ 2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5" h="456">
                      <a:moveTo>
                        <a:pt x="261" y="23"/>
                      </a:moveTo>
                      <a:lnTo>
                        <a:pt x="261" y="23"/>
                      </a:lnTo>
                      <a:lnTo>
                        <a:pt x="259" y="19"/>
                      </a:lnTo>
                      <a:lnTo>
                        <a:pt x="258" y="15"/>
                      </a:lnTo>
                      <a:lnTo>
                        <a:pt x="258" y="15"/>
                      </a:lnTo>
                      <a:lnTo>
                        <a:pt x="258" y="12"/>
                      </a:lnTo>
                      <a:lnTo>
                        <a:pt x="258" y="9"/>
                      </a:lnTo>
                      <a:lnTo>
                        <a:pt x="259" y="6"/>
                      </a:lnTo>
                      <a:lnTo>
                        <a:pt x="259" y="4"/>
                      </a:lnTo>
                      <a:lnTo>
                        <a:pt x="258" y="4"/>
                      </a:lnTo>
                      <a:lnTo>
                        <a:pt x="249" y="8"/>
                      </a:lnTo>
                      <a:lnTo>
                        <a:pt x="249" y="8"/>
                      </a:lnTo>
                      <a:lnTo>
                        <a:pt x="245" y="11"/>
                      </a:lnTo>
                      <a:lnTo>
                        <a:pt x="243" y="11"/>
                      </a:lnTo>
                      <a:lnTo>
                        <a:pt x="237" y="9"/>
                      </a:lnTo>
                      <a:lnTo>
                        <a:pt x="233" y="7"/>
                      </a:lnTo>
                      <a:lnTo>
                        <a:pt x="230" y="3"/>
                      </a:lnTo>
                      <a:lnTo>
                        <a:pt x="226" y="1"/>
                      </a:lnTo>
                      <a:lnTo>
                        <a:pt x="224" y="0"/>
                      </a:lnTo>
                      <a:lnTo>
                        <a:pt x="222" y="2"/>
                      </a:lnTo>
                      <a:lnTo>
                        <a:pt x="220" y="8"/>
                      </a:lnTo>
                      <a:lnTo>
                        <a:pt x="220" y="8"/>
                      </a:lnTo>
                      <a:lnTo>
                        <a:pt x="219" y="18"/>
                      </a:lnTo>
                      <a:lnTo>
                        <a:pt x="219" y="25"/>
                      </a:lnTo>
                      <a:lnTo>
                        <a:pt x="219" y="32"/>
                      </a:lnTo>
                      <a:lnTo>
                        <a:pt x="220" y="37"/>
                      </a:lnTo>
                      <a:lnTo>
                        <a:pt x="224" y="46"/>
                      </a:lnTo>
                      <a:lnTo>
                        <a:pt x="225" y="48"/>
                      </a:lnTo>
                      <a:lnTo>
                        <a:pt x="225" y="48"/>
                      </a:lnTo>
                      <a:lnTo>
                        <a:pt x="227" y="47"/>
                      </a:lnTo>
                      <a:lnTo>
                        <a:pt x="230" y="47"/>
                      </a:lnTo>
                      <a:lnTo>
                        <a:pt x="233" y="48"/>
                      </a:lnTo>
                      <a:lnTo>
                        <a:pt x="236" y="52"/>
                      </a:lnTo>
                      <a:lnTo>
                        <a:pt x="239" y="59"/>
                      </a:lnTo>
                      <a:lnTo>
                        <a:pt x="242" y="69"/>
                      </a:lnTo>
                      <a:lnTo>
                        <a:pt x="244" y="82"/>
                      </a:lnTo>
                      <a:lnTo>
                        <a:pt x="244" y="82"/>
                      </a:lnTo>
                      <a:lnTo>
                        <a:pt x="247" y="98"/>
                      </a:lnTo>
                      <a:lnTo>
                        <a:pt x="249" y="109"/>
                      </a:lnTo>
                      <a:lnTo>
                        <a:pt x="255" y="126"/>
                      </a:lnTo>
                      <a:lnTo>
                        <a:pt x="256" y="133"/>
                      </a:lnTo>
                      <a:lnTo>
                        <a:pt x="258" y="139"/>
                      </a:lnTo>
                      <a:lnTo>
                        <a:pt x="258" y="145"/>
                      </a:lnTo>
                      <a:lnTo>
                        <a:pt x="254" y="151"/>
                      </a:lnTo>
                      <a:lnTo>
                        <a:pt x="254" y="151"/>
                      </a:lnTo>
                      <a:lnTo>
                        <a:pt x="249" y="165"/>
                      </a:lnTo>
                      <a:lnTo>
                        <a:pt x="245" y="175"/>
                      </a:lnTo>
                      <a:lnTo>
                        <a:pt x="244" y="179"/>
                      </a:lnTo>
                      <a:lnTo>
                        <a:pt x="241" y="183"/>
                      </a:lnTo>
                      <a:lnTo>
                        <a:pt x="236" y="188"/>
                      </a:lnTo>
                      <a:lnTo>
                        <a:pt x="230" y="192"/>
                      </a:lnTo>
                      <a:lnTo>
                        <a:pt x="230" y="192"/>
                      </a:lnTo>
                      <a:lnTo>
                        <a:pt x="224" y="195"/>
                      </a:lnTo>
                      <a:lnTo>
                        <a:pt x="219" y="199"/>
                      </a:lnTo>
                      <a:lnTo>
                        <a:pt x="211" y="204"/>
                      </a:lnTo>
                      <a:lnTo>
                        <a:pt x="209" y="206"/>
                      </a:lnTo>
                      <a:lnTo>
                        <a:pt x="207" y="207"/>
                      </a:lnTo>
                      <a:lnTo>
                        <a:pt x="203" y="207"/>
                      </a:lnTo>
                      <a:lnTo>
                        <a:pt x="200" y="206"/>
                      </a:lnTo>
                      <a:lnTo>
                        <a:pt x="200" y="206"/>
                      </a:lnTo>
                      <a:lnTo>
                        <a:pt x="198" y="204"/>
                      </a:lnTo>
                      <a:lnTo>
                        <a:pt x="197" y="200"/>
                      </a:lnTo>
                      <a:lnTo>
                        <a:pt x="198" y="194"/>
                      </a:lnTo>
                      <a:lnTo>
                        <a:pt x="198" y="193"/>
                      </a:lnTo>
                      <a:lnTo>
                        <a:pt x="198" y="195"/>
                      </a:lnTo>
                      <a:lnTo>
                        <a:pt x="191" y="211"/>
                      </a:lnTo>
                      <a:lnTo>
                        <a:pt x="191" y="211"/>
                      </a:lnTo>
                      <a:lnTo>
                        <a:pt x="186" y="222"/>
                      </a:lnTo>
                      <a:lnTo>
                        <a:pt x="184" y="230"/>
                      </a:lnTo>
                      <a:lnTo>
                        <a:pt x="184" y="237"/>
                      </a:lnTo>
                      <a:lnTo>
                        <a:pt x="185" y="243"/>
                      </a:lnTo>
                      <a:lnTo>
                        <a:pt x="186" y="246"/>
                      </a:lnTo>
                      <a:lnTo>
                        <a:pt x="186" y="249"/>
                      </a:lnTo>
                      <a:lnTo>
                        <a:pt x="185" y="252"/>
                      </a:lnTo>
                      <a:lnTo>
                        <a:pt x="181" y="255"/>
                      </a:lnTo>
                      <a:lnTo>
                        <a:pt x="181" y="255"/>
                      </a:lnTo>
                      <a:lnTo>
                        <a:pt x="176" y="257"/>
                      </a:lnTo>
                      <a:lnTo>
                        <a:pt x="175" y="257"/>
                      </a:lnTo>
                      <a:lnTo>
                        <a:pt x="175" y="256"/>
                      </a:lnTo>
                      <a:lnTo>
                        <a:pt x="174" y="254"/>
                      </a:lnTo>
                      <a:lnTo>
                        <a:pt x="174" y="250"/>
                      </a:lnTo>
                      <a:lnTo>
                        <a:pt x="173" y="246"/>
                      </a:lnTo>
                      <a:lnTo>
                        <a:pt x="171" y="246"/>
                      </a:lnTo>
                      <a:lnTo>
                        <a:pt x="170" y="245"/>
                      </a:lnTo>
                      <a:lnTo>
                        <a:pt x="165" y="246"/>
                      </a:lnTo>
                      <a:lnTo>
                        <a:pt x="156" y="250"/>
                      </a:lnTo>
                      <a:lnTo>
                        <a:pt x="156" y="250"/>
                      </a:lnTo>
                      <a:lnTo>
                        <a:pt x="146" y="256"/>
                      </a:lnTo>
                      <a:lnTo>
                        <a:pt x="140" y="262"/>
                      </a:lnTo>
                      <a:lnTo>
                        <a:pt x="131" y="271"/>
                      </a:lnTo>
                      <a:lnTo>
                        <a:pt x="128" y="272"/>
                      </a:lnTo>
                      <a:lnTo>
                        <a:pt x="123" y="273"/>
                      </a:lnTo>
                      <a:lnTo>
                        <a:pt x="117" y="272"/>
                      </a:lnTo>
                      <a:lnTo>
                        <a:pt x="108" y="269"/>
                      </a:lnTo>
                      <a:lnTo>
                        <a:pt x="108" y="269"/>
                      </a:lnTo>
                      <a:lnTo>
                        <a:pt x="89" y="263"/>
                      </a:lnTo>
                      <a:lnTo>
                        <a:pt x="79" y="261"/>
                      </a:lnTo>
                      <a:lnTo>
                        <a:pt x="72" y="260"/>
                      </a:lnTo>
                      <a:lnTo>
                        <a:pt x="65" y="260"/>
                      </a:lnTo>
                      <a:lnTo>
                        <a:pt x="59" y="262"/>
                      </a:lnTo>
                      <a:lnTo>
                        <a:pt x="56" y="263"/>
                      </a:lnTo>
                      <a:lnTo>
                        <a:pt x="55" y="266"/>
                      </a:lnTo>
                      <a:lnTo>
                        <a:pt x="54" y="269"/>
                      </a:lnTo>
                      <a:lnTo>
                        <a:pt x="54" y="273"/>
                      </a:lnTo>
                      <a:lnTo>
                        <a:pt x="54" y="273"/>
                      </a:lnTo>
                      <a:lnTo>
                        <a:pt x="52" y="277"/>
                      </a:lnTo>
                      <a:lnTo>
                        <a:pt x="51" y="280"/>
                      </a:lnTo>
                      <a:lnTo>
                        <a:pt x="46" y="286"/>
                      </a:lnTo>
                      <a:lnTo>
                        <a:pt x="40" y="291"/>
                      </a:lnTo>
                      <a:lnTo>
                        <a:pt x="34" y="296"/>
                      </a:lnTo>
                      <a:lnTo>
                        <a:pt x="28" y="301"/>
                      </a:lnTo>
                      <a:lnTo>
                        <a:pt x="23" y="305"/>
                      </a:lnTo>
                      <a:lnTo>
                        <a:pt x="22" y="307"/>
                      </a:lnTo>
                      <a:lnTo>
                        <a:pt x="21" y="309"/>
                      </a:lnTo>
                      <a:lnTo>
                        <a:pt x="22" y="312"/>
                      </a:lnTo>
                      <a:lnTo>
                        <a:pt x="23" y="314"/>
                      </a:lnTo>
                      <a:lnTo>
                        <a:pt x="23" y="314"/>
                      </a:lnTo>
                      <a:lnTo>
                        <a:pt x="28" y="322"/>
                      </a:lnTo>
                      <a:lnTo>
                        <a:pt x="28" y="324"/>
                      </a:lnTo>
                      <a:lnTo>
                        <a:pt x="27" y="325"/>
                      </a:lnTo>
                      <a:lnTo>
                        <a:pt x="22" y="331"/>
                      </a:lnTo>
                      <a:lnTo>
                        <a:pt x="18" y="336"/>
                      </a:lnTo>
                      <a:lnTo>
                        <a:pt x="14" y="343"/>
                      </a:lnTo>
                      <a:lnTo>
                        <a:pt x="14" y="343"/>
                      </a:lnTo>
                      <a:lnTo>
                        <a:pt x="4" y="359"/>
                      </a:lnTo>
                      <a:lnTo>
                        <a:pt x="1" y="364"/>
                      </a:lnTo>
                      <a:lnTo>
                        <a:pt x="0" y="369"/>
                      </a:lnTo>
                      <a:lnTo>
                        <a:pt x="1" y="373"/>
                      </a:lnTo>
                      <a:lnTo>
                        <a:pt x="5" y="376"/>
                      </a:lnTo>
                      <a:lnTo>
                        <a:pt x="10" y="380"/>
                      </a:lnTo>
                      <a:lnTo>
                        <a:pt x="18" y="384"/>
                      </a:lnTo>
                      <a:lnTo>
                        <a:pt x="18" y="384"/>
                      </a:lnTo>
                      <a:lnTo>
                        <a:pt x="26" y="387"/>
                      </a:lnTo>
                      <a:lnTo>
                        <a:pt x="32" y="391"/>
                      </a:lnTo>
                      <a:lnTo>
                        <a:pt x="37" y="394"/>
                      </a:lnTo>
                      <a:lnTo>
                        <a:pt x="39" y="398"/>
                      </a:lnTo>
                      <a:lnTo>
                        <a:pt x="42" y="402"/>
                      </a:lnTo>
                      <a:lnTo>
                        <a:pt x="43" y="405"/>
                      </a:lnTo>
                      <a:lnTo>
                        <a:pt x="43" y="413"/>
                      </a:lnTo>
                      <a:lnTo>
                        <a:pt x="43" y="413"/>
                      </a:lnTo>
                      <a:lnTo>
                        <a:pt x="43" y="424"/>
                      </a:lnTo>
                      <a:lnTo>
                        <a:pt x="43" y="438"/>
                      </a:lnTo>
                      <a:lnTo>
                        <a:pt x="44" y="444"/>
                      </a:lnTo>
                      <a:lnTo>
                        <a:pt x="46" y="450"/>
                      </a:lnTo>
                      <a:lnTo>
                        <a:pt x="49" y="452"/>
                      </a:lnTo>
                      <a:lnTo>
                        <a:pt x="51" y="453"/>
                      </a:lnTo>
                      <a:lnTo>
                        <a:pt x="54" y="453"/>
                      </a:lnTo>
                      <a:lnTo>
                        <a:pt x="57" y="453"/>
                      </a:lnTo>
                      <a:lnTo>
                        <a:pt x="57" y="453"/>
                      </a:lnTo>
                      <a:lnTo>
                        <a:pt x="65" y="452"/>
                      </a:lnTo>
                      <a:lnTo>
                        <a:pt x="69" y="453"/>
                      </a:lnTo>
                      <a:lnTo>
                        <a:pt x="78" y="456"/>
                      </a:lnTo>
                      <a:lnTo>
                        <a:pt x="82" y="456"/>
                      </a:lnTo>
                      <a:lnTo>
                        <a:pt x="84" y="454"/>
                      </a:lnTo>
                      <a:lnTo>
                        <a:pt x="88" y="448"/>
                      </a:lnTo>
                      <a:lnTo>
                        <a:pt x="91" y="438"/>
                      </a:lnTo>
                      <a:lnTo>
                        <a:pt x="91" y="438"/>
                      </a:lnTo>
                      <a:lnTo>
                        <a:pt x="99" y="416"/>
                      </a:lnTo>
                      <a:lnTo>
                        <a:pt x="102" y="402"/>
                      </a:lnTo>
                      <a:lnTo>
                        <a:pt x="102" y="397"/>
                      </a:lnTo>
                      <a:lnTo>
                        <a:pt x="102" y="391"/>
                      </a:lnTo>
                      <a:lnTo>
                        <a:pt x="100" y="385"/>
                      </a:lnTo>
                      <a:lnTo>
                        <a:pt x="97" y="379"/>
                      </a:lnTo>
                      <a:lnTo>
                        <a:pt x="97" y="379"/>
                      </a:lnTo>
                      <a:lnTo>
                        <a:pt x="92" y="368"/>
                      </a:lnTo>
                      <a:lnTo>
                        <a:pt x="90" y="362"/>
                      </a:lnTo>
                      <a:lnTo>
                        <a:pt x="88" y="359"/>
                      </a:lnTo>
                      <a:lnTo>
                        <a:pt x="85" y="357"/>
                      </a:lnTo>
                      <a:lnTo>
                        <a:pt x="72" y="349"/>
                      </a:lnTo>
                      <a:lnTo>
                        <a:pt x="72" y="349"/>
                      </a:lnTo>
                      <a:lnTo>
                        <a:pt x="55" y="340"/>
                      </a:lnTo>
                      <a:lnTo>
                        <a:pt x="42" y="334"/>
                      </a:lnTo>
                      <a:lnTo>
                        <a:pt x="39" y="331"/>
                      </a:lnTo>
                      <a:lnTo>
                        <a:pt x="39" y="331"/>
                      </a:lnTo>
                      <a:lnTo>
                        <a:pt x="39" y="330"/>
                      </a:lnTo>
                      <a:lnTo>
                        <a:pt x="44" y="329"/>
                      </a:lnTo>
                      <a:lnTo>
                        <a:pt x="52" y="329"/>
                      </a:lnTo>
                      <a:lnTo>
                        <a:pt x="52" y="329"/>
                      </a:lnTo>
                      <a:lnTo>
                        <a:pt x="63" y="329"/>
                      </a:lnTo>
                      <a:lnTo>
                        <a:pt x="72" y="326"/>
                      </a:lnTo>
                      <a:lnTo>
                        <a:pt x="80" y="324"/>
                      </a:lnTo>
                      <a:lnTo>
                        <a:pt x="88" y="322"/>
                      </a:lnTo>
                      <a:lnTo>
                        <a:pt x="102" y="314"/>
                      </a:lnTo>
                      <a:lnTo>
                        <a:pt x="109" y="312"/>
                      </a:lnTo>
                      <a:lnTo>
                        <a:pt x="117" y="309"/>
                      </a:lnTo>
                      <a:lnTo>
                        <a:pt x="117" y="309"/>
                      </a:lnTo>
                      <a:lnTo>
                        <a:pt x="123" y="307"/>
                      </a:lnTo>
                      <a:lnTo>
                        <a:pt x="126" y="305"/>
                      </a:lnTo>
                      <a:lnTo>
                        <a:pt x="131" y="298"/>
                      </a:lnTo>
                      <a:lnTo>
                        <a:pt x="135" y="296"/>
                      </a:lnTo>
                      <a:lnTo>
                        <a:pt x="137" y="294"/>
                      </a:lnTo>
                      <a:lnTo>
                        <a:pt x="143" y="294"/>
                      </a:lnTo>
                      <a:lnTo>
                        <a:pt x="151" y="295"/>
                      </a:lnTo>
                      <a:lnTo>
                        <a:pt x="151" y="295"/>
                      </a:lnTo>
                      <a:lnTo>
                        <a:pt x="159" y="296"/>
                      </a:lnTo>
                      <a:lnTo>
                        <a:pt x="167" y="296"/>
                      </a:lnTo>
                      <a:lnTo>
                        <a:pt x="175" y="295"/>
                      </a:lnTo>
                      <a:lnTo>
                        <a:pt x="179" y="295"/>
                      </a:lnTo>
                      <a:lnTo>
                        <a:pt x="181" y="297"/>
                      </a:lnTo>
                      <a:lnTo>
                        <a:pt x="184" y="302"/>
                      </a:lnTo>
                      <a:lnTo>
                        <a:pt x="186" y="309"/>
                      </a:lnTo>
                      <a:lnTo>
                        <a:pt x="186" y="309"/>
                      </a:lnTo>
                      <a:lnTo>
                        <a:pt x="186" y="319"/>
                      </a:lnTo>
                      <a:lnTo>
                        <a:pt x="185" y="331"/>
                      </a:lnTo>
                      <a:lnTo>
                        <a:pt x="182" y="351"/>
                      </a:lnTo>
                      <a:lnTo>
                        <a:pt x="182" y="357"/>
                      </a:lnTo>
                      <a:lnTo>
                        <a:pt x="184" y="358"/>
                      </a:lnTo>
                      <a:lnTo>
                        <a:pt x="186" y="359"/>
                      </a:lnTo>
                      <a:lnTo>
                        <a:pt x="190" y="358"/>
                      </a:lnTo>
                      <a:lnTo>
                        <a:pt x="193" y="354"/>
                      </a:lnTo>
                      <a:lnTo>
                        <a:pt x="205" y="343"/>
                      </a:lnTo>
                      <a:lnTo>
                        <a:pt x="205" y="343"/>
                      </a:lnTo>
                      <a:lnTo>
                        <a:pt x="219" y="331"/>
                      </a:lnTo>
                      <a:lnTo>
                        <a:pt x="230" y="323"/>
                      </a:lnTo>
                      <a:lnTo>
                        <a:pt x="238" y="318"/>
                      </a:lnTo>
                      <a:lnTo>
                        <a:pt x="243" y="315"/>
                      </a:lnTo>
                      <a:lnTo>
                        <a:pt x="247" y="313"/>
                      </a:lnTo>
                      <a:lnTo>
                        <a:pt x="248" y="312"/>
                      </a:lnTo>
                      <a:lnTo>
                        <a:pt x="248" y="309"/>
                      </a:lnTo>
                      <a:lnTo>
                        <a:pt x="244" y="305"/>
                      </a:lnTo>
                      <a:lnTo>
                        <a:pt x="244" y="305"/>
                      </a:lnTo>
                      <a:lnTo>
                        <a:pt x="242" y="298"/>
                      </a:lnTo>
                      <a:lnTo>
                        <a:pt x="241" y="294"/>
                      </a:lnTo>
                      <a:lnTo>
                        <a:pt x="241" y="290"/>
                      </a:lnTo>
                      <a:lnTo>
                        <a:pt x="243" y="286"/>
                      </a:lnTo>
                      <a:lnTo>
                        <a:pt x="245" y="284"/>
                      </a:lnTo>
                      <a:lnTo>
                        <a:pt x="250" y="283"/>
                      </a:lnTo>
                      <a:lnTo>
                        <a:pt x="255" y="284"/>
                      </a:lnTo>
                      <a:lnTo>
                        <a:pt x="261" y="288"/>
                      </a:lnTo>
                      <a:lnTo>
                        <a:pt x="261" y="288"/>
                      </a:lnTo>
                      <a:lnTo>
                        <a:pt x="268" y="292"/>
                      </a:lnTo>
                      <a:lnTo>
                        <a:pt x="270" y="294"/>
                      </a:lnTo>
                      <a:lnTo>
                        <a:pt x="270" y="292"/>
                      </a:lnTo>
                      <a:lnTo>
                        <a:pt x="271" y="291"/>
                      </a:lnTo>
                      <a:lnTo>
                        <a:pt x="275" y="289"/>
                      </a:lnTo>
                      <a:lnTo>
                        <a:pt x="282" y="288"/>
                      </a:lnTo>
                      <a:lnTo>
                        <a:pt x="294" y="285"/>
                      </a:lnTo>
                      <a:lnTo>
                        <a:pt x="294" y="285"/>
                      </a:lnTo>
                      <a:lnTo>
                        <a:pt x="318" y="281"/>
                      </a:lnTo>
                      <a:lnTo>
                        <a:pt x="335" y="279"/>
                      </a:lnTo>
                      <a:lnTo>
                        <a:pt x="341" y="278"/>
                      </a:lnTo>
                      <a:lnTo>
                        <a:pt x="346" y="274"/>
                      </a:lnTo>
                      <a:lnTo>
                        <a:pt x="350" y="271"/>
                      </a:lnTo>
                      <a:lnTo>
                        <a:pt x="353" y="266"/>
                      </a:lnTo>
                      <a:lnTo>
                        <a:pt x="353" y="266"/>
                      </a:lnTo>
                      <a:lnTo>
                        <a:pt x="357" y="260"/>
                      </a:lnTo>
                      <a:lnTo>
                        <a:pt x="362" y="256"/>
                      </a:lnTo>
                      <a:lnTo>
                        <a:pt x="372" y="250"/>
                      </a:lnTo>
                      <a:lnTo>
                        <a:pt x="375" y="247"/>
                      </a:lnTo>
                      <a:lnTo>
                        <a:pt x="375" y="245"/>
                      </a:lnTo>
                      <a:lnTo>
                        <a:pt x="375" y="244"/>
                      </a:lnTo>
                      <a:lnTo>
                        <a:pt x="373" y="237"/>
                      </a:lnTo>
                      <a:lnTo>
                        <a:pt x="366" y="228"/>
                      </a:lnTo>
                      <a:lnTo>
                        <a:pt x="366" y="228"/>
                      </a:lnTo>
                      <a:lnTo>
                        <a:pt x="357" y="219"/>
                      </a:lnTo>
                      <a:lnTo>
                        <a:pt x="352" y="213"/>
                      </a:lnTo>
                      <a:lnTo>
                        <a:pt x="350" y="209"/>
                      </a:lnTo>
                      <a:lnTo>
                        <a:pt x="349" y="205"/>
                      </a:lnTo>
                      <a:lnTo>
                        <a:pt x="346" y="196"/>
                      </a:lnTo>
                      <a:lnTo>
                        <a:pt x="342" y="192"/>
                      </a:lnTo>
                      <a:lnTo>
                        <a:pt x="336" y="183"/>
                      </a:lnTo>
                      <a:lnTo>
                        <a:pt x="336" y="183"/>
                      </a:lnTo>
                      <a:lnTo>
                        <a:pt x="324" y="168"/>
                      </a:lnTo>
                      <a:lnTo>
                        <a:pt x="321" y="164"/>
                      </a:lnTo>
                      <a:lnTo>
                        <a:pt x="318" y="159"/>
                      </a:lnTo>
                      <a:lnTo>
                        <a:pt x="317" y="155"/>
                      </a:lnTo>
                      <a:lnTo>
                        <a:pt x="316" y="149"/>
                      </a:lnTo>
                      <a:lnTo>
                        <a:pt x="318" y="132"/>
                      </a:lnTo>
                      <a:lnTo>
                        <a:pt x="318" y="132"/>
                      </a:lnTo>
                      <a:lnTo>
                        <a:pt x="321" y="122"/>
                      </a:lnTo>
                      <a:lnTo>
                        <a:pt x="324" y="116"/>
                      </a:lnTo>
                      <a:lnTo>
                        <a:pt x="329" y="106"/>
                      </a:lnTo>
                      <a:lnTo>
                        <a:pt x="332" y="104"/>
                      </a:lnTo>
                      <a:lnTo>
                        <a:pt x="330" y="99"/>
                      </a:lnTo>
                      <a:lnTo>
                        <a:pt x="328" y="94"/>
                      </a:lnTo>
                      <a:lnTo>
                        <a:pt x="323" y="87"/>
                      </a:lnTo>
                      <a:lnTo>
                        <a:pt x="323" y="87"/>
                      </a:lnTo>
                      <a:lnTo>
                        <a:pt x="318" y="81"/>
                      </a:lnTo>
                      <a:lnTo>
                        <a:pt x="316" y="75"/>
                      </a:lnTo>
                      <a:lnTo>
                        <a:pt x="315" y="71"/>
                      </a:lnTo>
                      <a:lnTo>
                        <a:pt x="315" y="69"/>
                      </a:lnTo>
                      <a:lnTo>
                        <a:pt x="313" y="66"/>
                      </a:lnTo>
                      <a:lnTo>
                        <a:pt x="312" y="63"/>
                      </a:lnTo>
                      <a:lnTo>
                        <a:pt x="307" y="59"/>
                      </a:lnTo>
                      <a:lnTo>
                        <a:pt x="299" y="53"/>
                      </a:lnTo>
                      <a:lnTo>
                        <a:pt x="299" y="53"/>
                      </a:lnTo>
                      <a:lnTo>
                        <a:pt x="282" y="41"/>
                      </a:lnTo>
                      <a:lnTo>
                        <a:pt x="270" y="31"/>
                      </a:lnTo>
                      <a:lnTo>
                        <a:pt x="261" y="23"/>
                      </a:lnTo>
                      <a:lnTo>
                        <a:pt x="26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5" name="Freeform 127">
                  <a:extLst>
                    <a:ext uri="{FF2B5EF4-FFF2-40B4-BE49-F238E27FC236}">
                      <a16:creationId xmlns:a16="http://schemas.microsoft.com/office/drawing/2014/main" id="{29CF8D15-37BC-4FF7-9F5D-21C565378F00}"/>
                    </a:ext>
                  </a:extLst>
                </p:cNvPr>
                <p:cNvSpPr>
                  <a:spLocks/>
                </p:cNvSpPr>
                <p:nvPr/>
              </p:nvSpPr>
              <p:spPr bwMode="auto">
                <a:xfrm>
                  <a:off x="4533" y="1939"/>
                  <a:ext cx="23" cy="15"/>
                </a:xfrm>
                <a:custGeom>
                  <a:avLst/>
                  <a:gdLst>
                    <a:gd name="T0" fmla="*/ 63 w 69"/>
                    <a:gd name="T1" fmla="*/ 24 h 46"/>
                    <a:gd name="T2" fmla="*/ 63 w 69"/>
                    <a:gd name="T3" fmla="*/ 24 h 46"/>
                    <a:gd name="T4" fmla="*/ 66 w 69"/>
                    <a:gd name="T5" fmla="*/ 22 h 46"/>
                    <a:gd name="T6" fmla="*/ 69 w 69"/>
                    <a:gd name="T7" fmla="*/ 17 h 46"/>
                    <a:gd name="T8" fmla="*/ 69 w 69"/>
                    <a:gd name="T9" fmla="*/ 15 h 46"/>
                    <a:gd name="T10" fmla="*/ 68 w 69"/>
                    <a:gd name="T11" fmla="*/ 11 h 46"/>
                    <a:gd name="T12" fmla="*/ 67 w 69"/>
                    <a:gd name="T13" fmla="*/ 9 h 46"/>
                    <a:gd name="T14" fmla="*/ 63 w 69"/>
                    <a:gd name="T15" fmla="*/ 5 h 46"/>
                    <a:gd name="T16" fmla="*/ 63 w 69"/>
                    <a:gd name="T17" fmla="*/ 5 h 46"/>
                    <a:gd name="T18" fmla="*/ 56 w 69"/>
                    <a:gd name="T19" fmla="*/ 1 h 46"/>
                    <a:gd name="T20" fmla="*/ 54 w 69"/>
                    <a:gd name="T21" fmla="*/ 0 h 46"/>
                    <a:gd name="T22" fmla="*/ 50 w 69"/>
                    <a:gd name="T23" fmla="*/ 0 h 46"/>
                    <a:gd name="T24" fmla="*/ 41 w 69"/>
                    <a:gd name="T25" fmla="*/ 3 h 46"/>
                    <a:gd name="T26" fmla="*/ 29 w 69"/>
                    <a:gd name="T27" fmla="*/ 5 h 46"/>
                    <a:gd name="T28" fmla="*/ 29 w 69"/>
                    <a:gd name="T29" fmla="*/ 5 h 46"/>
                    <a:gd name="T30" fmla="*/ 16 w 69"/>
                    <a:gd name="T31" fmla="*/ 7 h 46"/>
                    <a:gd name="T32" fmla="*/ 7 w 69"/>
                    <a:gd name="T33" fmla="*/ 10 h 46"/>
                    <a:gd name="T34" fmla="*/ 4 w 69"/>
                    <a:gd name="T35" fmla="*/ 11 h 46"/>
                    <a:gd name="T36" fmla="*/ 1 w 69"/>
                    <a:gd name="T37" fmla="*/ 15 h 46"/>
                    <a:gd name="T38" fmla="*/ 0 w 69"/>
                    <a:gd name="T39" fmla="*/ 18 h 46"/>
                    <a:gd name="T40" fmla="*/ 0 w 69"/>
                    <a:gd name="T41" fmla="*/ 24 h 46"/>
                    <a:gd name="T42" fmla="*/ 0 w 69"/>
                    <a:gd name="T43" fmla="*/ 24 h 46"/>
                    <a:gd name="T44" fmla="*/ 0 w 69"/>
                    <a:gd name="T45" fmla="*/ 37 h 46"/>
                    <a:gd name="T46" fmla="*/ 0 w 69"/>
                    <a:gd name="T47" fmla="*/ 41 h 46"/>
                    <a:gd name="T48" fmla="*/ 1 w 69"/>
                    <a:gd name="T49" fmla="*/ 44 h 46"/>
                    <a:gd name="T50" fmla="*/ 3 w 69"/>
                    <a:gd name="T51" fmla="*/ 46 h 46"/>
                    <a:gd name="T52" fmla="*/ 5 w 69"/>
                    <a:gd name="T53" fmla="*/ 46 h 46"/>
                    <a:gd name="T54" fmla="*/ 14 w 69"/>
                    <a:gd name="T55" fmla="*/ 45 h 46"/>
                    <a:gd name="T56" fmla="*/ 14 w 69"/>
                    <a:gd name="T57" fmla="*/ 45 h 46"/>
                    <a:gd name="T58" fmla="*/ 18 w 69"/>
                    <a:gd name="T59" fmla="*/ 43 h 46"/>
                    <a:gd name="T60" fmla="*/ 20 w 69"/>
                    <a:gd name="T61" fmla="*/ 41 h 46"/>
                    <a:gd name="T62" fmla="*/ 20 w 69"/>
                    <a:gd name="T63" fmla="*/ 39 h 46"/>
                    <a:gd name="T64" fmla="*/ 18 w 69"/>
                    <a:gd name="T65" fmla="*/ 38 h 46"/>
                    <a:gd name="T66" fmla="*/ 20 w 69"/>
                    <a:gd name="T67" fmla="*/ 37 h 46"/>
                    <a:gd name="T68" fmla="*/ 21 w 69"/>
                    <a:gd name="T69" fmla="*/ 35 h 46"/>
                    <a:gd name="T70" fmla="*/ 26 w 69"/>
                    <a:gd name="T71" fmla="*/ 34 h 46"/>
                    <a:gd name="T72" fmla="*/ 34 w 69"/>
                    <a:gd name="T73" fmla="*/ 34 h 46"/>
                    <a:gd name="T74" fmla="*/ 34 w 69"/>
                    <a:gd name="T75" fmla="*/ 34 h 46"/>
                    <a:gd name="T76" fmla="*/ 44 w 69"/>
                    <a:gd name="T77" fmla="*/ 34 h 46"/>
                    <a:gd name="T78" fmla="*/ 51 w 69"/>
                    <a:gd name="T79" fmla="*/ 33 h 46"/>
                    <a:gd name="T80" fmla="*/ 56 w 69"/>
                    <a:gd name="T81" fmla="*/ 32 h 46"/>
                    <a:gd name="T82" fmla="*/ 60 w 69"/>
                    <a:gd name="T83" fmla="*/ 29 h 46"/>
                    <a:gd name="T84" fmla="*/ 62 w 69"/>
                    <a:gd name="T85" fmla="*/ 28 h 46"/>
                    <a:gd name="T86" fmla="*/ 63 w 69"/>
                    <a:gd name="T87" fmla="*/ 27 h 46"/>
                    <a:gd name="T88" fmla="*/ 63 w 69"/>
                    <a:gd name="T89" fmla="*/ 24 h 46"/>
                    <a:gd name="T90" fmla="*/ 63 w 69"/>
                    <a:gd name="T9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 h="46">
                      <a:moveTo>
                        <a:pt x="63" y="24"/>
                      </a:moveTo>
                      <a:lnTo>
                        <a:pt x="63" y="24"/>
                      </a:lnTo>
                      <a:lnTo>
                        <a:pt x="66" y="22"/>
                      </a:lnTo>
                      <a:lnTo>
                        <a:pt x="69" y="17"/>
                      </a:lnTo>
                      <a:lnTo>
                        <a:pt x="69" y="15"/>
                      </a:lnTo>
                      <a:lnTo>
                        <a:pt x="68" y="11"/>
                      </a:lnTo>
                      <a:lnTo>
                        <a:pt x="67" y="9"/>
                      </a:lnTo>
                      <a:lnTo>
                        <a:pt x="63" y="5"/>
                      </a:lnTo>
                      <a:lnTo>
                        <a:pt x="63" y="5"/>
                      </a:lnTo>
                      <a:lnTo>
                        <a:pt x="56" y="1"/>
                      </a:lnTo>
                      <a:lnTo>
                        <a:pt x="54" y="0"/>
                      </a:lnTo>
                      <a:lnTo>
                        <a:pt x="50" y="0"/>
                      </a:lnTo>
                      <a:lnTo>
                        <a:pt x="41" y="3"/>
                      </a:lnTo>
                      <a:lnTo>
                        <a:pt x="29" y="5"/>
                      </a:lnTo>
                      <a:lnTo>
                        <a:pt x="29" y="5"/>
                      </a:lnTo>
                      <a:lnTo>
                        <a:pt x="16" y="7"/>
                      </a:lnTo>
                      <a:lnTo>
                        <a:pt x="7" y="10"/>
                      </a:lnTo>
                      <a:lnTo>
                        <a:pt x="4" y="11"/>
                      </a:lnTo>
                      <a:lnTo>
                        <a:pt x="1" y="15"/>
                      </a:lnTo>
                      <a:lnTo>
                        <a:pt x="0" y="18"/>
                      </a:lnTo>
                      <a:lnTo>
                        <a:pt x="0" y="24"/>
                      </a:lnTo>
                      <a:lnTo>
                        <a:pt x="0" y="24"/>
                      </a:lnTo>
                      <a:lnTo>
                        <a:pt x="0" y="37"/>
                      </a:lnTo>
                      <a:lnTo>
                        <a:pt x="0" y="41"/>
                      </a:lnTo>
                      <a:lnTo>
                        <a:pt x="1" y="44"/>
                      </a:lnTo>
                      <a:lnTo>
                        <a:pt x="3" y="46"/>
                      </a:lnTo>
                      <a:lnTo>
                        <a:pt x="5" y="46"/>
                      </a:lnTo>
                      <a:lnTo>
                        <a:pt x="14" y="45"/>
                      </a:lnTo>
                      <a:lnTo>
                        <a:pt x="14" y="45"/>
                      </a:lnTo>
                      <a:lnTo>
                        <a:pt x="18" y="43"/>
                      </a:lnTo>
                      <a:lnTo>
                        <a:pt x="20" y="41"/>
                      </a:lnTo>
                      <a:lnTo>
                        <a:pt x="20" y="39"/>
                      </a:lnTo>
                      <a:lnTo>
                        <a:pt x="18" y="38"/>
                      </a:lnTo>
                      <a:lnTo>
                        <a:pt x="20" y="37"/>
                      </a:lnTo>
                      <a:lnTo>
                        <a:pt x="21" y="35"/>
                      </a:lnTo>
                      <a:lnTo>
                        <a:pt x="26" y="34"/>
                      </a:lnTo>
                      <a:lnTo>
                        <a:pt x="34" y="34"/>
                      </a:lnTo>
                      <a:lnTo>
                        <a:pt x="34" y="34"/>
                      </a:lnTo>
                      <a:lnTo>
                        <a:pt x="44" y="34"/>
                      </a:lnTo>
                      <a:lnTo>
                        <a:pt x="51" y="33"/>
                      </a:lnTo>
                      <a:lnTo>
                        <a:pt x="56" y="32"/>
                      </a:lnTo>
                      <a:lnTo>
                        <a:pt x="60" y="29"/>
                      </a:lnTo>
                      <a:lnTo>
                        <a:pt x="62" y="28"/>
                      </a:lnTo>
                      <a:lnTo>
                        <a:pt x="63" y="27"/>
                      </a:lnTo>
                      <a:lnTo>
                        <a:pt x="63" y="24"/>
                      </a:lnTo>
                      <a:lnTo>
                        <a:pt x="6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6" name="Freeform 128">
                  <a:extLst>
                    <a:ext uri="{FF2B5EF4-FFF2-40B4-BE49-F238E27FC236}">
                      <a16:creationId xmlns:a16="http://schemas.microsoft.com/office/drawing/2014/main" id="{64EFD4F0-1699-4049-B89C-3FFBCB1B18A4}"/>
                    </a:ext>
                  </a:extLst>
                </p:cNvPr>
                <p:cNvSpPr>
                  <a:spLocks/>
                </p:cNvSpPr>
                <p:nvPr/>
              </p:nvSpPr>
              <p:spPr bwMode="auto">
                <a:xfrm>
                  <a:off x="4090" y="1361"/>
                  <a:ext cx="108" cy="20"/>
                </a:xfrm>
                <a:custGeom>
                  <a:avLst/>
                  <a:gdLst>
                    <a:gd name="T0" fmla="*/ 51 w 324"/>
                    <a:gd name="T1" fmla="*/ 19 h 59"/>
                    <a:gd name="T2" fmla="*/ 51 w 324"/>
                    <a:gd name="T3" fmla="*/ 19 h 59"/>
                    <a:gd name="T4" fmla="*/ 46 w 324"/>
                    <a:gd name="T5" fmla="*/ 14 h 59"/>
                    <a:gd name="T6" fmla="*/ 40 w 324"/>
                    <a:gd name="T7" fmla="*/ 9 h 59"/>
                    <a:gd name="T8" fmla="*/ 34 w 324"/>
                    <a:gd name="T9" fmla="*/ 4 h 59"/>
                    <a:gd name="T10" fmla="*/ 27 w 324"/>
                    <a:gd name="T11" fmla="*/ 0 h 59"/>
                    <a:gd name="T12" fmla="*/ 23 w 324"/>
                    <a:gd name="T13" fmla="*/ 0 h 59"/>
                    <a:gd name="T14" fmla="*/ 19 w 324"/>
                    <a:gd name="T15" fmla="*/ 0 h 59"/>
                    <a:gd name="T16" fmla="*/ 16 w 324"/>
                    <a:gd name="T17" fmla="*/ 0 h 59"/>
                    <a:gd name="T18" fmla="*/ 12 w 324"/>
                    <a:gd name="T19" fmla="*/ 2 h 59"/>
                    <a:gd name="T20" fmla="*/ 10 w 324"/>
                    <a:gd name="T21" fmla="*/ 5 h 59"/>
                    <a:gd name="T22" fmla="*/ 6 w 324"/>
                    <a:gd name="T23" fmla="*/ 9 h 59"/>
                    <a:gd name="T24" fmla="*/ 6 w 324"/>
                    <a:gd name="T25" fmla="*/ 9 h 59"/>
                    <a:gd name="T26" fmla="*/ 2 w 324"/>
                    <a:gd name="T27" fmla="*/ 17 h 59"/>
                    <a:gd name="T28" fmla="*/ 0 w 324"/>
                    <a:gd name="T29" fmla="*/ 25 h 59"/>
                    <a:gd name="T30" fmla="*/ 1 w 324"/>
                    <a:gd name="T31" fmla="*/ 32 h 59"/>
                    <a:gd name="T32" fmla="*/ 6 w 324"/>
                    <a:gd name="T33" fmla="*/ 38 h 59"/>
                    <a:gd name="T34" fmla="*/ 12 w 324"/>
                    <a:gd name="T35" fmla="*/ 43 h 59"/>
                    <a:gd name="T36" fmla="*/ 21 w 324"/>
                    <a:gd name="T37" fmla="*/ 48 h 59"/>
                    <a:gd name="T38" fmla="*/ 31 w 324"/>
                    <a:gd name="T39" fmla="*/ 50 h 59"/>
                    <a:gd name="T40" fmla="*/ 46 w 324"/>
                    <a:gd name="T41" fmla="*/ 53 h 59"/>
                    <a:gd name="T42" fmla="*/ 46 w 324"/>
                    <a:gd name="T43" fmla="*/ 53 h 59"/>
                    <a:gd name="T44" fmla="*/ 57 w 324"/>
                    <a:gd name="T45" fmla="*/ 55 h 59"/>
                    <a:gd name="T46" fmla="*/ 64 w 324"/>
                    <a:gd name="T47" fmla="*/ 56 h 59"/>
                    <a:gd name="T48" fmla="*/ 69 w 324"/>
                    <a:gd name="T49" fmla="*/ 59 h 59"/>
                    <a:gd name="T50" fmla="*/ 78 w 324"/>
                    <a:gd name="T51" fmla="*/ 57 h 59"/>
                    <a:gd name="T52" fmla="*/ 104 w 324"/>
                    <a:gd name="T53" fmla="*/ 53 h 59"/>
                    <a:gd name="T54" fmla="*/ 104 w 324"/>
                    <a:gd name="T55" fmla="*/ 53 h 59"/>
                    <a:gd name="T56" fmla="*/ 149 w 324"/>
                    <a:gd name="T57" fmla="*/ 46 h 59"/>
                    <a:gd name="T58" fmla="*/ 190 w 324"/>
                    <a:gd name="T59" fmla="*/ 40 h 59"/>
                    <a:gd name="T60" fmla="*/ 205 w 324"/>
                    <a:gd name="T61" fmla="*/ 38 h 59"/>
                    <a:gd name="T62" fmla="*/ 209 w 324"/>
                    <a:gd name="T63" fmla="*/ 37 h 59"/>
                    <a:gd name="T64" fmla="*/ 212 w 324"/>
                    <a:gd name="T65" fmla="*/ 34 h 59"/>
                    <a:gd name="T66" fmla="*/ 212 w 324"/>
                    <a:gd name="T67" fmla="*/ 33 h 59"/>
                    <a:gd name="T68" fmla="*/ 211 w 324"/>
                    <a:gd name="T69" fmla="*/ 32 h 59"/>
                    <a:gd name="T70" fmla="*/ 206 w 324"/>
                    <a:gd name="T71" fmla="*/ 31 h 59"/>
                    <a:gd name="T72" fmla="*/ 198 w 324"/>
                    <a:gd name="T73" fmla="*/ 28 h 59"/>
                    <a:gd name="T74" fmla="*/ 198 w 324"/>
                    <a:gd name="T75" fmla="*/ 28 h 59"/>
                    <a:gd name="T76" fmla="*/ 156 w 324"/>
                    <a:gd name="T77" fmla="*/ 21 h 59"/>
                    <a:gd name="T78" fmla="*/ 113 w 324"/>
                    <a:gd name="T79" fmla="*/ 15 h 59"/>
                    <a:gd name="T80" fmla="*/ 65 w 324"/>
                    <a:gd name="T81" fmla="*/ 9 h 59"/>
                    <a:gd name="T82" fmla="*/ 65 w 324"/>
                    <a:gd name="T83" fmla="*/ 9 h 59"/>
                    <a:gd name="T84" fmla="*/ 254 w 324"/>
                    <a:gd name="T85" fmla="*/ 31 h 59"/>
                    <a:gd name="T86" fmla="*/ 254 w 324"/>
                    <a:gd name="T87" fmla="*/ 31 h 59"/>
                    <a:gd name="T88" fmla="*/ 308 w 324"/>
                    <a:gd name="T89" fmla="*/ 37 h 59"/>
                    <a:gd name="T90" fmla="*/ 321 w 324"/>
                    <a:gd name="T91" fmla="*/ 38 h 59"/>
                    <a:gd name="T92" fmla="*/ 324 w 324"/>
                    <a:gd name="T93" fmla="*/ 39 h 59"/>
                    <a:gd name="T94" fmla="*/ 321 w 324"/>
                    <a:gd name="T95" fmla="*/ 38 h 59"/>
                    <a:gd name="T96" fmla="*/ 51 w 324"/>
                    <a:gd name="T97"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4" h="59">
                      <a:moveTo>
                        <a:pt x="51" y="19"/>
                      </a:moveTo>
                      <a:lnTo>
                        <a:pt x="51" y="19"/>
                      </a:lnTo>
                      <a:lnTo>
                        <a:pt x="46" y="14"/>
                      </a:lnTo>
                      <a:lnTo>
                        <a:pt x="40" y="9"/>
                      </a:lnTo>
                      <a:lnTo>
                        <a:pt x="34" y="4"/>
                      </a:lnTo>
                      <a:lnTo>
                        <a:pt x="27" y="0"/>
                      </a:lnTo>
                      <a:lnTo>
                        <a:pt x="23" y="0"/>
                      </a:lnTo>
                      <a:lnTo>
                        <a:pt x="19" y="0"/>
                      </a:lnTo>
                      <a:lnTo>
                        <a:pt x="16" y="0"/>
                      </a:lnTo>
                      <a:lnTo>
                        <a:pt x="12" y="2"/>
                      </a:lnTo>
                      <a:lnTo>
                        <a:pt x="10" y="5"/>
                      </a:lnTo>
                      <a:lnTo>
                        <a:pt x="6" y="9"/>
                      </a:lnTo>
                      <a:lnTo>
                        <a:pt x="6" y="9"/>
                      </a:lnTo>
                      <a:lnTo>
                        <a:pt x="2" y="17"/>
                      </a:lnTo>
                      <a:lnTo>
                        <a:pt x="0" y="25"/>
                      </a:lnTo>
                      <a:lnTo>
                        <a:pt x="1" y="32"/>
                      </a:lnTo>
                      <a:lnTo>
                        <a:pt x="6" y="38"/>
                      </a:lnTo>
                      <a:lnTo>
                        <a:pt x="12" y="43"/>
                      </a:lnTo>
                      <a:lnTo>
                        <a:pt x="21" y="48"/>
                      </a:lnTo>
                      <a:lnTo>
                        <a:pt x="31" y="50"/>
                      </a:lnTo>
                      <a:lnTo>
                        <a:pt x="46" y="53"/>
                      </a:lnTo>
                      <a:lnTo>
                        <a:pt x="46" y="53"/>
                      </a:lnTo>
                      <a:lnTo>
                        <a:pt x="57" y="55"/>
                      </a:lnTo>
                      <a:lnTo>
                        <a:pt x="64" y="56"/>
                      </a:lnTo>
                      <a:lnTo>
                        <a:pt x="69" y="59"/>
                      </a:lnTo>
                      <a:lnTo>
                        <a:pt x="78" y="57"/>
                      </a:lnTo>
                      <a:lnTo>
                        <a:pt x="104" y="53"/>
                      </a:lnTo>
                      <a:lnTo>
                        <a:pt x="104" y="53"/>
                      </a:lnTo>
                      <a:lnTo>
                        <a:pt x="149" y="46"/>
                      </a:lnTo>
                      <a:lnTo>
                        <a:pt x="190" y="40"/>
                      </a:lnTo>
                      <a:lnTo>
                        <a:pt x="205" y="38"/>
                      </a:lnTo>
                      <a:lnTo>
                        <a:pt x="209" y="37"/>
                      </a:lnTo>
                      <a:lnTo>
                        <a:pt x="212" y="34"/>
                      </a:lnTo>
                      <a:lnTo>
                        <a:pt x="212" y="33"/>
                      </a:lnTo>
                      <a:lnTo>
                        <a:pt x="211" y="32"/>
                      </a:lnTo>
                      <a:lnTo>
                        <a:pt x="206" y="31"/>
                      </a:lnTo>
                      <a:lnTo>
                        <a:pt x="198" y="28"/>
                      </a:lnTo>
                      <a:lnTo>
                        <a:pt x="198" y="28"/>
                      </a:lnTo>
                      <a:lnTo>
                        <a:pt x="156" y="21"/>
                      </a:lnTo>
                      <a:lnTo>
                        <a:pt x="113" y="15"/>
                      </a:lnTo>
                      <a:lnTo>
                        <a:pt x="65" y="9"/>
                      </a:lnTo>
                      <a:lnTo>
                        <a:pt x="65" y="9"/>
                      </a:lnTo>
                      <a:lnTo>
                        <a:pt x="254" y="31"/>
                      </a:lnTo>
                      <a:lnTo>
                        <a:pt x="254" y="31"/>
                      </a:lnTo>
                      <a:lnTo>
                        <a:pt x="308" y="37"/>
                      </a:lnTo>
                      <a:lnTo>
                        <a:pt x="321" y="38"/>
                      </a:lnTo>
                      <a:lnTo>
                        <a:pt x="324" y="39"/>
                      </a:lnTo>
                      <a:lnTo>
                        <a:pt x="321" y="38"/>
                      </a:lnTo>
                      <a:lnTo>
                        <a:pt x="5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7" name="Freeform 129">
                  <a:extLst>
                    <a:ext uri="{FF2B5EF4-FFF2-40B4-BE49-F238E27FC236}">
                      <a16:creationId xmlns:a16="http://schemas.microsoft.com/office/drawing/2014/main" id="{C41F156D-1B4A-4A36-811B-31C3854A3D99}"/>
                    </a:ext>
                  </a:extLst>
                </p:cNvPr>
                <p:cNvSpPr>
                  <a:spLocks/>
                </p:cNvSpPr>
                <p:nvPr/>
              </p:nvSpPr>
              <p:spPr bwMode="auto">
                <a:xfrm>
                  <a:off x="4957" y="2561"/>
                  <a:ext cx="18" cy="11"/>
                </a:xfrm>
                <a:custGeom>
                  <a:avLst/>
                  <a:gdLst>
                    <a:gd name="T0" fmla="*/ 14 w 54"/>
                    <a:gd name="T1" fmla="*/ 8 h 33"/>
                    <a:gd name="T2" fmla="*/ 14 w 54"/>
                    <a:gd name="T3" fmla="*/ 8 h 33"/>
                    <a:gd name="T4" fmla="*/ 11 w 54"/>
                    <a:gd name="T5" fmla="*/ 5 h 33"/>
                    <a:gd name="T6" fmla="*/ 7 w 54"/>
                    <a:gd name="T7" fmla="*/ 3 h 33"/>
                    <a:gd name="T8" fmla="*/ 1 w 54"/>
                    <a:gd name="T9" fmla="*/ 0 h 33"/>
                    <a:gd name="T10" fmla="*/ 0 w 54"/>
                    <a:gd name="T11" fmla="*/ 2 h 33"/>
                    <a:gd name="T12" fmla="*/ 0 w 54"/>
                    <a:gd name="T13" fmla="*/ 3 h 33"/>
                    <a:gd name="T14" fmla="*/ 1 w 54"/>
                    <a:gd name="T15" fmla="*/ 5 h 33"/>
                    <a:gd name="T16" fmla="*/ 5 w 54"/>
                    <a:gd name="T17" fmla="*/ 8 h 33"/>
                    <a:gd name="T18" fmla="*/ 5 w 54"/>
                    <a:gd name="T19" fmla="*/ 8 h 33"/>
                    <a:gd name="T20" fmla="*/ 7 w 54"/>
                    <a:gd name="T21" fmla="*/ 11 h 33"/>
                    <a:gd name="T22" fmla="*/ 8 w 54"/>
                    <a:gd name="T23" fmla="*/ 13 h 33"/>
                    <a:gd name="T24" fmla="*/ 10 w 54"/>
                    <a:gd name="T25" fmla="*/ 15 h 33"/>
                    <a:gd name="T26" fmla="*/ 12 w 54"/>
                    <a:gd name="T27" fmla="*/ 17 h 33"/>
                    <a:gd name="T28" fmla="*/ 24 w 54"/>
                    <a:gd name="T29" fmla="*/ 22 h 33"/>
                    <a:gd name="T30" fmla="*/ 24 w 54"/>
                    <a:gd name="T31" fmla="*/ 22 h 33"/>
                    <a:gd name="T32" fmla="*/ 40 w 54"/>
                    <a:gd name="T33" fmla="*/ 28 h 33"/>
                    <a:gd name="T34" fmla="*/ 50 w 54"/>
                    <a:gd name="T35" fmla="*/ 32 h 33"/>
                    <a:gd name="T36" fmla="*/ 54 w 54"/>
                    <a:gd name="T37" fmla="*/ 32 h 33"/>
                    <a:gd name="T38" fmla="*/ 53 w 54"/>
                    <a:gd name="T39" fmla="*/ 33 h 33"/>
                    <a:gd name="T40" fmla="*/ 53 w 54"/>
                    <a:gd name="T41" fmla="*/ 33 h 33"/>
                    <a:gd name="T42" fmla="*/ 51 w 54"/>
                    <a:gd name="T43" fmla="*/ 32 h 33"/>
                    <a:gd name="T44" fmla="*/ 45 w 54"/>
                    <a:gd name="T45" fmla="*/ 28 h 33"/>
                    <a:gd name="T46" fmla="*/ 31 w 54"/>
                    <a:gd name="T47" fmla="*/ 20 h 33"/>
                    <a:gd name="T48" fmla="*/ 14 w 54"/>
                    <a:gd name="T49" fmla="*/ 8 h 33"/>
                    <a:gd name="T50" fmla="*/ 14 w 54"/>
                    <a:gd name="T5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33">
                      <a:moveTo>
                        <a:pt x="14" y="8"/>
                      </a:moveTo>
                      <a:lnTo>
                        <a:pt x="14" y="8"/>
                      </a:lnTo>
                      <a:lnTo>
                        <a:pt x="11" y="5"/>
                      </a:lnTo>
                      <a:lnTo>
                        <a:pt x="7" y="3"/>
                      </a:lnTo>
                      <a:lnTo>
                        <a:pt x="1" y="0"/>
                      </a:lnTo>
                      <a:lnTo>
                        <a:pt x="0" y="2"/>
                      </a:lnTo>
                      <a:lnTo>
                        <a:pt x="0" y="3"/>
                      </a:lnTo>
                      <a:lnTo>
                        <a:pt x="1" y="5"/>
                      </a:lnTo>
                      <a:lnTo>
                        <a:pt x="5" y="8"/>
                      </a:lnTo>
                      <a:lnTo>
                        <a:pt x="5" y="8"/>
                      </a:lnTo>
                      <a:lnTo>
                        <a:pt x="7" y="11"/>
                      </a:lnTo>
                      <a:lnTo>
                        <a:pt x="8" y="13"/>
                      </a:lnTo>
                      <a:lnTo>
                        <a:pt x="10" y="15"/>
                      </a:lnTo>
                      <a:lnTo>
                        <a:pt x="12" y="17"/>
                      </a:lnTo>
                      <a:lnTo>
                        <a:pt x="24" y="22"/>
                      </a:lnTo>
                      <a:lnTo>
                        <a:pt x="24" y="22"/>
                      </a:lnTo>
                      <a:lnTo>
                        <a:pt x="40" y="28"/>
                      </a:lnTo>
                      <a:lnTo>
                        <a:pt x="50" y="32"/>
                      </a:lnTo>
                      <a:lnTo>
                        <a:pt x="54" y="32"/>
                      </a:lnTo>
                      <a:lnTo>
                        <a:pt x="53" y="33"/>
                      </a:lnTo>
                      <a:lnTo>
                        <a:pt x="53" y="33"/>
                      </a:lnTo>
                      <a:lnTo>
                        <a:pt x="51" y="32"/>
                      </a:lnTo>
                      <a:lnTo>
                        <a:pt x="45" y="28"/>
                      </a:lnTo>
                      <a:lnTo>
                        <a:pt x="31" y="20"/>
                      </a:lnTo>
                      <a:lnTo>
                        <a:pt x="14" y="8"/>
                      </a:lnTo>
                      <a:lnTo>
                        <a:pt x="1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8" name="Freeform 130">
                  <a:extLst>
                    <a:ext uri="{FF2B5EF4-FFF2-40B4-BE49-F238E27FC236}">
                      <a16:creationId xmlns:a16="http://schemas.microsoft.com/office/drawing/2014/main" id="{1F3DE163-CBAB-4811-A8F3-49EEA58C969D}"/>
                    </a:ext>
                  </a:extLst>
                </p:cNvPr>
                <p:cNvSpPr>
                  <a:spLocks/>
                </p:cNvSpPr>
                <p:nvPr/>
              </p:nvSpPr>
              <p:spPr bwMode="auto">
                <a:xfrm>
                  <a:off x="4983" y="2575"/>
                  <a:ext cx="8" cy="15"/>
                </a:xfrm>
                <a:custGeom>
                  <a:avLst/>
                  <a:gdLst>
                    <a:gd name="T0" fmla="*/ 21 w 26"/>
                    <a:gd name="T1" fmla="*/ 14 h 44"/>
                    <a:gd name="T2" fmla="*/ 21 w 26"/>
                    <a:gd name="T3" fmla="*/ 14 h 44"/>
                    <a:gd name="T4" fmla="*/ 10 w 26"/>
                    <a:gd name="T5" fmla="*/ 5 h 44"/>
                    <a:gd name="T6" fmla="*/ 2 w 26"/>
                    <a:gd name="T7" fmla="*/ 0 h 44"/>
                    <a:gd name="T8" fmla="*/ 0 w 26"/>
                    <a:gd name="T9" fmla="*/ 0 h 44"/>
                    <a:gd name="T10" fmla="*/ 0 w 26"/>
                    <a:gd name="T11" fmla="*/ 0 h 44"/>
                    <a:gd name="T12" fmla="*/ 5 w 26"/>
                    <a:gd name="T13" fmla="*/ 5 h 44"/>
                    <a:gd name="T14" fmla="*/ 5 w 26"/>
                    <a:gd name="T15" fmla="*/ 5 h 44"/>
                    <a:gd name="T16" fmla="*/ 11 w 26"/>
                    <a:gd name="T17" fmla="*/ 8 h 44"/>
                    <a:gd name="T18" fmla="*/ 15 w 26"/>
                    <a:gd name="T19" fmla="*/ 14 h 44"/>
                    <a:gd name="T20" fmla="*/ 19 w 26"/>
                    <a:gd name="T21" fmla="*/ 22 h 44"/>
                    <a:gd name="T22" fmla="*/ 21 w 26"/>
                    <a:gd name="T23" fmla="*/ 28 h 44"/>
                    <a:gd name="T24" fmla="*/ 25 w 26"/>
                    <a:gd name="T25" fmla="*/ 39 h 44"/>
                    <a:gd name="T26" fmla="*/ 26 w 26"/>
                    <a:gd name="T27" fmla="*/ 44 h 44"/>
                    <a:gd name="T28" fmla="*/ 21 w 26"/>
                    <a:gd name="T2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1" y="14"/>
                      </a:moveTo>
                      <a:lnTo>
                        <a:pt x="21" y="14"/>
                      </a:lnTo>
                      <a:lnTo>
                        <a:pt x="10" y="5"/>
                      </a:lnTo>
                      <a:lnTo>
                        <a:pt x="2" y="0"/>
                      </a:lnTo>
                      <a:lnTo>
                        <a:pt x="0" y="0"/>
                      </a:lnTo>
                      <a:lnTo>
                        <a:pt x="0" y="0"/>
                      </a:lnTo>
                      <a:lnTo>
                        <a:pt x="5" y="5"/>
                      </a:lnTo>
                      <a:lnTo>
                        <a:pt x="5" y="5"/>
                      </a:lnTo>
                      <a:lnTo>
                        <a:pt x="11" y="8"/>
                      </a:lnTo>
                      <a:lnTo>
                        <a:pt x="15" y="14"/>
                      </a:lnTo>
                      <a:lnTo>
                        <a:pt x="19" y="22"/>
                      </a:lnTo>
                      <a:lnTo>
                        <a:pt x="21" y="28"/>
                      </a:lnTo>
                      <a:lnTo>
                        <a:pt x="25" y="39"/>
                      </a:lnTo>
                      <a:lnTo>
                        <a:pt x="26" y="44"/>
                      </a:lnTo>
                      <a:lnTo>
                        <a:pt x="2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39" name="Freeform 131">
                  <a:extLst>
                    <a:ext uri="{FF2B5EF4-FFF2-40B4-BE49-F238E27FC236}">
                      <a16:creationId xmlns:a16="http://schemas.microsoft.com/office/drawing/2014/main" id="{DD7B6E0A-4CA0-42CF-BE5A-1002EBC78A6E}"/>
                    </a:ext>
                  </a:extLst>
                </p:cNvPr>
                <p:cNvSpPr>
                  <a:spLocks/>
                </p:cNvSpPr>
                <p:nvPr/>
              </p:nvSpPr>
              <p:spPr bwMode="auto">
                <a:xfrm>
                  <a:off x="5047" y="2670"/>
                  <a:ext cx="16" cy="32"/>
                </a:xfrm>
                <a:custGeom>
                  <a:avLst/>
                  <a:gdLst>
                    <a:gd name="T0" fmla="*/ 35 w 49"/>
                    <a:gd name="T1" fmla="*/ 8 h 96"/>
                    <a:gd name="T2" fmla="*/ 35 w 49"/>
                    <a:gd name="T3" fmla="*/ 8 h 96"/>
                    <a:gd name="T4" fmla="*/ 27 w 49"/>
                    <a:gd name="T5" fmla="*/ 4 h 96"/>
                    <a:gd name="T6" fmla="*/ 18 w 49"/>
                    <a:gd name="T7" fmla="*/ 2 h 96"/>
                    <a:gd name="T8" fmla="*/ 12 w 49"/>
                    <a:gd name="T9" fmla="*/ 0 h 96"/>
                    <a:gd name="T10" fmla="*/ 8 w 49"/>
                    <a:gd name="T11" fmla="*/ 2 h 96"/>
                    <a:gd name="T12" fmla="*/ 4 w 49"/>
                    <a:gd name="T13" fmla="*/ 3 h 96"/>
                    <a:gd name="T14" fmla="*/ 1 w 49"/>
                    <a:gd name="T15" fmla="*/ 6 h 96"/>
                    <a:gd name="T16" fmla="*/ 0 w 49"/>
                    <a:gd name="T17" fmla="*/ 10 h 96"/>
                    <a:gd name="T18" fmla="*/ 1 w 49"/>
                    <a:gd name="T19" fmla="*/ 15 h 96"/>
                    <a:gd name="T20" fmla="*/ 1 w 49"/>
                    <a:gd name="T21" fmla="*/ 15 h 96"/>
                    <a:gd name="T22" fmla="*/ 12 w 49"/>
                    <a:gd name="T23" fmla="*/ 45 h 96"/>
                    <a:gd name="T24" fmla="*/ 26 w 49"/>
                    <a:gd name="T25" fmla="*/ 75 h 96"/>
                    <a:gd name="T26" fmla="*/ 26 w 49"/>
                    <a:gd name="T27" fmla="*/ 75 h 96"/>
                    <a:gd name="T28" fmla="*/ 29 w 49"/>
                    <a:gd name="T29" fmla="*/ 81 h 96"/>
                    <a:gd name="T30" fmla="*/ 33 w 49"/>
                    <a:gd name="T31" fmla="*/ 85 h 96"/>
                    <a:gd name="T32" fmla="*/ 38 w 49"/>
                    <a:gd name="T33" fmla="*/ 92 h 96"/>
                    <a:gd name="T34" fmla="*/ 43 w 49"/>
                    <a:gd name="T35" fmla="*/ 95 h 96"/>
                    <a:gd name="T36" fmla="*/ 46 w 49"/>
                    <a:gd name="T37" fmla="*/ 96 h 96"/>
                    <a:gd name="T38" fmla="*/ 48 w 49"/>
                    <a:gd name="T39" fmla="*/ 96 h 96"/>
                    <a:gd name="T40" fmla="*/ 49 w 49"/>
                    <a:gd name="T41" fmla="*/ 95 h 96"/>
                    <a:gd name="T42" fmla="*/ 49 w 49"/>
                    <a:gd name="T43" fmla="*/ 89 h 96"/>
                    <a:gd name="T44" fmla="*/ 45 w 49"/>
                    <a:gd name="T45" fmla="*/ 79 h 96"/>
                    <a:gd name="T46" fmla="*/ 45 w 49"/>
                    <a:gd name="T47" fmla="*/ 79 h 96"/>
                    <a:gd name="T48" fmla="*/ 41 w 49"/>
                    <a:gd name="T49" fmla="*/ 67 h 96"/>
                    <a:gd name="T50" fmla="*/ 39 w 49"/>
                    <a:gd name="T51" fmla="*/ 54 h 96"/>
                    <a:gd name="T52" fmla="*/ 37 w 49"/>
                    <a:gd name="T53" fmla="*/ 42 h 96"/>
                    <a:gd name="T54" fmla="*/ 35 w 49"/>
                    <a:gd name="T55" fmla="*/ 31 h 96"/>
                    <a:gd name="T56" fmla="*/ 35 w 49"/>
                    <a:gd name="T57" fmla="*/ 14 h 96"/>
                    <a:gd name="T58" fmla="*/ 35 w 49"/>
                    <a:gd name="T59" fmla="*/ 8 h 96"/>
                    <a:gd name="T60" fmla="*/ 35 w 49"/>
                    <a:gd name="T6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96">
                      <a:moveTo>
                        <a:pt x="35" y="8"/>
                      </a:moveTo>
                      <a:lnTo>
                        <a:pt x="35" y="8"/>
                      </a:lnTo>
                      <a:lnTo>
                        <a:pt x="27" y="4"/>
                      </a:lnTo>
                      <a:lnTo>
                        <a:pt x="18" y="2"/>
                      </a:lnTo>
                      <a:lnTo>
                        <a:pt x="12" y="0"/>
                      </a:lnTo>
                      <a:lnTo>
                        <a:pt x="8" y="2"/>
                      </a:lnTo>
                      <a:lnTo>
                        <a:pt x="4" y="3"/>
                      </a:lnTo>
                      <a:lnTo>
                        <a:pt x="1" y="6"/>
                      </a:lnTo>
                      <a:lnTo>
                        <a:pt x="0" y="10"/>
                      </a:lnTo>
                      <a:lnTo>
                        <a:pt x="1" y="15"/>
                      </a:lnTo>
                      <a:lnTo>
                        <a:pt x="1" y="15"/>
                      </a:lnTo>
                      <a:lnTo>
                        <a:pt x="12" y="45"/>
                      </a:lnTo>
                      <a:lnTo>
                        <a:pt x="26" y="75"/>
                      </a:lnTo>
                      <a:lnTo>
                        <a:pt x="26" y="75"/>
                      </a:lnTo>
                      <a:lnTo>
                        <a:pt x="29" y="81"/>
                      </a:lnTo>
                      <a:lnTo>
                        <a:pt x="33" y="85"/>
                      </a:lnTo>
                      <a:lnTo>
                        <a:pt x="38" y="92"/>
                      </a:lnTo>
                      <a:lnTo>
                        <a:pt x="43" y="95"/>
                      </a:lnTo>
                      <a:lnTo>
                        <a:pt x="46" y="96"/>
                      </a:lnTo>
                      <a:lnTo>
                        <a:pt x="48" y="96"/>
                      </a:lnTo>
                      <a:lnTo>
                        <a:pt x="49" y="95"/>
                      </a:lnTo>
                      <a:lnTo>
                        <a:pt x="49" y="89"/>
                      </a:lnTo>
                      <a:lnTo>
                        <a:pt x="45" y="79"/>
                      </a:lnTo>
                      <a:lnTo>
                        <a:pt x="45" y="79"/>
                      </a:lnTo>
                      <a:lnTo>
                        <a:pt x="41" y="67"/>
                      </a:lnTo>
                      <a:lnTo>
                        <a:pt x="39" y="54"/>
                      </a:lnTo>
                      <a:lnTo>
                        <a:pt x="37" y="42"/>
                      </a:lnTo>
                      <a:lnTo>
                        <a:pt x="35" y="31"/>
                      </a:lnTo>
                      <a:lnTo>
                        <a:pt x="35" y="14"/>
                      </a:lnTo>
                      <a:lnTo>
                        <a:pt x="35" y="8"/>
                      </a:lnTo>
                      <a:lnTo>
                        <a:pt x="3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0" name="Freeform 132">
                  <a:extLst>
                    <a:ext uri="{FF2B5EF4-FFF2-40B4-BE49-F238E27FC236}">
                      <a16:creationId xmlns:a16="http://schemas.microsoft.com/office/drawing/2014/main" id="{1AD4D5B7-F2A7-4D69-9EFB-42BA74A332D8}"/>
                    </a:ext>
                  </a:extLst>
                </p:cNvPr>
                <p:cNvSpPr>
                  <a:spLocks/>
                </p:cNvSpPr>
                <p:nvPr/>
              </p:nvSpPr>
              <p:spPr bwMode="auto">
                <a:xfrm>
                  <a:off x="4993" y="2601"/>
                  <a:ext cx="8" cy="11"/>
                </a:xfrm>
                <a:custGeom>
                  <a:avLst/>
                  <a:gdLst>
                    <a:gd name="T0" fmla="*/ 9 w 23"/>
                    <a:gd name="T1" fmla="*/ 0 h 33"/>
                    <a:gd name="T2" fmla="*/ 9 w 23"/>
                    <a:gd name="T3" fmla="*/ 0 h 33"/>
                    <a:gd name="T4" fmla="*/ 2 w 23"/>
                    <a:gd name="T5" fmla="*/ 9 h 33"/>
                    <a:gd name="T6" fmla="*/ 0 w 23"/>
                    <a:gd name="T7" fmla="*/ 11 h 33"/>
                    <a:gd name="T8" fmla="*/ 0 w 23"/>
                    <a:gd name="T9" fmla="*/ 15 h 33"/>
                    <a:gd name="T10" fmla="*/ 0 w 23"/>
                    <a:gd name="T11" fmla="*/ 17 h 33"/>
                    <a:gd name="T12" fmla="*/ 1 w 23"/>
                    <a:gd name="T13" fmla="*/ 19 h 33"/>
                    <a:gd name="T14" fmla="*/ 4 w 23"/>
                    <a:gd name="T15" fmla="*/ 21 h 33"/>
                    <a:gd name="T16" fmla="*/ 9 w 23"/>
                    <a:gd name="T17" fmla="*/ 22 h 33"/>
                    <a:gd name="T18" fmla="*/ 9 w 23"/>
                    <a:gd name="T19" fmla="*/ 22 h 33"/>
                    <a:gd name="T20" fmla="*/ 13 w 23"/>
                    <a:gd name="T21" fmla="*/ 24 h 33"/>
                    <a:gd name="T22" fmla="*/ 17 w 23"/>
                    <a:gd name="T23" fmla="*/ 27 h 33"/>
                    <a:gd name="T24" fmla="*/ 22 w 23"/>
                    <a:gd name="T25" fmla="*/ 32 h 33"/>
                    <a:gd name="T26" fmla="*/ 23 w 23"/>
                    <a:gd name="T27" fmla="*/ 33 h 33"/>
                    <a:gd name="T28" fmla="*/ 23 w 23"/>
                    <a:gd name="T29" fmla="*/ 33 h 33"/>
                    <a:gd name="T30" fmla="*/ 22 w 23"/>
                    <a:gd name="T31" fmla="*/ 26 h 33"/>
                    <a:gd name="T32" fmla="*/ 22 w 23"/>
                    <a:gd name="T33" fmla="*/ 26 h 33"/>
                    <a:gd name="T34" fmla="*/ 21 w 23"/>
                    <a:gd name="T35" fmla="*/ 19 h 33"/>
                    <a:gd name="T36" fmla="*/ 18 w 23"/>
                    <a:gd name="T37" fmla="*/ 14 h 33"/>
                    <a:gd name="T38" fmla="*/ 13 w 23"/>
                    <a:gd name="T39" fmla="*/ 7 h 33"/>
                    <a:gd name="T40" fmla="*/ 10 w 23"/>
                    <a:gd name="T41" fmla="*/ 2 h 33"/>
                    <a:gd name="T42" fmla="*/ 9 w 23"/>
                    <a:gd name="T43" fmla="*/ 0 h 33"/>
                    <a:gd name="T44" fmla="*/ 9 w 23"/>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33">
                      <a:moveTo>
                        <a:pt x="9" y="0"/>
                      </a:moveTo>
                      <a:lnTo>
                        <a:pt x="9" y="0"/>
                      </a:lnTo>
                      <a:lnTo>
                        <a:pt x="2" y="9"/>
                      </a:lnTo>
                      <a:lnTo>
                        <a:pt x="0" y="11"/>
                      </a:lnTo>
                      <a:lnTo>
                        <a:pt x="0" y="15"/>
                      </a:lnTo>
                      <a:lnTo>
                        <a:pt x="0" y="17"/>
                      </a:lnTo>
                      <a:lnTo>
                        <a:pt x="1" y="19"/>
                      </a:lnTo>
                      <a:lnTo>
                        <a:pt x="4" y="21"/>
                      </a:lnTo>
                      <a:lnTo>
                        <a:pt x="9" y="22"/>
                      </a:lnTo>
                      <a:lnTo>
                        <a:pt x="9" y="22"/>
                      </a:lnTo>
                      <a:lnTo>
                        <a:pt x="13" y="24"/>
                      </a:lnTo>
                      <a:lnTo>
                        <a:pt x="17" y="27"/>
                      </a:lnTo>
                      <a:lnTo>
                        <a:pt x="22" y="32"/>
                      </a:lnTo>
                      <a:lnTo>
                        <a:pt x="23" y="33"/>
                      </a:lnTo>
                      <a:lnTo>
                        <a:pt x="23" y="33"/>
                      </a:lnTo>
                      <a:lnTo>
                        <a:pt x="22" y="26"/>
                      </a:lnTo>
                      <a:lnTo>
                        <a:pt x="22" y="26"/>
                      </a:lnTo>
                      <a:lnTo>
                        <a:pt x="21" y="19"/>
                      </a:lnTo>
                      <a:lnTo>
                        <a:pt x="18" y="14"/>
                      </a:lnTo>
                      <a:lnTo>
                        <a:pt x="13" y="7"/>
                      </a:lnTo>
                      <a:lnTo>
                        <a:pt x="10" y="2"/>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1" name="Freeform 133">
                  <a:extLst>
                    <a:ext uri="{FF2B5EF4-FFF2-40B4-BE49-F238E27FC236}">
                      <a16:creationId xmlns:a16="http://schemas.microsoft.com/office/drawing/2014/main" id="{17CB5041-BF02-4308-BBA3-180BF7904C2B}"/>
                    </a:ext>
                  </a:extLst>
                </p:cNvPr>
                <p:cNvSpPr>
                  <a:spLocks/>
                </p:cNvSpPr>
                <p:nvPr/>
              </p:nvSpPr>
              <p:spPr bwMode="auto">
                <a:xfrm>
                  <a:off x="1070" y="1409"/>
                  <a:ext cx="1359" cy="1857"/>
                </a:xfrm>
                <a:custGeom>
                  <a:avLst/>
                  <a:gdLst>
                    <a:gd name="T0" fmla="*/ 479 w 4078"/>
                    <a:gd name="T1" fmla="*/ 553 h 5569"/>
                    <a:gd name="T2" fmla="*/ 760 w 4078"/>
                    <a:gd name="T3" fmla="*/ 439 h 5569"/>
                    <a:gd name="T4" fmla="*/ 885 w 4078"/>
                    <a:gd name="T5" fmla="*/ 425 h 5569"/>
                    <a:gd name="T6" fmla="*/ 1063 w 4078"/>
                    <a:gd name="T7" fmla="*/ 633 h 5569"/>
                    <a:gd name="T8" fmla="*/ 1120 w 4078"/>
                    <a:gd name="T9" fmla="*/ 983 h 5569"/>
                    <a:gd name="T10" fmla="*/ 944 w 4078"/>
                    <a:gd name="T11" fmla="*/ 1445 h 5569"/>
                    <a:gd name="T12" fmla="*/ 1093 w 4078"/>
                    <a:gd name="T13" fmla="*/ 1807 h 5569"/>
                    <a:gd name="T14" fmla="*/ 1220 w 4078"/>
                    <a:gd name="T15" fmla="*/ 2097 h 5569"/>
                    <a:gd name="T16" fmla="*/ 1110 w 4078"/>
                    <a:gd name="T17" fmla="*/ 1719 h 5569"/>
                    <a:gd name="T18" fmla="*/ 1364 w 4078"/>
                    <a:gd name="T19" fmla="*/ 2136 h 5569"/>
                    <a:gd name="T20" fmla="*/ 1872 w 4078"/>
                    <a:gd name="T21" fmla="*/ 2481 h 5569"/>
                    <a:gd name="T22" fmla="*/ 2287 w 4078"/>
                    <a:gd name="T23" fmla="*/ 2794 h 5569"/>
                    <a:gd name="T24" fmla="*/ 2325 w 4078"/>
                    <a:gd name="T25" fmla="*/ 3062 h 5569"/>
                    <a:gd name="T26" fmla="*/ 2379 w 4078"/>
                    <a:gd name="T27" fmla="*/ 3550 h 5569"/>
                    <a:gd name="T28" fmla="*/ 2741 w 4078"/>
                    <a:gd name="T29" fmla="*/ 4333 h 5569"/>
                    <a:gd name="T30" fmla="*/ 2810 w 4078"/>
                    <a:gd name="T31" fmla="*/ 4963 h 5569"/>
                    <a:gd name="T32" fmla="*/ 2890 w 4078"/>
                    <a:gd name="T33" fmla="*/ 5376 h 5569"/>
                    <a:gd name="T34" fmla="*/ 3216 w 4078"/>
                    <a:gd name="T35" fmla="*/ 5504 h 5569"/>
                    <a:gd name="T36" fmla="*/ 3082 w 4078"/>
                    <a:gd name="T37" fmla="*/ 5198 h 5569"/>
                    <a:gd name="T38" fmla="*/ 3092 w 4078"/>
                    <a:gd name="T39" fmla="*/ 4943 h 5569"/>
                    <a:gd name="T40" fmla="*/ 3328 w 4078"/>
                    <a:gd name="T41" fmla="*/ 4719 h 5569"/>
                    <a:gd name="T42" fmla="*/ 3513 w 4078"/>
                    <a:gd name="T43" fmla="*/ 4525 h 5569"/>
                    <a:gd name="T44" fmla="*/ 3910 w 4078"/>
                    <a:gd name="T45" fmla="*/ 3960 h 5569"/>
                    <a:gd name="T46" fmla="*/ 4052 w 4078"/>
                    <a:gd name="T47" fmla="*/ 3351 h 5569"/>
                    <a:gd name="T48" fmla="*/ 3533 w 4078"/>
                    <a:gd name="T49" fmla="*/ 3173 h 5569"/>
                    <a:gd name="T50" fmla="*/ 3349 w 4078"/>
                    <a:gd name="T51" fmla="*/ 2860 h 5569"/>
                    <a:gd name="T52" fmla="*/ 3010 w 4078"/>
                    <a:gd name="T53" fmla="*/ 2622 h 5569"/>
                    <a:gd name="T54" fmla="*/ 2695 w 4078"/>
                    <a:gd name="T55" fmla="*/ 2601 h 5569"/>
                    <a:gd name="T56" fmla="*/ 2622 w 4078"/>
                    <a:gd name="T57" fmla="*/ 2589 h 5569"/>
                    <a:gd name="T58" fmla="*/ 2393 w 4078"/>
                    <a:gd name="T59" fmla="*/ 2708 h 5569"/>
                    <a:gd name="T60" fmla="*/ 2135 w 4078"/>
                    <a:gd name="T61" fmla="*/ 2401 h 5569"/>
                    <a:gd name="T62" fmla="*/ 2059 w 4078"/>
                    <a:gd name="T63" fmla="*/ 2148 h 5569"/>
                    <a:gd name="T64" fmla="*/ 1682 w 4078"/>
                    <a:gd name="T65" fmla="*/ 2141 h 5569"/>
                    <a:gd name="T66" fmla="*/ 2009 w 4078"/>
                    <a:gd name="T67" fmla="*/ 1818 h 5569"/>
                    <a:gd name="T68" fmla="*/ 2271 w 4078"/>
                    <a:gd name="T69" fmla="*/ 1775 h 5569"/>
                    <a:gd name="T70" fmla="*/ 2385 w 4078"/>
                    <a:gd name="T71" fmla="*/ 1717 h 5569"/>
                    <a:gd name="T72" fmla="*/ 2673 w 4078"/>
                    <a:gd name="T73" fmla="*/ 1384 h 5569"/>
                    <a:gd name="T74" fmla="*/ 2797 w 4078"/>
                    <a:gd name="T75" fmla="*/ 1289 h 5569"/>
                    <a:gd name="T76" fmla="*/ 3111 w 4078"/>
                    <a:gd name="T77" fmla="*/ 1101 h 5569"/>
                    <a:gd name="T78" fmla="*/ 3288 w 4078"/>
                    <a:gd name="T79" fmla="*/ 1081 h 5569"/>
                    <a:gd name="T80" fmla="*/ 3185 w 4078"/>
                    <a:gd name="T81" fmla="*/ 928 h 5569"/>
                    <a:gd name="T82" fmla="*/ 3202 w 4078"/>
                    <a:gd name="T83" fmla="*/ 871 h 5569"/>
                    <a:gd name="T84" fmla="*/ 3543 w 4078"/>
                    <a:gd name="T85" fmla="*/ 741 h 5569"/>
                    <a:gd name="T86" fmla="*/ 3446 w 4078"/>
                    <a:gd name="T87" fmla="*/ 595 h 5569"/>
                    <a:gd name="T88" fmla="*/ 3257 w 4078"/>
                    <a:gd name="T89" fmla="*/ 482 h 5569"/>
                    <a:gd name="T90" fmla="*/ 3088 w 4078"/>
                    <a:gd name="T91" fmla="*/ 367 h 5569"/>
                    <a:gd name="T92" fmla="*/ 2900 w 4078"/>
                    <a:gd name="T93" fmla="*/ 666 h 5569"/>
                    <a:gd name="T94" fmla="*/ 2737 w 4078"/>
                    <a:gd name="T95" fmla="*/ 706 h 5569"/>
                    <a:gd name="T96" fmla="*/ 2472 w 4078"/>
                    <a:gd name="T97" fmla="*/ 525 h 5569"/>
                    <a:gd name="T98" fmla="*/ 2826 w 4078"/>
                    <a:gd name="T99" fmla="*/ 283 h 5569"/>
                    <a:gd name="T100" fmla="*/ 2964 w 4078"/>
                    <a:gd name="T101" fmla="*/ 194 h 5569"/>
                    <a:gd name="T102" fmla="*/ 3006 w 4078"/>
                    <a:gd name="T103" fmla="*/ 120 h 5569"/>
                    <a:gd name="T104" fmla="*/ 2845 w 4078"/>
                    <a:gd name="T105" fmla="*/ 144 h 5569"/>
                    <a:gd name="T106" fmla="*/ 2722 w 4078"/>
                    <a:gd name="T107" fmla="*/ 68 h 5569"/>
                    <a:gd name="T108" fmla="*/ 2591 w 4078"/>
                    <a:gd name="T109" fmla="*/ 166 h 5569"/>
                    <a:gd name="T110" fmla="*/ 2285 w 4078"/>
                    <a:gd name="T111" fmla="*/ 204 h 5569"/>
                    <a:gd name="T112" fmla="*/ 1953 w 4078"/>
                    <a:gd name="T113" fmla="*/ 95 h 5569"/>
                    <a:gd name="T114" fmla="*/ 1617 w 4078"/>
                    <a:gd name="T115" fmla="*/ 104 h 5569"/>
                    <a:gd name="T116" fmla="*/ 1101 w 4078"/>
                    <a:gd name="T117" fmla="*/ 25 h 5569"/>
                    <a:gd name="T118" fmla="*/ 669 w 4078"/>
                    <a:gd name="T119" fmla="*/ 185 h 5569"/>
                    <a:gd name="T120" fmla="*/ 550 w 4078"/>
                    <a:gd name="T121" fmla="*/ 288 h 5569"/>
                    <a:gd name="T122" fmla="*/ 339 w 4078"/>
                    <a:gd name="T123" fmla="*/ 452 h 5569"/>
                    <a:gd name="T124" fmla="*/ 428 w 4078"/>
                    <a:gd name="T125" fmla="*/ 537 h 55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4078" h="5569">
                      <a:moveTo>
                        <a:pt x="0" y="707"/>
                      </a:moveTo>
                      <a:lnTo>
                        <a:pt x="0" y="707"/>
                      </a:lnTo>
                      <a:lnTo>
                        <a:pt x="14" y="702"/>
                      </a:lnTo>
                      <a:lnTo>
                        <a:pt x="34" y="695"/>
                      </a:lnTo>
                      <a:lnTo>
                        <a:pt x="69" y="682"/>
                      </a:lnTo>
                      <a:lnTo>
                        <a:pt x="69" y="682"/>
                      </a:lnTo>
                      <a:lnTo>
                        <a:pt x="74" y="682"/>
                      </a:lnTo>
                      <a:lnTo>
                        <a:pt x="80" y="682"/>
                      </a:lnTo>
                      <a:lnTo>
                        <a:pt x="92" y="683"/>
                      </a:lnTo>
                      <a:lnTo>
                        <a:pt x="99" y="684"/>
                      </a:lnTo>
                      <a:lnTo>
                        <a:pt x="106" y="684"/>
                      </a:lnTo>
                      <a:lnTo>
                        <a:pt x="114" y="682"/>
                      </a:lnTo>
                      <a:lnTo>
                        <a:pt x="122" y="677"/>
                      </a:lnTo>
                      <a:lnTo>
                        <a:pt x="122" y="677"/>
                      </a:lnTo>
                      <a:lnTo>
                        <a:pt x="132" y="672"/>
                      </a:lnTo>
                      <a:lnTo>
                        <a:pt x="142" y="668"/>
                      </a:lnTo>
                      <a:lnTo>
                        <a:pt x="159" y="662"/>
                      </a:lnTo>
                      <a:lnTo>
                        <a:pt x="172" y="658"/>
                      </a:lnTo>
                      <a:lnTo>
                        <a:pt x="177" y="657"/>
                      </a:lnTo>
                      <a:lnTo>
                        <a:pt x="177" y="657"/>
                      </a:lnTo>
                      <a:lnTo>
                        <a:pt x="188" y="655"/>
                      </a:lnTo>
                      <a:lnTo>
                        <a:pt x="197" y="654"/>
                      </a:lnTo>
                      <a:lnTo>
                        <a:pt x="206" y="652"/>
                      </a:lnTo>
                      <a:lnTo>
                        <a:pt x="206" y="652"/>
                      </a:lnTo>
                      <a:lnTo>
                        <a:pt x="217" y="652"/>
                      </a:lnTo>
                      <a:lnTo>
                        <a:pt x="231" y="651"/>
                      </a:lnTo>
                      <a:lnTo>
                        <a:pt x="247" y="649"/>
                      </a:lnTo>
                      <a:lnTo>
                        <a:pt x="254" y="646"/>
                      </a:lnTo>
                      <a:lnTo>
                        <a:pt x="260" y="643"/>
                      </a:lnTo>
                      <a:lnTo>
                        <a:pt x="260" y="643"/>
                      </a:lnTo>
                      <a:lnTo>
                        <a:pt x="270" y="634"/>
                      </a:lnTo>
                      <a:lnTo>
                        <a:pt x="279" y="627"/>
                      </a:lnTo>
                      <a:lnTo>
                        <a:pt x="282" y="623"/>
                      </a:lnTo>
                      <a:lnTo>
                        <a:pt x="287" y="621"/>
                      </a:lnTo>
                      <a:lnTo>
                        <a:pt x="293" y="618"/>
                      </a:lnTo>
                      <a:lnTo>
                        <a:pt x="301" y="618"/>
                      </a:lnTo>
                      <a:lnTo>
                        <a:pt x="301" y="618"/>
                      </a:lnTo>
                      <a:lnTo>
                        <a:pt x="308" y="617"/>
                      </a:lnTo>
                      <a:lnTo>
                        <a:pt x="316" y="616"/>
                      </a:lnTo>
                      <a:lnTo>
                        <a:pt x="334" y="610"/>
                      </a:lnTo>
                      <a:lnTo>
                        <a:pt x="353" y="604"/>
                      </a:lnTo>
                      <a:lnTo>
                        <a:pt x="368" y="598"/>
                      </a:lnTo>
                      <a:lnTo>
                        <a:pt x="368" y="598"/>
                      </a:lnTo>
                      <a:lnTo>
                        <a:pt x="376" y="596"/>
                      </a:lnTo>
                      <a:lnTo>
                        <a:pt x="381" y="594"/>
                      </a:lnTo>
                      <a:lnTo>
                        <a:pt x="389" y="588"/>
                      </a:lnTo>
                      <a:lnTo>
                        <a:pt x="399" y="583"/>
                      </a:lnTo>
                      <a:lnTo>
                        <a:pt x="405" y="581"/>
                      </a:lnTo>
                      <a:lnTo>
                        <a:pt x="413" y="578"/>
                      </a:lnTo>
                      <a:lnTo>
                        <a:pt x="413" y="578"/>
                      </a:lnTo>
                      <a:lnTo>
                        <a:pt x="422" y="576"/>
                      </a:lnTo>
                      <a:lnTo>
                        <a:pt x="429" y="572"/>
                      </a:lnTo>
                      <a:lnTo>
                        <a:pt x="442" y="565"/>
                      </a:lnTo>
                      <a:lnTo>
                        <a:pt x="449" y="560"/>
                      </a:lnTo>
                      <a:lnTo>
                        <a:pt x="456" y="558"/>
                      </a:lnTo>
                      <a:lnTo>
                        <a:pt x="462" y="555"/>
                      </a:lnTo>
                      <a:lnTo>
                        <a:pt x="470" y="554"/>
                      </a:lnTo>
                      <a:lnTo>
                        <a:pt x="470" y="554"/>
                      </a:lnTo>
                      <a:lnTo>
                        <a:pt x="479" y="553"/>
                      </a:lnTo>
                      <a:lnTo>
                        <a:pt x="489" y="552"/>
                      </a:lnTo>
                      <a:lnTo>
                        <a:pt x="512" y="545"/>
                      </a:lnTo>
                      <a:lnTo>
                        <a:pt x="534" y="537"/>
                      </a:lnTo>
                      <a:lnTo>
                        <a:pt x="550" y="530"/>
                      </a:lnTo>
                      <a:lnTo>
                        <a:pt x="550" y="530"/>
                      </a:lnTo>
                      <a:lnTo>
                        <a:pt x="558" y="526"/>
                      </a:lnTo>
                      <a:lnTo>
                        <a:pt x="565" y="524"/>
                      </a:lnTo>
                      <a:lnTo>
                        <a:pt x="575" y="522"/>
                      </a:lnTo>
                      <a:lnTo>
                        <a:pt x="577" y="521"/>
                      </a:lnTo>
                      <a:lnTo>
                        <a:pt x="578" y="520"/>
                      </a:lnTo>
                      <a:lnTo>
                        <a:pt x="578" y="517"/>
                      </a:lnTo>
                      <a:lnTo>
                        <a:pt x="576" y="514"/>
                      </a:lnTo>
                      <a:lnTo>
                        <a:pt x="576" y="514"/>
                      </a:lnTo>
                      <a:lnTo>
                        <a:pt x="570" y="509"/>
                      </a:lnTo>
                      <a:lnTo>
                        <a:pt x="566" y="507"/>
                      </a:lnTo>
                      <a:lnTo>
                        <a:pt x="566" y="507"/>
                      </a:lnTo>
                      <a:lnTo>
                        <a:pt x="567" y="504"/>
                      </a:lnTo>
                      <a:lnTo>
                        <a:pt x="576" y="499"/>
                      </a:lnTo>
                      <a:lnTo>
                        <a:pt x="576" y="499"/>
                      </a:lnTo>
                      <a:lnTo>
                        <a:pt x="582" y="497"/>
                      </a:lnTo>
                      <a:lnTo>
                        <a:pt x="591" y="493"/>
                      </a:lnTo>
                      <a:lnTo>
                        <a:pt x="610" y="488"/>
                      </a:lnTo>
                      <a:lnTo>
                        <a:pt x="621" y="485"/>
                      </a:lnTo>
                      <a:lnTo>
                        <a:pt x="632" y="480"/>
                      </a:lnTo>
                      <a:lnTo>
                        <a:pt x="644" y="474"/>
                      </a:lnTo>
                      <a:lnTo>
                        <a:pt x="655" y="465"/>
                      </a:lnTo>
                      <a:lnTo>
                        <a:pt x="655" y="465"/>
                      </a:lnTo>
                      <a:lnTo>
                        <a:pt x="665" y="457"/>
                      </a:lnTo>
                      <a:lnTo>
                        <a:pt x="674" y="452"/>
                      </a:lnTo>
                      <a:lnTo>
                        <a:pt x="682" y="448"/>
                      </a:lnTo>
                      <a:lnTo>
                        <a:pt x="689" y="446"/>
                      </a:lnTo>
                      <a:lnTo>
                        <a:pt x="702" y="443"/>
                      </a:lnTo>
                      <a:lnTo>
                        <a:pt x="708" y="442"/>
                      </a:lnTo>
                      <a:lnTo>
                        <a:pt x="713" y="441"/>
                      </a:lnTo>
                      <a:lnTo>
                        <a:pt x="713" y="441"/>
                      </a:lnTo>
                      <a:lnTo>
                        <a:pt x="728" y="435"/>
                      </a:lnTo>
                      <a:lnTo>
                        <a:pt x="745" y="430"/>
                      </a:lnTo>
                      <a:lnTo>
                        <a:pt x="759" y="425"/>
                      </a:lnTo>
                      <a:lnTo>
                        <a:pt x="764" y="423"/>
                      </a:lnTo>
                      <a:lnTo>
                        <a:pt x="768" y="420"/>
                      </a:lnTo>
                      <a:lnTo>
                        <a:pt x="768" y="420"/>
                      </a:lnTo>
                      <a:lnTo>
                        <a:pt x="770" y="419"/>
                      </a:lnTo>
                      <a:lnTo>
                        <a:pt x="775" y="418"/>
                      </a:lnTo>
                      <a:lnTo>
                        <a:pt x="787" y="417"/>
                      </a:lnTo>
                      <a:lnTo>
                        <a:pt x="802" y="415"/>
                      </a:lnTo>
                      <a:lnTo>
                        <a:pt x="802" y="415"/>
                      </a:lnTo>
                      <a:lnTo>
                        <a:pt x="799" y="417"/>
                      </a:lnTo>
                      <a:lnTo>
                        <a:pt x="793" y="420"/>
                      </a:lnTo>
                      <a:lnTo>
                        <a:pt x="791" y="423"/>
                      </a:lnTo>
                      <a:lnTo>
                        <a:pt x="788" y="425"/>
                      </a:lnTo>
                      <a:lnTo>
                        <a:pt x="787" y="428"/>
                      </a:lnTo>
                      <a:lnTo>
                        <a:pt x="787" y="430"/>
                      </a:lnTo>
                      <a:lnTo>
                        <a:pt x="787" y="430"/>
                      </a:lnTo>
                      <a:lnTo>
                        <a:pt x="790" y="435"/>
                      </a:lnTo>
                      <a:lnTo>
                        <a:pt x="788" y="435"/>
                      </a:lnTo>
                      <a:lnTo>
                        <a:pt x="787" y="436"/>
                      </a:lnTo>
                      <a:lnTo>
                        <a:pt x="777" y="436"/>
                      </a:lnTo>
                      <a:lnTo>
                        <a:pt x="760" y="439"/>
                      </a:lnTo>
                      <a:lnTo>
                        <a:pt x="760" y="439"/>
                      </a:lnTo>
                      <a:lnTo>
                        <a:pt x="731" y="445"/>
                      </a:lnTo>
                      <a:lnTo>
                        <a:pt x="716" y="449"/>
                      </a:lnTo>
                      <a:lnTo>
                        <a:pt x="700" y="454"/>
                      </a:lnTo>
                      <a:lnTo>
                        <a:pt x="685" y="459"/>
                      </a:lnTo>
                      <a:lnTo>
                        <a:pt x="674" y="465"/>
                      </a:lnTo>
                      <a:lnTo>
                        <a:pt x="671" y="468"/>
                      </a:lnTo>
                      <a:lnTo>
                        <a:pt x="668" y="471"/>
                      </a:lnTo>
                      <a:lnTo>
                        <a:pt x="667" y="474"/>
                      </a:lnTo>
                      <a:lnTo>
                        <a:pt x="667" y="476"/>
                      </a:lnTo>
                      <a:lnTo>
                        <a:pt x="667" y="476"/>
                      </a:lnTo>
                      <a:lnTo>
                        <a:pt x="671" y="483"/>
                      </a:lnTo>
                      <a:lnTo>
                        <a:pt x="671" y="486"/>
                      </a:lnTo>
                      <a:lnTo>
                        <a:pt x="669" y="486"/>
                      </a:lnTo>
                      <a:lnTo>
                        <a:pt x="669" y="485"/>
                      </a:lnTo>
                      <a:lnTo>
                        <a:pt x="684" y="480"/>
                      </a:lnTo>
                      <a:lnTo>
                        <a:pt x="684" y="480"/>
                      </a:lnTo>
                      <a:lnTo>
                        <a:pt x="674" y="482"/>
                      </a:lnTo>
                      <a:lnTo>
                        <a:pt x="654" y="490"/>
                      </a:lnTo>
                      <a:lnTo>
                        <a:pt x="645" y="493"/>
                      </a:lnTo>
                      <a:lnTo>
                        <a:pt x="643" y="496"/>
                      </a:lnTo>
                      <a:lnTo>
                        <a:pt x="640" y="498"/>
                      </a:lnTo>
                      <a:lnTo>
                        <a:pt x="640" y="499"/>
                      </a:lnTo>
                      <a:lnTo>
                        <a:pt x="642" y="502"/>
                      </a:lnTo>
                      <a:lnTo>
                        <a:pt x="644" y="503"/>
                      </a:lnTo>
                      <a:lnTo>
                        <a:pt x="650" y="504"/>
                      </a:lnTo>
                      <a:lnTo>
                        <a:pt x="650" y="504"/>
                      </a:lnTo>
                      <a:lnTo>
                        <a:pt x="656" y="505"/>
                      </a:lnTo>
                      <a:lnTo>
                        <a:pt x="662" y="505"/>
                      </a:lnTo>
                      <a:lnTo>
                        <a:pt x="673" y="504"/>
                      </a:lnTo>
                      <a:lnTo>
                        <a:pt x="684" y="499"/>
                      </a:lnTo>
                      <a:lnTo>
                        <a:pt x="695" y="494"/>
                      </a:lnTo>
                      <a:lnTo>
                        <a:pt x="713" y="485"/>
                      </a:lnTo>
                      <a:lnTo>
                        <a:pt x="720" y="481"/>
                      </a:lnTo>
                      <a:lnTo>
                        <a:pt x="729" y="480"/>
                      </a:lnTo>
                      <a:lnTo>
                        <a:pt x="729" y="480"/>
                      </a:lnTo>
                      <a:lnTo>
                        <a:pt x="747" y="479"/>
                      </a:lnTo>
                      <a:lnTo>
                        <a:pt x="769" y="474"/>
                      </a:lnTo>
                      <a:lnTo>
                        <a:pt x="790" y="468"/>
                      </a:lnTo>
                      <a:lnTo>
                        <a:pt x="797" y="464"/>
                      </a:lnTo>
                      <a:lnTo>
                        <a:pt x="802" y="460"/>
                      </a:lnTo>
                      <a:lnTo>
                        <a:pt x="802" y="460"/>
                      </a:lnTo>
                      <a:lnTo>
                        <a:pt x="805" y="457"/>
                      </a:lnTo>
                      <a:lnTo>
                        <a:pt x="808" y="452"/>
                      </a:lnTo>
                      <a:lnTo>
                        <a:pt x="811" y="443"/>
                      </a:lnTo>
                      <a:lnTo>
                        <a:pt x="814" y="440"/>
                      </a:lnTo>
                      <a:lnTo>
                        <a:pt x="819" y="436"/>
                      </a:lnTo>
                      <a:lnTo>
                        <a:pt x="824" y="432"/>
                      </a:lnTo>
                      <a:lnTo>
                        <a:pt x="832" y="430"/>
                      </a:lnTo>
                      <a:lnTo>
                        <a:pt x="832" y="430"/>
                      </a:lnTo>
                      <a:lnTo>
                        <a:pt x="842" y="428"/>
                      </a:lnTo>
                      <a:lnTo>
                        <a:pt x="851" y="425"/>
                      </a:lnTo>
                      <a:lnTo>
                        <a:pt x="870" y="419"/>
                      </a:lnTo>
                      <a:lnTo>
                        <a:pt x="877" y="418"/>
                      </a:lnTo>
                      <a:lnTo>
                        <a:pt x="883" y="418"/>
                      </a:lnTo>
                      <a:lnTo>
                        <a:pt x="885" y="418"/>
                      </a:lnTo>
                      <a:lnTo>
                        <a:pt x="885" y="420"/>
                      </a:lnTo>
                      <a:lnTo>
                        <a:pt x="887" y="423"/>
                      </a:lnTo>
                      <a:lnTo>
                        <a:pt x="885" y="425"/>
                      </a:lnTo>
                      <a:lnTo>
                        <a:pt x="885" y="425"/>
                      </a:lnTo>
                      <a:lnTo>
                        <a:pt x="884" y="431"/>
                      </a:lnTo>
                      <a:lnTo>
                        <a:pt x="881" y="435"/>
                      </a:lnTo>
                      <a:lnTo>
                        <a:pt x="878" y="436"/>
                      </a:lnTo>
                      <a:lnTo>
                        <a:pt x="876" y="437"/>
                      </a:lnTo>
                      <a:lnTo>
                        <a:pt x="875" y="437"/>
                      </a:lnTo>
                      <a:lnTo>
                        <a:pt x="875" y="439"/>
                      </a:lnTo>
                      <a:lnTo>
                        <a:pt x="881" y="446"/>
                      </a:lnTo>
                      <a:lnTo>
                        <a:pt x="881" y="446"/>
                      </a:lnTo>
                      <a:lnTo>
                        <a:pt x="885" y="451"/>
                      </a:lnTo>
                      <a:lnTo>
                        <a:pt x="889" y="456"/>
                      </a:lnTo>
                      <a:lnTo>
                        <a:pt x="892" y="459"/>
                      </a:lnTo>
                      <a:lnTo>
                        <a:pt x="894" y="463"/>
                      </a:lnTo>
                      <a:lnTo>
                        <a:pt x="898" y="466"/>
                      </a:lnTo>
                      <a:lnTo>
                        <a:pt x="904" y="468"/>
                      </a:lnTo>
                      <a:lnTo>
                        <a:pt x="912" y="470"/>
                      </a:lnTo>
                      <a:lnTo>
                        <a:pt x="925" y="470"/>
                      </a:lnTo>
                      <a:lnTo>
                        <a:pt x="925" y="470"/>
                      </a:lnTo>
                      <a:lnTo>
                        <a:pt x="950" y="469"/>
                      </a:lnTo>
                      <a:lnTo>
                        <a:pt x="966" y="469"/>
                      </a:lnTo>
                      <a:lnTo>
                        <a:pt x="972" y="469"/>
                      </a:lnTo>
                      <a:lnTo>
                        <a:pt x="976" y="470"/>
                      </a:lnTo>
                      <a:lnTo>
                        <a:pt x="983" y="473"/>
                      </a:lnTo>
                      <a:lnTo>
                        <a:pt x="990" y="475"/>
                      </a:lnTo>
                      <a:lnTo>
                        <a:pt x="990" y="475"/>
                      </a:lnTo>
                      <a:lnTo>
                        <a:pt x="1029" y="494"/>
                      </a:lnTo>
                      <a:lnTo>
                        <a:pt x="1029" y="494"/>
                      </a:lnTo>
                      <a:lnTo>
                        <a:pt x="1032" y="496"/>
                      </a:lnTo>
                      <a:lnTo>
                        <a:pt x="1036" y="497"/>
                      </a:lnTo>
                      <a:lnTo>
                        <a:pt x="1038" y="497"/>
                      </a:lnTo>
                      <a:lnTo>
                        <a:pt x="1042" y="499"/>
                      </a:lnTo>
                      <a:lnTo>
                        <a:pt x="1046" y="502"/>
                      </a:lnTo>
                      <a:lnTo>
                        <a:pt x="1050" y="508"/>
                      </a:lnTo>
                      <a:lnTo>
                        <a:pt x="1057" y="516"/>
                      </a:lnTo>
                      <a:lnTo>
                        <a:pt x="1063" y="530"/>
                      </a:lnTo>
                      <a:lnTo>
                        <a:pt x="1063" y="530"/>
                      </a:lnTo>
                      <a:lnTo>
                        <a:pt x="1067" y="536"/>
                      </a:lnTo>
                      <a:lnTo>
                        <a:pt x="1071" y="541"/>
                      </a:lnTo>
                      <a:lnTo>
                        <a:pt x="1075" y="543"/>
                      </a:lnTo>
                      <a:lnTo>
                        <a:pt x="1078" y="545"/>
                      </a:lnTo>
                      <a:lnTo>
                        <a:pt x="1082" y="547"/>
                      </a:lnTo>
                      <a:lnTo>
                        <a:pt x="1084" y="547"/>
                      </a:lnTo>
                      <a:lnTo>
                        <a:pt x="1091" y="544"/>
                      </a:lnTo>
                      <a:lnTo>
                        <a:pt x="1094" y="542"/>
                      </a:lnTo>
                      <a:lnTo>
                        <a:pt x="1095" y="541"/>
                      </a:lnTo>
                      <a:lnTo>
                        <a:pt x="1093" y="543"/>
                      </a:lnTo>
                      <a:lnTo>
                        <a:pt x="1088" y="549"/>
                      </a:lnTo>
                      <a:lnTo>
                        <a:pt x="1088" y="549"/>
                      </a:lnTo>
                      <a:lnTo>
                        <a:pt x="1080" y="558"/>
                      </a:lnTo>
                      <a:lnTo>
                        <a:pt x="1071" y="567"/>
                      </a:lnTo>
                      <a:lnTo>
                        <a:pt x="1064" y="576"/>
                      </a:lnTo>
                      <a:lnTo>
                        <a:pt x="1057" y="586"/>
                      </a:lnTo>
                      <a:lnTo>
                        <a:pt x="1054" y="590"/>
                      </a:lnTo>
                      <a:lnTo>
                        <a:pt x="1053" y="595"/>
                      </a:lnTo>
                      <a:lnTo>
                        <a:pt x="1052" y="601"/>
                      </a:lnTo>
                      <a:lnTo>
                        <a:pt x="1052" y="606"/>
                      </a:lnTo>
                      <a:lnTo>
                        <a:pt x="1053" y="612"/>
                      </a:lnTo>
                      <a:lnTo>
                        <a:pt x="1055" y="618"/>
                      </a:lnTo>
                      <a:lnTo>
                        <a:pt x="1059" y="626"/>
                      </a:lnTo>
                      <a:lnTo>
                        <a:pt x="1063" y="633"/>
                      </a:lnTo>
                      <a:lnTo>
                        <a:pt x="1063" y="633"/>
                      </a:lnTo>
                      <a:lnTo>
                        <a:pt x="1072" y="646"/>
                      </a:lnTo>
                      <a:lnTo>
                        <a:pt x="1078" y="656"/>
                      </a:lnTo>
                      <a:lnTo>
                        <a:pt x="1083" y="663"/>
                      </a:lnTo>
                      <a:lnTo>
                        <a:pt x="1086" y="671"/>
                      </a:lnTo>
                      <a:lnTo>
                        <a:pt x="1091" y="682"/>
                      </a:lnTo>
                      <a:lnTo>
                        <a:pt x="1093" y="689"/>
                      </a:lnTo>
                      <a:lnTo>
                        <a:pt x="1098" y="697"/>
                      </a:lnTo>
                      <a:lnTo>
                        <a:pt x="1098" y="697"/>
                      </a:lnTo>
                      <a:lnTo>
                        <a:pt x="1106" y="711"/>
                      </a:lnTo>
                      <a:lnTo>
                        <a:pt x="1108" y="717"/>
                      </a:lnTo>
                      <a:lnTo>
                        <a:pt x="1109" y="720"/>
                      </a:lnTo>
                      <a:lnTo>
                        <a:pt x="1109" y="733"/>
                      </a:lnTo>
                      <a:lnTo>
                        <a:pt x="1108" y="751"/>
                      </a:lnTo>
                      <a:lnTo>
                        <a:pt x="1108" y="751"/>
                      </a:lnTo>
                      <a:lnTo>
                        <a:pt x="1108" y="762"/>
                      </a:lnTo>
                      <a:lnTo>
                        <a:pt x="1110" y="771"/>
                      </a:lnTo>
                      <a:lnTo>
                        <a:pt x="1112" y="780"/>
                      </a:lnTo>
                      <a:lnTo>
                        <a:pt x="1116" y="787"/>
                      </a:lnTo>
                      <a:lnTo>
                        <a:pt x="1120" y="795"/>
                      </a:lnTo>
                      <a:lnTo>
                        <a:pt x="1122" y="802"/>
                      </a:lnTo>
                      <a:lnTo>
                        <a:pt x="1123" y="810"/>
                      </a:lnTo>
                      <a:lnTo>
                        <a:pt x="1122" y="820"/>
                      </a:lnTo>
                      <a:lnTo>
                        <a:pt x="1122" y="820"/>
                      </a:lnTo>
                      <a:lnTo>
                        <a:pt x="1120" y="833"/>
                      </a:lnTo>
                      <a:lnTo>
                        <a:pt x="1117" y="836"/>
                      </a:lnTo>
                      <a:lnTo>
                        <a:pt x="1116" y="837"/>
                      </a:lnTo>
                      <a:lnTo>
                        <a:pt x="1114" y="838"/>
                      </a:lnTo>
                      <a:lnTo>
                        <a:pt x="1111" y="841"/>
                      </a:lnTo>
                      <a:lnTo>
                        <a:pt x="1108" y="846"/>
                      </a:lnTo>
                      <a:lnTo>
                        <a:pt x="1103" y="854"/>
                      </a:lnTo>
                      <a:lnTo>
                        <a:pt x="1103" y="854"/>
                      </a:lnTo>
                      <a:lnTo>
                        <a:pt x="1100" y="859"/>
                      </a:lnTo>
                      <a:lnTo>
                        <a:pt x="1097" y="863"/>
                      </a:lnTo>
                      <a:lnTo>
                        <a:pt x="1092" y="867"/>
                      </a:lnTo>
                      <a:lnTo>
                        <a:pt x="1088" y="867"/>
                      </a:lnTo>
                      <a:lnTo>
                        <a:pt x="1084" y="867"/>
                      </a:lnTo>
                      <a:lnTo>
                        <a:pt x="1082" y="867"/>
                      </a:lnTo>
                      <a:lnTo>
                        <a:pt x="1082" y="869"/>
                      </a:lnTo>
                      <a:lnTo>
                        <a:pt x="1088" y="884"/>
                      </a:lnTo>
                      <a:lnTo>
                        <a:pt x="1088" y="884"/>
                      </a:lnTo>
                      <a:lnTo>
                        <a:pt x="1093" y="895"/>
                      </a:lnTo>
                      <a:lnTo>
                        <a:pt x="1099" y="903"/>
                      </a:lnTo>
                      <a:lnTo>
                        <a:pt x="1105" y="908"/>
                      </a:lnTo>
                      <a:lnTo>
                        <a:pt x="1110" y="912"/>
                      </a:lnTo>
                      <a:lnTo>
                        <a:pt x="1116" y="916"/>
                      </a:lnTo>
                      <a:lnTo>
                        <a:pt x="1121" y="921"/>
                      </a:lnTo>
                      <a:lnTo>
                        <a:pt x="1125" y="928"/>
                      </a:lnTo>
                      <a:lnTo>
                        <a:pt x="1127" y="938"/>
                      </a:lnTo>
                      <a:lnTo>
                        <a:pt x="1127" y="938"/>
                      </a:lnTo>
                      <a:lnTo>
                        <a:pt x="1129" y="948"/>
                      </a:lnTo>
                      <a:lnTo>
                        <a:pt x="1129" y="954"/>
                      </a:lnTo>
                      <a:lnTo>
                        <a:pt x="1128" y="956"/>
                      </a:lnTo>
                      <a:lnTo>
                        <a:pt x="1127" y="957"/>
                      </a:lnTo>
                      <a:lnTo>
                        <a:pt x="1125" y="960"/>
                      </a:lnTo>
                      <a:lnTo>
                        <a:pt x="1122" y="963"/>
                      </a:lnTo>
                      <a:lnTo>
                        <a:pt x="1121" y="971"/>
                      </a:lnTo>
                      <a:lnTo>
                        <a:pt x="1120" y="983"/>
                      </a:lnTo>
                      <a:lnTo>
                        <a:pt x="1120" y="983"/>
                      </a:lnTo>
                      <a:lnTo>
                        <a:pt x="1120" y="996"/>
                      </a:lnTo>
                      <a:lnTo>
                        <a:pt x="1121" y="1007"/>
                      </a:lnTo>
                      <a:lnTo>
                        <a:pt x="1122" y="1016"/>
                      </a:lnTo>
                      <a:lnTo>
                        <a:pt x="1122" y="1023"/>
                      </a:lnTo>
                      <a:lnTo>
                        <a:pt x="1121" y="1031"/>
                      </a:lnTo>
                      <a:lnTo>
                        <a:pt x="1117" y="1040"/>
                      </a:lnTo>
                      <a:lnTo>
                        <a:pt x="1111" y="1052"/>
                      </a:lnTo>
                      <a:lnTo>
                        <a:pt x="1103" y="1067"/>
                      </a:lnTo>
                      <a:lnTo>
                        <a:pt x="1103" y="1067"/>
                      </a:lnTo>
                      <a:lnTo>
                        <a:pt x="1078" y="1103"/>
                      </a:lnTo>
                      <a:lnTo>
                        <a:pt x="1050" y="1142"/>
                      </a:lnTo>
                      <a:lnTo>
                        <a:pt x="1038" y="1160"/>
                      </a:lnTo>
                      <a:lnTo>
                        <a:pt x="1026" y="1175"/>
                      </a:lnTo>
                      <a:lnTo>
                        <a:pt x="1015" y="1186"/>
                      </a:lnTo>
                      <a:lnTo>
                        <a:pt x="1010" y="1191"/>
                      </a:lnTo>
                      <a:lnTo>
                        <a:pt x="1007" y="1193"/>
                      </a:lnTo>
                      <a:lnTo>
                        <a:pt x="1007" y="1193"/>
                      </a:lnTo>
                      <a:lnTo>
                        <a:pt x="1001" y="1197"/>
                      </a:lnTo>
                      <a:lnTo>
                        <a:pt x="997" y="1202"/>
                      </a:lnTo>
                      <a:lnTo>
                        <a:pt x="995" y="1209"/>
                      </a:lnTo>
                      <a:lnTo>
                        <a:pt x="993" y="1216"/>
                      </a:lnTo>
                      <a:lnTo>
                        <a:pt x="992" y="1233"/>
                      </a:lnTo>
                      <a:lnTo>
                        <a:pt x="989" y="1243"/>
                      </a:lnTo>
                      <a:lnTo>
                        <a:pt x="985" y="1254"/>
                      </a:lnTo>
                      <a:lnTo>
                        <a:pt x="985" y="1254"/>
                      </a:lnTo>
                      <a:lnTo>
                        <a:pt x="978" y="1265"/>
                      </a:lnTo>
                      <a:lnTo>
                        <a:pt x="970" y="1272"/>
                      </a:lnTo>
                      <a:lnTo>
                        <a:pt x="955" y="1285"/>
                      </a:lnTo>
                      <a:lnTo>
                        <a:pt x="949" y="1290"/>
                      </a:lnTo>
                      <a:lnTo>
                        <a:pt x="945" y="1296"/>
                      </a:lnTo>
                      <a:lnTo>
                        <a:pt x="942" y="1300"/>
                      </a:lnTo>
                      <a:lnTo>
                        <a:pt x="942" y="1304"/>
                      </a:lnTo>
                      <a:lnTo>
                        <a:pt x="942" y="1307"/>
                      </a:lnTo>
                      <a:lnTo>
                        <a:pt x="944" y="1312"/>
                      </a:lnTo>
                      <a:lnTo>
                        <a:pt x="944" y="1312"/>
                      </a:lnTo>
                      <a:lnTo>
                        <a:pt x="946" y="1327"/>
                      </a:lnTo>
                      <a:lnTo>
                        <a:pt x="947" y="1334"/>
                      </a:lnTo>
                      <a:lnTo>
                        <a:pt x="946" y="1342"/>
                      </a:lnTo>
                      <a:lnTo>
                        <a:pt x="942" y="1357"/>
                      </a:lnTo>
                      <a:lnTo>
                        <a:pt x="942" y="1357"/>
                      </a:lnTo>
                      <a:lnTo>
                        <a:pt x="939" y="1375"/>
                      </a:lnTo>
                      <a:lnTo>
                        <a:pt x="936" y="1391"/>
                      </a:lnTo>
                      <a:lnTo>
                        <a:pt x="936" y="1398"/>
                      </a:lnTo>
                      <a:lnTo>
                        <a:pt x="938" y="1404"/>
                      </a:lnTo>
                      <a:lnTo>
                        <a:pt x="940" y="1411"/>
                      </a:lnTo>
                      <a:lnTo>
                        <a:pt x="945" y="1417"/>
                      </a:lnTo>
                      <a:lnTo>
                        <a:pt x="945" y="1417"/>
                      </a:lnTo>
                      <a:lnTo>
                        <a:pt x="950" y="1421"/>
                      </a:lnTo>
                      <a:lnTo>
                        <a:pt x="955" y="1424"/>
                      </a:lnTo>
                      <a:lnTo>
                        <a:pt x="959" y="1425"/>
                      </a:lnTo>
                      <a:lnTo>
                        <a:pt x="959" y="1425"/>
                      </a:lnTo>
                      <a:lnTo>
                        <a:pt x="959" y="1428"/>
                      </a:lnTo>
                      <a:lnTo>
                        <a:pt x="955" y="1436"/>
                      </a:lnTo>
                      <a:lnTo>
                        <a:pt x="955" y="1436"/>
                      </a:lnTo>
                      <a:lnTo>
                        <a:pt x="951" y="1442"/>
                      </a:lnTo>
                      <a:lnTo>
                        <a:pt x="949" y="1445"/>
                      </a:lnTo>
                      <a:lnTo>
                        <a:pt x="946" y="1445"/>
                      </a:lnTo>
                      <a:lnTo>
                        <a:pt x="945" y="1445"/>
                      </a:lnTo>
                      <a:lnTo>
                        <a:pt x="944" y="1445"/>
                      </a:lnTo>
                      <a:lnTo>
                        <a:pt x="944" y="1446"/>
                      </a:lnTo>
                      <a:lnTo>
                        <a:pt x="945" y="1457"/>
                      </a:lnTo>
                      <a:lnTo>
                        <a:pt x="945" y="1457"/>
                      </a:lnTo>
                      <a:lnTo>
                        <a:pt x="946" y="1465"/>
                      </a:lnTo>
                      <a:lnTo>
                        <a:pt x="946" y="1466"/>
                      </a:lnTo>
                      <a:lnTo>
                        <a:pt x="946" y="1465"/>
                      </a:lnTo>
                      <a:lnTo>
                        <a:pt x="946" y="1468"/>
                      </a:lnTo>
                      <a:lnTo>
                        <a:pt x="950" y="1486"/>
                      </a:lnTo>
                      <a:lnTo>
                        <a:pt x="950" y="1486"/>
                      </a:lnTo>
                      <a:lnTo>
                        <a:pt x="953" y="1497"/>
                      </a:lnTo>
                      <a:lnTo>
                        <a:pt x="957" y="1504"/>
                      </a:lnTo>
                      <a:lnTo>
                        <a:pt x="961" y="1507"/>
                      </a:lnTo>
                      <a:lnTo>
                        <a:pt x="963" y="1508"/>
                      </a:lnTo>
                      <a:lnTo>
                        <a:pt x="964" y="1509"/>
                      </a:lnTo>
                      <a:lnTo>
                        <a:pt x="966" y="1513"/>
                      </a:lnTo>
                      <a:lnTo>
                        <a:pt x="966" y="1519"/>
                      </a:lnTo>
                      <a:lnTo>
                        <a:pt x="964" y="1530"/>
                      </a:lnTo>
                      <a:lnTo>
                        <a:pt x="964" y="1530"/>
                      </a:lnTo>
                      <a:lnTo>
                        <a:pt x="963" y="1543"/>
                      </a:lnTo>
                      <a:lnTo>
                        <a:pt x="961" y="1551"/>
                      </a:lnTo>
                      <a:lnTo>
                        <a:pt x="957" y="1561"/>
                      </a:lnTo>
                      <a:lnTo>
                        <a:pt x="957" y="1564"/>
                      </a:lnTo>
                      <a:lnTo>
                        <a:pt x="958" y="1565"/>
                      </a:lnTo>
                      <a:lnTo>
                        <a:pt x="964" y="1570"/>
                      </a:lnTo>
                      <a:lnTo>
                        <a:pt x="964" y="1570"/>
                      </a:lnTo>
                      <a:lnTo>
                        <a:pt x="974" y="1575"/>
                      </a:lnTo>
                      <a:lnTo>
                        <a:pt x="985" y="1579"/>
                      </a:lnTo>
                      <a:lnTo>
                        <a:pt x="998" y="1585"/>
                      </a:lnTo>
                      <a:lnTo>
                        <a:pt x="1019" y="1599"/>
                      </a:lnTo>
                      <a:lnTo>
                        <a:pt x="1019" y="1599"/>
                      </a:lnTo>
                      <a:lnTo>
                        <a:pt x="1031" y="1606"/>
                      </a:lnTo>
                      <a:lnTo>
                        <a:pt x="1040" y="1610"/>
                      </a:lnTo>
                      <a:lnTo>
                        <a:pt x="1047" y="1611"/>
                      </a:lnTo>
                      <a:lnTo>
                        <a:pt x="1053" y="1612"/>
                      </a:lnTo>
                      <a:lnTo>
                        <a:pt x="1057" y="1613"/>
                      </a:lnTo>
                      <a:lnTo>
                        <a:pt x="1058" y="1616"/>
                      </a:lnTo>
                      <a:lnTo>
                        <a:pt x="1059" y="1623"/>
                      </a:lnTo>
                      <a:lnTo>
                        <a:pt x="1058" y="1634"/>
                      </a:lnTo>
                      <a:lnTo>
                        <a:pt x="1058" y="1634"/>
                      </a:lnTo>
                      <a:lnTo>
                        <a:pt x="1058" y="1646"/>
                      </a:lnTo>
                      <a:lnTo>
                        <a:pt x="1058" y="1656"/>
                      </a:lnTo>
                      <a:lnTo>
                        <a:pt x="1061" y="1672"/>
                      </a:lnTo>
                      <a:lnTo>
                        <a:pt x="1063" y="1679"/>
                      </a:lnTo>
                      <a:lnTo>
                        <a:pt x="1064" y="1689"/>
                      </a:lnTo>
                      <a:lnTo>
                        <a:pt x="1064" y="1698"/>
                      </a:lnTo>
                      <a:lnTo>
                        <a:pt x="1063" y="1713"/>
                      </a:lnTo>
                      <a:lnTo>
                        <a:pt x="1063" y="1713"/>
                      </a:lnTo>
                      <a:lnTo>
                        <a:pt x="1061" y="1735"/>
                      </a:lnTo>
                      <a:lnTo>
                        <a:pt x="1063" y="1745"/>
                      </a:lnTo>
                      <a:lnTo>
                        <a:pt x="1065" y="1752"/>
                      </a:lnTo>
                      <a:lnTo>
                        <a:pt x="1069" y="1762"/>
                      </a:lnTo>
                      <a:lnTo>
                        <a:pt x="1069" y="1762"/>
                      </a:lnTo>
                      <a:lnTo>
                        <a:pt x="1070" y="1768"/>
                      </a:lnTo>
                      <a:lnTo>
                        <a:pt x="1074" y="1773"/>
                      </a:lnTo>
                      <a:lnTo>
                        <a:pt x="1080" y="1781"/>
                      </a:lnTo>
                      <a:lnTo>
                        <a:pt x="1083" y="1785"/>
                      </a:lnTo>
                      <a:lnTo>
                        <a:pt x="1087" y="1790"/>
                      </a:lnTo>
                      <a:lnTo>
                        <a:pt x="1089" y="1797"/>
                      </a:lnTo>
                      <a:lnTo>
                        <a:pt x="1093" y="1807"/>
                      </a:lnTo>
                      <a:lnTo>
                        <a:pt x="1093" y="1807"/>
                      </a:lnTo>
                      <a:lnTo>
                        <a:pt x="1097" y="1816"/>
                      </a:lnTo>
                      <a:lnTo>
                        <a:pt x="1100" y="1824"/>
                      </a:lnTo>
                      <a:lnTo>
                        <a:pt x="1109" y="1835"/>
                      </a:lnTo>
                      <a:lnTo>
                        <a:pt x="1111" y="1839"/>
                      </a:lnTo>
                      <a:lnTo>
                        <a:pt x="1112" y="1843"/>
                      </a:lnTo>
                      <a:lnTo>
                        <a:pt x="1111" y="1849"/>
                      </a:lnTo>
                      <a:lnTo>
                        <a:pt x="1108" y="1855"/>
                      </a:lnTo>
                      <a:lnTo>
                        <a:pt x="1108" y="1855"/>
                      </a:lnTo>
                      <a:lnTo>
                        <a:pt x="1100" y="1866"/>
                      </a:lnTo>
                      <a:lnTo>
                        <a:pt x="1098" y="1871"/>
                      </a:lnTo>
                      <a:lnTo>
                        <a:pt x="1095" y="1873"/>
                      </a:lnTo>
                      <a:lnTo>
                        <a:pt x="1088" y="1876"/>
                      </a:lnTo>
                      <a:lnTo>
                        <a:pt x="1088" y="1876"/>
                      </a:lnTo>
                      <a:lnTo>
                        <a:pt x="1082" y="1876"/>
                      </a:lnTo>
                      <a:lnTo>
                        <a:pt x="1076" y="1875"/>
                      </a:lnTo>
                      <a:lnTo>
                        <a:pt x="1065" y="1870"/>
                      </a:lnTo>
                      <a:lnTo>
                        <a:pt x="1061" y="1869"/>
                      </a:lnTo>
                      <a:lnTo>
                        <a:pt x="1061" y="1869"/>
                      </a:lnTo>
                      <a:lnTo>
                        <a:pt x="1061" y="1870"/>
                      </a:lnTo>
                      <a:lnTo>
                        <a:pt x="1063" y="1873"/>
                      </a:lnTo>
                      <a:lnTo>
                        <a:pt x="1069" y="1881"/>
                      </a:lnTo>
                      <a:lnTo>
                        <a:pt x="1069" y="1881"/>
                      </a:lnTo>
                      <a:lnTo>
                        <a:pt x="1080" y="1893"/>
                      </a:lnTo>
                      <a:lnTo>
                        <a:pt x="1087" y="1900"/>
                      </a:lnTo>
                      <a:lnTo>
                        <a:pt x="1098" y="1906"/>
                      </a:lnTo>
                      <a:lnTo>
                        <a:pt x="1117" y="1920"/>
                      </a:lnTo>
                      <a:lnTo>
                        <a:pt x="1117" y="1920"/>
                      </a:lnTo>
                      <a:lnTo>
                        <a:pt x="1137" y="1933"/>
                      </a:lnTo>
                      <a:lnTo>
                        <a:pt x="1145" y="1939"/>
                      </a:lnTo>
                      <a:lnTo>
                        <a:pt x="1148" y="1941"/>
                      </a:lnTo>
                      <a:lnTo>
                        <a:pt x="1149" y="1944"/>
                      </a:lnTo>
                      <a:lnTo>
                        <a:pt x="1152" y="1954"/>
                      </a:lnTo>
                      <a:lnTo>
                        <a:pt x="1152" y="1954"/>
                      </a:lnTo>
                      <a:lnTo>
                        <a:pt x="1154" y="1961"/>
                      </a:lnTo>
                      <a:lnTo>
                        <a:pt x="1154" y="1967"/>
                      </a:lnTo>
                      <a:lnTo>
                        <a:pt x="1154" y="1978"/>
                      </a:lnTo>
                      <a:lnTo>
                        <a:pt x="1151" y="1989"/>
                      </a:lnTo>
                      <a:lnTo>
                        <a:pt x="1152" y="2003"/>
                      </a:lnTo>
                      <a:lnTo>
                        <a:pt x="1152" y="2003"/>
                      </a:lnTo>
                      <a:lnTo>
                        <a:pt x="1152" y="2011"/>
                      </a:lnTo>
                      <a:lnTo>
                        <a:pt x="1155" y="2016"/>
                      </a:lnTo>
                      <a:lnTo>
                        <a:pt x="1156" y="2018"/>
                      </a:lnTo>
                      <a:lnTo>
                        <a:pt x="1160" y="2020"/>
                      </a:lnTo>
                      <a:lnTo>
                        <a:pt x="1167" y="2025"/>
                      </a:lnTo>
                      <a:lnTo>
                        <a:pt x="1172" y="2028"/>
                      </a:lnTo>
                      <a:lnTo>
                        <a:pt x="1177" y="2033"/>
                      </a:lnTo>
                      <a:lnTo>
                        <a:pt x="1177" y="2033"/>
                      </a:lnTo>
                      <a:lnTo>
                        <a:pt x="1188" y="2045"/>
                      </a:lnTo>
                      <a:lnTo>
                        <a:pt x="1199" y="2056"/>
                      </a:lnTo>
                      <a:lnTo>
                        <a:pt x="1203" y="2062"/>
                      </a:lnTo>
                      <a:lnTo>
                        <a:pt x="1207" y="2067"/>
                      </a:lnTo>
                      <a:lnTo>
                        <a:pt x="1209" y="2071"/>
                      </a:lnTo>
                      <a:lnTo>
                        <a:pt x="1211" y="2078"/>
                      </a:lnTo>
                      <a:lnTo>
                        <a:pt x="1211" y="2078"/>
                      </a:lnTo>
                      <a:lnTo>
                        <a:pt x="1212" y="2084"/>
                      </a:lnTo>
                      <a:lnTo>
                        <a:pt x="1214" y="2088"/>
                      </a:lnTo>
                      <a:lnTo>
                        <a:pt x="1217" y="2093"/>
                      </a:lnTo>
                      <a:lnTo>
                        <a:pt x="1220" y="2097"/>
                      </a:lnTo>
                      <a:lnTo>
                        <a:pt x="1224" y="2099"/>
                      </a:lnTo>
                      <a:lnTo>
                        <a:pt x="1228" y="2098"/>
                      </a:lnTo>
                      <a:lnTo>
                        <a:pt x="1230" y="2095"/>
                      </a:lnTo>
                      <a:lnTo>
                        <a:pt x="1230" y="2087"/>
                      </a:lnTo>
                      <a:lnTo>
                        <a:pt x="1230" y="2087"/>
                      </a:lnTo>
                      <a:lnTo>
                        <a:pt x="1231" y="2080"/>
                      </a:lnTo>
                      <a:lnTo>
                        <a:pt x="1233" y="2076"/>
                      </a:lnTo>
                      <a:lnTo>
                        <a:pt x="1234" y="2074"/>
                      </a:lnTo>
                      <a:lnTo>
                        <a:pt x="1234" y="2073"/>
                      </a:lnTo>
                      <a:lnTo>
                        <a:pt x="1235" y="2071"/>
                      </a:lnTo>
                      <a:lnTo>
                        <a:pt x="1235" y="2069"/>
                      </a:lnTo>
                      <a:lnTo>
                        <a:pt x="1230" y="2058"/>
                      </a:lnTo>
                      <a:lnTo>
                        <a:pt x="1230" y="2058"/>
                      </a:lnTo>
                      <a:lnTo>
                        <a:pt x="1225" y="2046"/>
                      </a:lnTo>
                      <a:lnTo>
                        <a:pt x="1223" y="2041"/>
                      </a:lnTo>
                      <a:lnTo>
                        <a:pt x="1220" y="2037"/>
                      </a:lnTo>
                      <a:lnTo>
                        <a:pt x="1216" y="2028"/>
                      </a:lnTo>
                      <a:lnTo>
                        <a:pt x="1216" y="2028"/>
                      </a:lnTo>
                      <a:lnTo>
                        <a:pt x="1212" y="2024"/>
                      </a:lnTo>
                      <a:lnTo>
                        <a:pt x="1211" y="2023"/>
                      </a:lnTo>
                      <a:lnTo>
                        <a:pt x="1209" y="2024"/>
                      </a:lnTo>
                      <a:lnTo>
                        <a:pt x="1207" y="2027"/>
                      </a:lnTo>
                      <a:lnTo>
                        <a:pt x="1206" y="2030"/>
                      </a:lnTo>
                      <a:lnTo>
                        <a:pt x="1205" y="2034"/>
                      </a:lnTo>
                      <a:lnTo>
                        <a:pt x="1203" y="2035"/>
                      </a:lnTo>
                      <a:lnTo>
                        <a:pt x="1202" y="2031"/>
                      </a:lnTo>
                      <a:lnTo>
                        <a:pt x="1201" y="2023"/>
                      </a:lnTo>
                      <a:lnTo>
                        <a:pt x="1201" y="2023"/>
                      </a:lnTo>
                      <a:lnTo>
                        <a:pt x="1197" y="1982"/>
                      </a:lnTo>
                      <a:lnTo>
                        <a:pt x="1195" y="1965"/>
                      </a:lnTo>
                      <a:lnTo>
                        <a:pt x="1191" y="1949"/>
                      </a:lnTo>
                      <a:lnTo>
                        <a:pt x="1191" y="1949"/>
                      </a:lnTo>
                      <a:lnTo>
                        <a:pt x="1189" y="1938"/>
                      </a:lnTo>
                      <a:lnTo>
                        <a:pt x="1188" y="1929"/>
                      </a:lnTo>
                      <a:lnTo>
                        <a:pt x="1185" y="1923"/>
                      </a:lnTo>
                      <a:lnTo>
                        <a:pt x="1182" y="1915"/>
                      </a:lnTo>
                      <a:lnTo>
                        <a:pt x="1182" y="1915"/>
                      </a:lnTo>
                      <a:lnTo>
                        <a:pt x="1177" y="1907"/>
                      </a:lnTo>
                      <a:lnTo>
                        <a:pt x="1173" y="1901"/>
                      </a:lnTo>
                      <a:lnTo>
                        <a:pt x="1169" y="1893"/>
                      </a:lnTo>
                      <a:lnTo>
                        <a:pt x="1167" y="1876"/>
                      </a:lnTo>
                      <a:lnTo>
                        <a:pt x="1167" y="1876"/>
                      </a:lnTo>
                      <a:lnTo>
                        <a:pt x="1163" y="1858"/>
                      </a:lnTo>
                      <a:lnTo>
                        <a:pt x="1159" y="1844"/>
                      </a:lnTo>
                      <a:lnTo>
                        <a:pt x="1154" y="1833"/>
                      </a:lnTo>
                      <a:lnTo>
                        <a:pt x="1146" y="1821"/>
                      </a:lnTo>
                      <a:lnTo>
                        <a:pt x="1146" y="1821"/>
                      </a:lnTo>
                      <a:lnTo>
                        <a:pt x="1143" y="1814"/>
                      </a:lnTo>
                      <a:lnTo>
                        <a:pt x="1139" y="1809"/>
                      </a:lnTo>
                      <a:lnTo>
                        <a:pt x="1131" y="1798"/>
                      </a:lnTo>
                      <a:lnTo>
                        <a:pt x="1127" y="1793"/>
                      </a:lnTo>
                      <a:lnTo>
                        <a:pt x="1125" y="1786"/>
                      </a:lnTo>
                      <a:lnTo>
                        <a:pt x="1123" y="1777"/>
                      </a:lnTo>
                      <a:lnTo>
                        <a:pt x="1122" y="1768"/>
                      </a:lnTo>
                      <a:lnTo>
                        <a:pt x="1122" y="1768"/>
                      </a:lnTo>
                      <a:lnTo>
                        <a:pt x="1121" y="1757"/>
                      </a:lnTo>
                      <a:lnTo>
                        <a:pt x="1118" y="1746"/>
                      </a:lnTo>
                      <a:lnTo>
                        <a:pt x="1112" y="1726"/>
                      </a:lnTo>
                      <a:lnTo>
                        <a:pt x="1110" y="1719"/>
                      </a:lnTo>
                      <a:lnTo>
                        <a:pt x="1111" y="1715"/>
                      </a:lnTo>
                      <a:lnTo>
                        <a:pt x="1112" y="1713"/>
                      </a:lnTo>
                      <a:lnTo>
                        <a:pt x="1114" y="1711"/>
                      </a:lnTo>
                      <a:lnTo>
                        <a:pt x="1117" y="1709"/>
                      </a:lnTo>
                      <a:lnTo>
                        <a:pt x="1121" y="1708"/>
                      </a:lnTo>
                      <a:lnTo>
                        <a:pt x="1127" y="1708"/>
                      </a:lnTo>
                      <a:lnTo>
                        <a:pt x="1127" y="1708"/>
                      </a:lnTo>
                      <a:lnTo>
                        <a:pt x="1151" y="1707"/>
                      </a:lnTo>
                      <a:lnTo>
                        <a:pt x="1161" y="1708"/>
                      </a:lnTo>
                      <a:lnTo>
                        <a:pt x="1169" y="1709"/>
                      </a:lnTo>
                      <a:lnTo>
                        <a:pt x="1177" y="1712"/>
                      </a:lnTo>
                      <a:lnTo>
                        <a:pt x="1182" y="1715"/>
                      </a:lnTo>
                      <a:lnTo>
                        <a:pt x="1184" y="1719"/>
                      </a:lnTo>
                      <a:lnTo>
                        <a:pt x="1185" y="1723"/>
                      </a:lnTo>
                      <a:lnTo>
                        <a:pt x="1186" y="1732"/>
                      </a:lnTo>
                      <a:lnTo>
                        <a:pt x="1186" y="1732"/>
                      </a:lnTo>
                      <a:lnTo>
                        <a:pt x="1186" y="1747"/>
                      </a:lnTo>
                      <a:lnTo>
                        <a:pt x="1188" y="1756"/>
                      </a:lnTo>
                      <a:lnTo>
                        <a:pt x="1189" y="1768"/>
                      </a:lnTo>
                      <a:lnTo>
                        <a:pt x="1191" y="1797"/>
                      </a:lnTo>
                      <a:lnTo>
                        <a:pt x="1191" y="1797"/>
                      </a:lnTo>
                      <a:lnTo>
                        <a:pt x="1192" y="1826"/>
                      </a:lnTo>
                      <a:lnTo>
                        <a:pt x="1194" y="1837"/>
                      </a:lnTo>
                      <a:lnTo>
                        <a:pt x="1196" y="1844"/>
                      </a:lnTo>
                      <a:lnTo>
                        <a:pt x="1200" y="1852"/>
                      </a:lnTo>
                      <a:lnTo>
                        <a:pt x="1205" y="1860"/>
                      </a:lnTo>
                      <a:lnTo>
                        <a:pt x="1223" y="1883"/>
                      </a:lnTo>
                      <a:lnTo>
                        <a:pt x="1223" y="1883"/>
                      </a:lnTo>
                      <a:lnTo>
                        <a:pt x="1234" y="1895"/>
                      </a:lnTo>
                      <a:lnTo>
                        <a:pt x="1243" y="1903"/>
                      </a:lnTo>
                      <a:lnTo>
                        <a:pt x="1251" y="1907"/>
                      </a:lnTo>
                      <a:lnTo>
                        <a:pt x="1257" y="1910"/>
                      </a:lnTo>
                      <a:lnTo>
                        <a:pt x="1260" y="1914"/>
                      </a:lnTo>
                      <a:lnTo>
                        <a:pt x="1264" y="1918"/>
                      </a:lnTo>
                      <a:lnTo>
                        <a:pt x="1268" y="1928"/>
                      </a:lnTo>
                      <a:lnTo>
                        <a:pt x="1270" y="1944"/>
                      </a:lnTo>
                      <a:lnTo>
                        <a:pt x="1270" y="1944"/>
                      </a:lnTo>
                      <a:lnTo>
                        <a:pt x="1274" y="1969"/>
                      </a:lnTo>
                      <a:lnTo>
                        <a:pt x="1276" y="1975"/>
                      </a:lnTo>
                      <a:lnTo>
                        <a:pt x="1279" y="1978"/>
                      </a:lnTo>
                      <a:lnTo>
                        <a:pt x="1287" y="1985"/>
                      </a:lnTo>
                      <a:lnTo>
                        <a:pt x="1294" y="1991"/>
                      </a:lnTo>
                      <a:lnTo>
                        <a:pt x="1304" y="2003"/>
                      </a:lnTo>
                      <a:lnTo>
                        <a:pt x="1304" y="2003"/>
                      </a:lnTo>
                      <a:lnTo>
                        <a:pt x="1316" y="2017"/>
                      </a:lnTo>
                      <a:lnTo>
                        <a:pt x="1328" y="2029"/>
                      </a:lnTo>
                      <a:lnTo>
                        <a:pt x="1351" y="2050"/>
                      </a:lnTo>
                      <a:lnTo>
                        <a:pt x="1361" y="2059"/>
                      </a:lnTo>
                      <a:lnTo>
                        <a:pt x="1364" y="2065"/>
                      </a:lnTo>
                      <a:lnTo>
                        <a:pt x="1367" y="2070"/>
                      </a:lnTo>
                      <a:lnTo>
                        <a:pt x="1368" y="2076"/>
                      </a:lnTo>
                      <a:lnTo>
                        <a:pt x="1370" y="2082"/>
                      </a:lnTo>
                      <a:lnTo>
                        <a:pt x="1370" y="2090"/>
                      </a:lnTo>
                      <a:lnTo>
                        <a:pt x="1368" y="2097"/>
                      </a:lnTo>
                      <a:lnTo>
                        <a:pt x="1368" y="2097"/>
                      </a:lnTo>
                      <a:lnTo>
                        <a:pt x="1366" y="2110"/>
                      </a:lnTo>
                      <a:lnTo>
                        <a:pt x="1364" y="2121"/>
                      </a:lnTo>
                      <a:lnTo>
                        <a:pt x="1364" y="2129"/>
                      </a:lnTo>
                      <a:lnTo>
                        <a:pt x="1364" y="2136"/>
                      </a:lnTo>
                      <a:lnTo>
                        <a:pt x="1367" y="2147"/>
                      </a:lnTo>
                      <a:lnTo>
                        <a:pt x="1370" y="2161"/>
                      </a:lnTo>
                      <a:lnTo>
                        <a:pt x="1370" y="2161"/>
                      </a:lnTo>
                      <a:lnTo>
                        <a:pt x="1370" y="2165"/>
                      </a:lnTo>
                      <a:lnTo>
                        <a:pt x="1370" y="2167"/>
                      </a:lnTo>
                      <a:lnTo>
                        <a:pt x="1368" y="2170"/>
                      </a:lnTo>
                      <a:lnTo>
                        <a:pt x="1367" y="2171"/>
                      </a:lnTo>
                      <a:lnTo>
                        <a:pt x="1362" y="2172"/>
                      </a:lnTo>
                      <a:lnTo>
                        <a:pt x="1359" y="2172"/>
                      </a:lnTo>
                      <a:lnTo>
                        <a:pt x="1358" y="2174"/>
                      </a:lnTo>
                      <a:lnTo>
                        <a:pt x="1355" y="2175"/>
                      </a:lnTo>
                      <a:lnTo>
                        <a:pt x="1355" y="2176"/>
                      </a:lnTo>
                      <a:lnTo>
                        <a:pt x="1355" y="2180"/>
                      </a:lnTo>
                      <a:lnTo>
                        <a:pt x="1358" y="2189"/>
                      </a:lnTo>
                      <a:lnTo>
                        <a:pt x="1364" y="2205"/>
                      </a:lnTo>
                      <a:lnTo>
                        <a:pt x="1364" y="2205"/>
                      </a:lnTo>
                      <a:lnTo>
                        <a:pt x="1372" y="2225"/>
                      </a:lnTo>
                      <a:lnTo>
                        <a:pt x="1381" y="2240"/>
                      </a:lnTo>
                      <a:lnTo>
                        <a:pt x="1389" y="2254"/>
                      </a:lnTo>
                      <a:lnTo>
                        <a:pt x="1399" y="2266"/>
                      </a:lnTo>
                      <a:lnTo>
                        <a:pt x="1410" y="2277"/>
                      </a:lnTo>
                      <a:lnTo>
                        <a:pt x="1422" y="2287"/>
                      </a:lnTo>
                      <a:lnTo>
                        <a:pt x="1436" y="2296"/>
                      </a:lnTo>
                      <a:lnTo>
                        <a:pt x="1455" y="2306"/>
                      </a:lnTo>
                      <a:lnTo>
                        <a:pt x="1455" y="2306"/>
                      </a:lnTo>
                      <a:lnTo>
                        <a:pt x="1472" y="2316"/>
                      </a:lnTo>
                      <a:lnTo>
                        <a:pt x="1485" y="2324"/>
                      </a:lnTo>
                      <a:lnTo>
                        <a:pt x="1507" y="2339"/>
                      </a:lnTo>
                      <a:lnTo>
                        <a:pt x="1518" y="2345"/>
                      </a:lnTo>
                      <a:lnTo>
                        <a:pt x="1531" y="2352"/>
                      </a:lnTo>
                      <a:lnTo>
                        <a:pt x="1546" y="2359"/>
                      </a:lnTo>
                      <a:lnTo>
                        <a:pt x="1565" y="2368"/>
                      </a:lnTo>
                      <a:lnTo>
                        <a:pt x="1565" y="2368"/>
                      </a:lnTo>
                      <a:lnTo>
                        <a:pt x="1586" y="2378"/>
                      </a:lnTo>
                      <a:lnTo>
                        <a:pt x="1604" y="2386"/>
                      </a:lnTo>
                      <a:lnTo>
                        <a:pt x="1620" y="2395"/>
                      </a:lnTo>
                      <a:lnTo>
                        <a:pt x="1635" y="2401"/>
                      </a:lnTo>
                      <a:lnTo>
                        <a:pt x="1649" y="2406"/>
                      </a:lnTo>
                      <a:lnTo>
                        <a:pt x="1663" y="2409"/>
                      </a:lnTo>
                      <a:lnTo>
                        <a:pt x="1678" y="2410"/>
                      </a:lnTo>
                      <a:lnTo>
                        <a:pt x="1694" y="2408"/>
                      </a:lnTo>
                      <a:lnTo>
                        <a:pt x="1694" y="2408"/>
                      </a:lnTo>
                      <a:lnTo>
                        <a:pt x="1709" y="2403"/>
                      </a:lnTo>
                      <a:lnTo>
                        <a:pt x="1724" y="2398"/>
                      </a:lnTo>
                      <a:lnTo>
                        <a:pt x="1737" y="2393"/>
                      </a:lnTo>
                      <a:lnTo>
                        <a:pt x="1750" y="2390"/>
                      </a:lnTo>
                      <a:lnTo>
                        <a:pt x="1756" y="2389"/>
                      </a:lnTo>
                      <a:lnTo>
                        <a:pt x="1762" y="2389"/>
                      </a:lnTo>
                      <a:lnTo>
                        <a:pt x="1768" y="2390"/>
                      </a:lnTo>
                      <a:lnTo>
                        <a:pt x="1775" y="2392"/>
                      </a:lnTo>
                      <a:lnTo>
                        <a:pt x="1781" y="2395"/>
                      </a:lnTo>
                      <a:lnTo>
                        <a:pt x="1787" y="2400"/>
                      </a:lnTo>
                      <a:lnTo>
                        <a:pt x="1794" y="2406"/>
                      </a:lnTo>
                      <a:lnTo>
                        <a:pt x="1802" y="2413"/>
                      </a:lnTo>
                      <a:lnTo>
                        <a:pt x="1802" y="2413"/>
                      </a:lnTo>
                      <a:lnTo>
                        <a:pt x="1830" y="2444"/>
                      </a:lnTo>
                      <a:lnTo>
                        <a:pt x="1843" y="2458"/>
                      </a:lnTo>
                      <a:lnTo>
                        <a:pt x="1856" y="2470"/>
                      </a:lnTo>
                      <a:lnTo>
                        <a:pt x="1872" y="2481"/>
                      </a:lnTo>
                      <a:lnTo>
                        <a:pt x="1889" y="2489"/>
                      </a:lnTo>
                      <a:lnTo>
                        <a:pt x="1898" y="2493"/>
                      </a:lnTo>
                      <a:lnTo>
                        <a:pt x="1907" y="2497"/>
                      </a:lnTo>
                      <a:lnTo>
                        <a:pt x="1918" y="2499"/>
                      </a:lnTo>
                      <a:lnTo>
                        <a:pt x="1930" y="2502"/>
                      </a:lnTo>
                      <a:lnTo>
                        <a:pt x="1930" y="2502"/>
                      </a:lnTo>
                      <a:lnTo>
                        <a:pt x="1969" y="2508"/>
                      </a:lnTo>
                      <a:lnTo>
                        <a:pt x="1984" y="2510"/>
                      </a:lnTo>
                      <a:lnTo>
                        <a:pt x="1996" y="2514"/>
                      </a:lnTo>
                      <a:lnTo>
                        <a:pt x="2006" y="2519"/>
                      </a:lnTo>
                      <a:lnTo>
                        <a:pt x="2014" y="2523"/>
                      </a:lnTo>
                      <a:lnTo>
                        <a:pt x="2021" y="2532"/>
                      </a:lnTo>
                      <a:lnTo>
                        <a:pt x="2029" y="2540"/>
                      </a:lnTo>
                      <a:lnTo>
                        <a:pt x="2029" y="2540"/>
                      </a:lnTo>
                      <a:lnTo>
                        <a:pt x="2036" y="2551"/>
                      </a:lnTo>
                      <a:lnTo>
                        <a:pt x="2046" y="2562"/>
                      </a:lnTo>
                      <a:lnTo>
                        <a:pt x="2066" y="2582"/>
                      </a:lnTo>
                      <a:lnTo>
                        <a:pt x="2076" y="2591"/>
                      </a:lnTo>
                      <a:lnTo>
                        <a:pt x="2083" y="2601"/>
                      </a:lnTo>
                      <a:lnTo>
                        <a:pt x="2086" y="2606"/>
                      </a:lnTo>
                      <a:lnTo>
                        <a:pt x="2087" y="2611"/>
                      </a:lnTo>
                      <a:lnTo>
                        <a:pt x="2088" y="2615"/>
                      </a:lnTo>
                      <a:lnTo>
                        <a:pt x="2087" y="2619"/>
                      </a:lnTo>
                      <a:lnTo>
                        <a:pt x="2087" y="2619"/>
                      </a:lnTo>
                      <a:lnTo>
                        <a:pt x="2083" y="2638"/>
                      </a:lnTo>
                      <a:lnTo>
                        <a:pt x="2080" y="2655"/>
                      </a:lnTo>
                      <a:lnTo>
                        <a:pt x="2080" y="2661"/>
                      </a:lnTo>
                      <a:lnTo>
                        <a:pt x="2081" y="2667"/>
                      </a:lnTo>
                      <a:lnTo>
                        <a:pt x="2083" y="2672"/>
                      </a:lnTo>
                      <a:lnTo>
                        <a:pt x="2087" y="2674"/>
                      </a:lnTo>
                      <a:lnTo>
                        <a:pt x="2087" y="2674"/>
                      </a:lnTo>
                      <a:lnTo>
                        <a:pt x="2093" y="2675"/>
                      </a:lnTo>
                      <a:lnTo>
                        <a:pt x="2100" y="2675"/>
                      </a:lnTo>
                      <a:lnTo>
                        <a:pt x="2116" y="2677"/>
                      </a:lnTo>
                      <a:lnTo>
                        <a:pt x="2123" y="2678"/>
                      </a:lnTo>
                      <a:lnTo>
                        <a:pt x="2131" y="2680"/>
                      </a:lnTo>
                      <a:lnTo>
                        <a:pt x="2137" y="2686"/>
                      </a:lnTo>
                      <a:lnTo>
                        <a:pt x="2141" y="2694"/>
                      </a:lnTo>
                      <a:lnTo>
                        <a:pt x="2141" y="2694"/>
                      </a:lnTo>
                      <a:lnTo>
                        <a:pt x="2145" y="2702"/>
                      </a:lnTo>
                      <a:lnTo>
                        <a:pt x="2146" y="2711"/>
                      </a:lnTo>
                      <a:lnTo>
                        <a:pt x="2146" y="2722"/>
                      </a:lnTo>
                      <a:lnTo>
                        <a:pt x="2148" y="2726"/>
                      </a:lnTo>
                      <a:lnTo>
                        <a:pt x="2151" y="2731"/>
                      </a:lnTo>
                      <a:lnTo>
                        <a:pt x="2158" y="2735"/>
                      </a:lnTo>
                      <a:lnTo>
                        <a:pt x="2171" y="2739"/>
                      </a:lnTo>
                      <a:lnTo>
                        <a:pt x="2171" y="2739"/>
                      </a:lnTo>
                      <a:lnTo>
                        <a:pt x="2185" y="2743"/>
                      </a:lnTo>
                      <a:lnTo>
                        <a:pt x="2196" y="2749"/>
                      </a:lnTo>
                      <a:lnTo>
                        <a:pt x="2206" y="2757"/>
                      </a:lnTo>
                      <a:lnTo>
                        <a:pt x="2214" y="2765"/>
                      </a:lnTo>
                      <a:lnTo>
                        <a:pt x="2222" y="2773"/>
                      </a:lnTo>
                      <a:lnTo>
                        <a:pt x="2230" y="2779"/>
                      </a:lnTo>
                      <a:lnTo>
                        <a:pt x="2239" y="2785"/>
                      </a:lnTo>
                      <a:lnTo>
                        <a:pt x="2247" y="2787"/>
                      </a:lnTo>
                      <a:lnTo>
                        <a:pt x="2247" y="2787"/>
                      </a:lnTo>
                      <a:lnTo>
                        <a:pt x="2269" y="2792"/>
                      </a:lnTo>
                      <a:lnTo>
                        <a:pt x="2279" y="2794"/>
                      </a:lnTo>
                      <a:lnTo>
                        <a:pt x="2287" y="2794"/>
                      </a:lnTo>
                      <a:lnTo>
                        <a:pt x="2291" y="2793"/>
                      </a:lnTo>
                      <a:lnTo>
                        <a:pt x="2294" y="2792"/>
                      </a:lnTo>
                      <a:lnTo>
                        <a:pt x="2298" y="2791"/>
                      </a:lnTo>
                      <a:lnTo>
                        <a:pt x="2300" y="2787"/>
                      </a:lnTo>
                      <a:lnTo>
                        <a:pt x="2302" y="2783"/>
                      </a:lnTo>
                      <a:lnTo>
                        <a:pt x="2303" y="2779"/>
                      </a:lnTo>
                      <a:lnTo>
                        <a:pt x="2303" y="2773"/>
                      </a:lnTo>
                      <a:lnTo>
                        <a:pt x="2302" y="2765"/>
                      </a:lnTo>
                      <a:lnTo>
                        <a:pt x="2302" y="2765"/>
                      </a:lnTo>
                      <a:lnTo>
                        <a:pt x="2298" y="2752"/>
                      </a:lnTo>
                      <a:lnTo>
                        <a:pt x="2296" y="2742"/>
                      </a:lnTo>
                      <a:lnTo>
                        <a:pt x="2292" y="2735"/>
                      </a:lnTo>
                      <a:lnTo>
                        <a:pt x="2291" y="2731"/>
                      </a:lnTo>
                      <a:lnTo>
                        <a:pt x="2291" y="2730"/>
                      </a:lnTo>
                      <a:lnTo>
                        <a:pt x="2292" y="2729"/>
                      </a:lnTo>
                      <a:lnTo>
                        <a:pt x="2297" y="2728"/>
                      </a:lnTo>
                      <a:lnTo>
                        <a:pt x="2319" y="2729"/>
                      </a:lnTo>
                      <a:lnTo>
                        <a:pt x="2319" y="2729"/>
                      </a:lnTo>
                      <a:lnTo>
                        <a:pt x="2334" y="2728"/>
                      </a:lnTo>
                      <a:lnTo>
                        <a:pt x="2345" y="2725"/>
                      </a:lnTo>
                      <a:lnTo>
                        <a:pt x="2355" y="2724"/>
                      </a:lnTo>
                      <a:lnTo>
                        <a:pt x="2362" y="2723"/>
                      </a:lnTo>
                      <a:lnTo>
                        <a:pt x="2368" y="2724"/>
                      </a:lnTo>
                      <a:lnTo>
                        <a:pt x="2370" y="2725"/>
                      </a:lnTo>
                      <a:lnTo>
                        <a:pt x="2372" y="2728"/>
                      </a:lnTo>
                      <a:lnTo>
                        <a:pt x="2376" y="2735"/>
                      </a:lnTo>
                      <a:lnTo>
                        <a:pt x="2378" y="2748"/>
                      </a:lnTo>
                      <a:lnTo>
                        <a:pt x="2378" y="2748"/>
                      </a:lnTo>
                      <a:lnTo>
                        <a:pt x="2383" y="2771"/>
                      </a:lnTo>
                      <a:lnTo>
                        <a:pt x="2387" y="2787"/>
                      </a:lnTo>
                      <a:lnTo>
                        <a:pt x="2391" y="2804"/>
                      </a:lnTo>
                      <a:lnTo>
                        <a:pt x="2400" y="2830"/>
                      </a:lnTo>
                      <a:lnTo>
                        <a:pt x="2400" y="2830"/>
                      </a:lnTo>
                      <a:lnTo>
                        <a:pt x="2406" y="2856"/>
                      </a:lnTo>
                      <a:lnTo>
                        <a:pt x="2407" y="2866"/>
                      </a:lnTo>
                      <a:lnTo>
                        <a:pt x="2407" y="2875"/>
                      </a:lnTo>
                      <a:lnTo>
                        <a:pt x="2406" y="2894"/>
                      </a:lnTo>
                      <a:lnTo>
                        <a:pt x="2402" y="2921"/>
                      </a:lnTo>
                      <a:lnTo>
                        <a:pt x="2402" y="2921"/>
                      </a:lnTo>
                      <a:lnTo>
                        <a:pt x="2401" y="2937"/>
                      </a:lnTo>
                      <a:lnTo>
                        <a:pt x="2401" y="2950"/>
                      </a:lnTo>
                      <a:lnTo>
                        <a:pt x="2402" y="2972"/>
                      </a:lnTo>
                      <a:lnTo>
                        <a:pt x="2401" y="2980"/>
                      </a:lnTo>
                      <a:lnTo>
                        <a:pt x="2399" y="2989"/>
                      </a:lnTo>
                      <a:lnTo>
                        <a:pt x="2395" y="2991"/>
                      </a:lnTo>
                      <a:lnTo>
                        <a:pt x="2393" y="2995"/>
                      </a:lnTo>
                      <a:lnTo>
                        <a:pt x="2383" y="3000"/>
                      </a:lnTo>
                      <a:lnTo>
                        <a:pt x="2383" y="3000"/>
                      </a:lnTo>
                      <a:lnTo>
                        <a:pt x="2373" y="3005"/>
                      </a:lnTo>
                      <a:lnTo>
                        <a:pt x="2366" y="3009"/>
                      </a:lnTo>
                      <a:lnTo>
                        <a:pt x="2361" y="3016"/>
                      </a:lnTo>
                      <a:lnTo>
                        <a:pt x="2358" y="3022"/>
                      </a:lnTo>
                      <a:lnTo>
                        <a:pt x="2351" y="3035"/>
                      </a:lnTo>
                      <a:lnTo>
                        <a:pt x="2348" y="3041"/>
                      </a:lnTo>
                      <a:lnTo>
                        <a:pt x="2343" y="3048"/>
                      </a:lnTo>
                      <a:lnTo>
                        <a:pt x="2343" y="3048"/>
                      </a:lnTo>
                      <a:lnTo>
                        <a:pt x="2338" y="3054"/>
                      </a:lnTo>
                      <a:lnTo>
                        <a:pt x="2333" y="3058"/>
                      </a:lnTo>
                      <a:lnTo>
                        <a:pt x="2325" y="3062"/>
                      </a:lnTo>
                      <a:lnTo>
                        <a:pt x="2320" y="3064"/>
                      </a:lnTo>
                      <a:lnTo>
                        <a:pt x="2315" y="3069"/>
                      </a:lnTo>
                      <a:lnTo>
                        <a:pt x="2309" y="3076"/>
                      </a:lnTo>
                      <a:lnTo>
                        <a:pt x="2302" y="3088"/>
                      </a:lnTo>
                      <a:lnTo>
                        <a:pt x="2302" y="3088"/>
                      </a:lnTo>
                      <a:lnTo>
                        <a:pt x="2287" y="3114"/>
                      </a:lnTo>
                      <a:lnTo>
                        <a:pt x="2276" y="3138"/>
                      </a:lnTo>
                      <a:lnTo>
                        <a:pt x="2271" y="3149"/>
                      </a:lnTo>
                      <a:lnTo>
                        <a:pt x="2268" y="3160"/>
                      </a:lnTo>
                      <a:lnTo>
                        <a:pt x="2265" y="3171"/>
                      </a:lnTo>
                      <a:lnTo>
                        <a:pt x="2265" y="3182"/>
                      </a:lnTo>
                      <a:lnTo>
                        <a:pt x="2265" y="3182"/>
                      </a:lnTo>
                      <a:lnTo>
                        <a:pt x="2265" y="3190"/>
                      </a:lnTo>
                      <a:lnTo>
                        <a:pt x="2266" y="3197"/>
                      </a:lnTo>
                      <a:lnTo>
                        <a:pt x="2269" y="3201"/>
                      </a:lnTo>
                      <a:lnTo>
                        <a:pt x="2273" y="3204"/>
                      </a:lnTo>
                      <a:lnTo>
                        <a:pt x="2276" y="3208"/>
                      </a:lnTo>
                      <a:lnTo>
                        <a:pt x="2280" y="3214"/>
                      </a:lnTo>
                      <a:lnTo>
                        <a:pt x="2285" y="3223"/>
                      </a:lnTo>
                      <a:lnTo>
                        <a:pt x="2290" y="3237"/>
                      </a:lnTo>
                      <a:lnTo>
                        <a:pt x="2290" y="3237"/>
                      </a:lnTo>
                      <a:lnTo>
                        <a:pt x="2291" y="3244"/>
                      </a:lnTo>
                      <a:lnTo>
                        <a:pt x="2292" y="3250"/>
                      </a:lnTo>
                      <a:lnTo>
                        <a:pt x="2291" y="3255"/>
                      </a:lnTo>
                      <a:lnTo>
                        <a:pt x="2290" y="3259"/>
                      </a:lnTo>
                      <a:lnTo>
                        <a:pt x="2288" y="3262"/>
                      </a:lnTo>
                      <a:lnTo>
                        <a:pt x="2286" y="3265"/>
                      </a:lnTo>
                      <a:lnTo>
                        <a:pt x="2280" y="3269"/>
                      </a:lnTo>
                      <a:lnTo>
                        <a:pt x="2273" y="3276"/>
                      </a:lnTo>
                      <a:lnTo>
                        <a:pt x="2266" y="3282"/>
                      </a:lnTo>
                      <a:lnTo>
                        <a:pt x="2264" y="3286"/>
                      </a:lnTo>
                      <a:lnTo>
                        <a:pt x="2262" y="3291"/>
                      </a:lnTo>
                      <a:lnTo>
                        <a:pt x="2260" y="3297"/>
                      </a:lnTo>
                      <a:lnTo>
                        <a:pt x="2259" y="3305"/>
                      </a:lnTo>
                      <a:lnTo>
                        <a:pt x="2259" y="3305"/>
                      </a:lnTo>
                      <a:lnTo>
                        <a:pt x="2259" y="3313"/>
                      </a:lnTo>
                      <a:lnTo>
                        <a:pt x="2257" y="3320"/>
                      </a:lnTo>
                      <a:lnTo>
                        <a:pt x="2252" y="3334"/>
                      </a:lnTo>
                      <a:lnTo>
                        <a:pt x="2247" y="3346"/>
                      </a:lnTo>
                      <a:lnTo>
                        <a:pt x="2241" y="3357"/>
                      </a:lnTo>
                      <a:lnTo>
                        <a:pt x="2240" y="3362"/>
                      </a:lnTo>
                      <a:lnTo>
                        <a:pt x="2240" y="3367"/>
                      </a:lnTo>
                      <a:lnTo>
                        <a:pt x="2240" y="3372"/>
                      </a:lnTo>
                      <a:lnTo>
                        <a:pt x="2241" y="3376"/>
                      </a:lnTo>
                      <a:lnTo>
                        <a:pt x="2245" y="3381"/>
                      </a:lnTo>
                      <a:lnTo>
                        <a:pt x="2250" y="3385"/>
                      </a:lnTo>
                      <a:lnTo>
                        <a:pt x="2257" y="3390"/>
                      </a:lnTo>
                      <a:lnTo>
                        <a:pt x="2266" y="3395"/>
                      </a:lnTo>
                      <a:lnTo>
                        <a:pt x="2266" y="3395"/>
                      </a:lnTo>
                      <a:lnTo>
                        <a:pt x="2276" y="3399"/>
                      </a:lnTo>
                      <a:lnTo>
                        <a:pt x="2285" y="3404"/>
                      </a:lnTo>
                      <a:lnTo>
                        <a:pt x="2300" y="3416"/>
                      </a:lnTo>
                      <a:lnTo>
                        <a:pt x="2313" y="3429"/>
                      </a:lnTo>
                      <a:lnTo>
                        <a:pt x="2322" y="3441"/>
                      </a:lnTo>
                      <a:lnTo>
                        <a:pt x="2330" y="3453"/>
                      </a:lnTo>
                      <a:lnTo>
                        <a:pt x="2334" y="3464"/>
                      </a:lnTo>
                      <a:lnTo>
                        <a:pt x="2343" y="3482"/>
                      </a:lnTo>
                      <a:lnTo>
                        <a:pt x="2343" y="3482"/>
                      </a:lnTo>
                      <a:lnTo>
                        <a:pt x="2379" y="3550"/>
                      </a:lnTo>
                      <a:lnTo>
                        <a:pt x="2404" y="3595"/>
                      </a:lnTo>
                      <a:lnTo>
                        <a:pt x="2422" y="3630"/>
                      </a:lnTo>
                      <a:lnTo>
                        <a:pt x="2422" y="3630"/>
                      </a:lnTo>
                      <a:lnTo>
                        <a:pt x="2429" y="3641"/>
                      </a:lnTo>
                      <a:lnTo>
                        <a:pt x="2434" y="3647"/>
                      </a:lnTo>
                      <a:lnTo>
                        <a:pt x="2439" y="3650"/>
                      </a:lnTo>
                      <a:lnTo>
                        <a:pt x="2442" y="3652"/>
                      </a:lnTo>
                      <a:lnTo>
                        <a:pt x="2447" y="3655"/>
                      </a:lnTo>
                      <a:lnTo>
                        <a:pt x="2451" y="3658"/>
                      </a:lnTo>
                      <a:lnTo>
                        <a:pt x="2455" y="3667"/>
                      </a:lnTo>
                      <a:lnTo>
                        <a:pt x="2459" y="3680"/>
                      </a:lnTo>
                      <a:lnTo>
                        <a:pt x="2459" y="3680"/>
                      </a:lnTo>
                      <a:lnTo>
                        <a:pt x="2462" y="3695"/>
                      </a:lnTo>
                      <a:lnTo>
                        <a:pt x="2463" y="3708"/>
                      </a:lnTo>
                      <a:lnTo>
                        <a:pt x="2463" y="3719"/>
                      </a:lnTo>
                      <a:lnTo>
                        <a:pt x="2462" y="3728"/>
                      </a:lnTo>
                      <a:lnTo>
                        <a:pt x="2461" y="3735"/>
                      </a:lnTo>
                      <a:lnTo>
                        <a:pt x="2461" y="3740"/>
                      </a:lnTo>
                      <a:lnTo>
                        <a:pt x="2463" y="3745"/>
                      </a:lnTo>
                      <a:lnTo>
                        <a:pt x="2467" y="3749"/>
                      </a:lnTo>
                      <a:lnTo>
                        <a:pt x="2467" y="3749"/>
                      </a:lnTo>
                      <a:lnTo>
                        <a:pt x="2473" y="3754"/>
                      </a:lnTo>
                      <a:lnTo>
                        <a:pt x="2481" y="3762"/>
                      </a:lnTo>
                      <a:lnTo>
                        <a:pt x="2501" y="3782"/>
                      </a:lnTo>
                      <a:lnTo>
                        <a:pt x="2514" y="3794"/>
                      </a:lnTo>
                      <a:lnTo>
                        <a:pt x="2527" y="3806"/>
                      </a:lnTo>
                      <a:lnTo>
                        <a:pt x="2543" y="3817"/>
                      </a:lnTo>
                      <a:lnTo>
                        <a:pt x="2560" y="3828"/>
                      </a:lnTo>
                      <a:lnTo>
                        <a:pt x="2560" y="3828"/>
                      </a:lnTo>
                      <a:lnTo>
                        <a:pt x="2604" y="3850"/>
                      </a:lnTo>
                      <a:lnTo>
                        <a:pt x="2628" y="3865"/>
                      </a:lnTo>
                      <a:lnTo>
                        <a:pt x="2654" y="3881"/>
                      </a:lnTo>
                      <a:lnTo>
                        <a:pt x="2677" y="3896"/>
                      </a:lnTo>
                      <a:lnTo>
                        <a:pt x="2688" y="3905"/>
                      </a:lnTo>
                      <a:lnTo>
                        <a:pt x="2697" y="3913"/>
                      </a:lnTo>
                      <a:lnTo>
                        <a:pt x="2705" y="3922"/>
                      </a:lnTo>
                      <a:lnTo>
                        <a:pt x="2712" y="3932"/>
                      </a:lnTo>
                      <a:lnTo>
                        <a:pt x="2717" y="3940"/>
                      </a:lnTo>
                      <a:lnTo>
                        <a:pt x="2720" y="3949"/>
                      </a:lnTo>
                      <a:lnTo>
                        <a:pt x="2720" y="3949"/>
                      </a:lnTo>
                      <a:lnTo>
                        <a:pt x="2724" y="3971"/>
                      </a:lnTo>
                      <a:lnTo>
                        <a:pt x="2728" y="3997"/>
                      </a:lnTo>
                      <a:lnTo>
                        <a:pt x="2730" y="4030"/>
                      </a:lnTo>
                      <a:lnTo>
                        <a:pt x="2731" y="4064"/>
                      </a:lnTo>
                      <a:lnTo>
                        <a:pt x="2735" y="4130"/>
                      </a:lnTo>
                      <a:lnTo>
                        <a:pt x="2736" y="4158"/>
                      </a:lnTo>
                      <a:lnTo>
                        <a:pt x="2737" y="4178"/>
                      </a:lnTo>
                      <a:lnTo>
                        <a:pt x="2737" y="4178"/>
                      </a:lnTo>
                      <a:lnTo>
                        <a:pt x="2740" y="4194"/>
                      </a:lnTo>
                      <a:lnTo>
                        <a:pt x="2743" y="4207"/>
                      </a:lnTo>
                      <a:lnTo>
                        <a:pt x="2750" y="4233"/>
                      </a:lnTo>
                      <a:lnTo>
                        <a:pt x="2751" y="4246"/>
                      </a:lnTo>
                      <a:lnTo>
                        <a:pt x="2752" y="4260"/>
                      </a:lnTo>
                      <a:lnTo>
                        <a:pt x="2751" y="4274"/>
                      </a:lnTo>
                      <a:lnTo>
                        <a:pt x="2747" y="4291"/>
                      </a:lnTo>
                      <a:lnTo>
                        <a:pt x="2747" y="4291"/>
                      </a:lnTo>
                      <a:lnTo>
                        <a:pt x="2743" y="4307"/>
                      </a:lnTo>
                      <a:lnTo>
                        <a:pt x="2741" y="4320"/>
                      </a:lnTo>
                      <a:lnTo>
                        <a:pt x="2741" y="4333"/>
                      </a:lnTo>
                      <a:lnTo>
                        <a:pt x="2741" y="4344"/>
                      </a:lnTo>
                      <a:lnTo>
                        <a:pt x="2741" y="4365"/>
                      </a:lnTo>
                      <a:lnTo>
                        <a:pt x="2740" y="4379"/>
                      </a:lnTo>
                      <a:lnTo>
                        <a:pt x="2737" y="4395"/>
                      </a:lnTo>
                      <a:lnTo>
                        <a:pt x="2737" y="4395"/>
                      </a:lnTo>
                      <a:lnTo>
                        <a:pt x="2735" y="4413"/>
                      </a:lnTo>
                      <a:lnTo>
                        <a:pt x="2733" y="4429"/>
                      </a:lnTo>
                      <a:lnTo>
                        <a:pt x="2733" y="4446"/>
                      </a:lnTo>
                      <a:lnTo>
                        <a:pt x="2733" y="4460"/>
                      </a:lnTo>
                      <a:lnTo>
                        <a:pt x="2735" y="4474"/>
                      </a:lnTo>
                      <a:lnTo>
                        <a:pt x="2737" y="4484"/>
                      </a:lnTo>
                      <a:lnTo>
                        <a:pt x="2741" y="4495"/>
                      </a:lnTo>
                      <a:lnTo>
                        <a:pt x="2747" y="4504"/>
                      </a:lnTo>
                      <a:lnTo>
                        <a:pt x="2747" y="4504"/>
                      </a:lnTo>
                      <a:lnTo>
                        <a:pt x="2751" y="4508"/>
                      </a:lnTo>
                      <a:lnTo>
                        <a:pt x="2753" y="4514"/>
                      </a:lnTo>
                      <a:lnTo>
                        <a:pt x="2758" y="4527"/>
                      </a:lnTo>
                      <a:lnTo>
                        <a:pt x="2762" y="4546"/>
                      </a:lnTo>
                      <a:lnTo>
                        <a:pt x="2765" y="4568"/>
                      </a:lnTo>
                      <a:lnTo>
                        <a:pt x="2766" y="4594"/>
                      </a:lnTo>
                      <a:lnTo>
                        <a:pt x="2766" y="4623"/>
                      </a:lnTo>
                      <a:lnTo>
                        <a:pt x="2765" y="4653"/>
                      </a:lnTo>
                      <a:lnTo>
                        <a:pt x="2762" y="4686"/>
                      </a:lnTo>
                      <a:lnTo>
                        <a:pt x="2762" y="4686"/>
                      </a:lnTo>
                      <a:lnTo>
                        <a:pt x="2757" y="4742"/>
                      </a:lnTo>
                      <a:lnTo>
                        <a:pt x="2756" y="4764"/>
                      </a:lnTo>
                      <a:lnTo>
                        <a:pt x="2756" y="4782"/>
                      </a:lnTo>
                      <a:lnTo>
                        <a:pt x="2757" y="4799"/>
                      </a:lnTo>
                      <a:lnTo>
                        <a:pt x="2758" y="4815"/>
                      </a:lnTo>
                      <a:lnTo>
                        <a:pt x="2762" y="4831"/>
                      </a:lnTo>
                      <a:lnTo>
                        <a:pt x="2766" y="4847"/>
                      </a:lnTo>
                      <a:lnTo>
                        <a:pt x="2766" y="4847"/>
                      </a:lnTo>
                      <a:lnTo>
                        <a:pt x="2774" y="4871"/>
                      </a:lnTo>
                      <a:lnTo>
                        <a:pt x="2775" y="4877"/>
                      </a:lnTo>
                      <a:lnTo>
                        <a:pt x="2776" y="4882"/>
                      </a:lnTo>
                      <a:lnTo>
                        <a:pt x="2775" y="4894"/>
                      </a:lnTo>
                      <a:lnTo>
                        <a:pt x="2776" y="4906"/>
                      </a:lnTo>
                      <a:lnTo>
                        <a:pt x="2777" y="4922"/>
                      </a:lnTo>
                      <a:lnTo>
                        <a:pt x="2777" y="4922"/>
                      </a:lnTo>
                      <a:lnTo>
                        <a:pt x="2779" y="4943"/>
                      </a:lnTo>
                      <a:lnTo>
                        <a:pt x="2779" y="4962"/>
                      </a:lnTo>
                      <a:lnTo>
                        <a:pt x="2779" y="4998"/>
                      </a:lnTo>
                      <a:lnTo>
                        <a:pt x="2780" y="5012"/>
                      </a:lnTo>
                      <a:lnTo>
                        <a:pt x="2782" y="5024"/>
                      </a:lnTo>
                      <a:lnTo>
                        <a:pt x="2783" y="5028"/>
                      </a:lnTo>
                      <a:lnTo>
                        <a:pt x="2786" y="5031"/>
                      </a:lnTo>
                      <a:lnTo>
                        <a:pt x="2788" y="5032"/>
                      </a:lnTo>
                      <a:lnTo>
                        <a:pt x="2792" y="5034"/>
                      </a:lnTo>
                      <a:lnTo>
                        <a:pt x="2792" y="5034"/>
                      </a:lnTo>
                      <a:lnTo>
                        <a:pt x="2794" y="5034"/>
                      </a:lnTo>
                      <a:lnTo>
                        <a:pt x="2798" y="5030"/>
                      </a:lnTo>
                      <a:lnTo>
                        <a:pt x="2799" y="5025"/>
                      </a:lnTo>
                      <a:lnTo>
                        <a:pt x="2800" y="5019"/>
                      </a:lnTo>
                      <a:lnTo>
                        <a:pt x="2803" y="5004"/>
                      </a:lnTo>
                      <a:lnTo>
                        <a:pt x="2804" y="4989"/>
                      </a:lnTo>
                      <a:lnTo>
                        <a:pt x="2805" y="4974"/>
                      </a:lnTo>
                      <a:lnTo>
                        <a:pt x="2807" y="4966"/>
                      </a:lnTo>
                      <a:lnTo>
                        <a:pt x="2808" y="4963"/>
                      </a:lnTo>
                      <a:lnTo>
                        <a:pt x="2810" y="4963"/>
                      </a:lnTo>
                      <a:lnTo>
                        <a:pt x="2813" y="4966"/>
                      </a:lnTo>
                      <a:lnTo>
                        <a:pt x="2816" y="4972"/>
                      </a:lnTo>
                      <a:lnTo>
                        <a:pt x="2816" y="4972"/>
                      </a:lnTo>
                      <a:lnTo>
                        <a:pt x="2827" y="4992"/>
                      </a:lnTo>
                      <a:lnTo>
                        <a:pt x="2833" y="5004"/>
                      </a:lnTo>
                      <a:lnTo>
                        <a:pt x="2838" y="5023"/>
                      </a:lnTo>
                      <a:lnTo>
                        <a:pt x="2845" y="5060"/>
                      </a:lnTo>
                      <a:lnTo>
                        <a:pt x="2845" y="5060"/>
                      </a:lnTo>
                      <a:lnTo>
                        <a:pt x="2851" y="5085"/>
                      </a:lnTo>
                      <a:lnTo>
                        <a:pt x="2859" y="5104"/>
                      </a:lnTo>
                      <a:lnTo>
                        <a:pt x="2870" y="5131"/>
                      </a:lnTo>
                      <a:lnTo>
                        <a:pt x="2872" y="5141"/>
                      </a:lnTo>
                      <a:lnTo>
                        <a:pt x="2872" y="5144"/>
                      </a:lnTo>
                      <a:lnTo>
                        <a:pt x="2871" y="5147"/>
                      </a:lnTo>
                      <a:lnTo>
                        <a:pt x="2868" y="5149"/>
                      </a:lnTo>
                      <a:lnTo>
                        <a:pt x="2866" y="5152"/>
                      </a:lnTo>
                      <a:lnTo>
                        <a:pt x="2861" y="5153"/>
                      </a:lnTo>
                      <a:lnTo>
                        <a:pt x="2855" y="5154"/>
                      </a:lnTo>
                      <a:lnTo>
                        <a:pt x="2855" y="5154"/>
                      </a:lnTo>
                      <a:lnTo>
                        <a:pt x="2843" y="5155"/>
                      </a:lnTo>
                      <a:lnTo>
                        <a:pt x="2832" y="5155"/>
                      </a:lnTo>
                      <a:lnTo>
                        <a:pt x="2815" y="5154"/>
                      </a:lnTo>
                      <a:lnTo>
                        <a:pt x="2809" y="5154"/>
                      </a:lnTo>
                      <a:lnTo>
                        <a:pt x="2808" y="5155"/>
                      </a:lnTo>
                      <a:lnTo>
                        <a:pt x="2807" y="5158"/>
                      </a:lnTo>
                      <a:lnTo>
                        <a:pt x="2807" y="5160"/>
                      </a:lnTo>
                      <a:lnTo>
                        <a:pt x="2808" y="5164"/>
                      </a:lnTo>
                      <a:lnTo>
                        <a:pt x="2811" y="5173"/>
                      </a:lnTo>
                      <a:lnTo>
                        <a:pt x="2811" y="5173"/>
                      </a:lnTo>
                      <a:lnTo>
                        <a:pt x="2815" y="5179"/>
                      </a:lnTo>
                      <a:lnTo>
                        <a:pt x="2819" y="5184"/>
                      </a:lnTo>
                      <a:lnTo>
                        <a:pt x="2824" y="5187"/>
                      </a:lnTo>
                      <a:lnTo>
                        <a:pt x="2828" y="5189"/>
                      </a:lnTo>
                      <a:lnTo>
                        <a:pt x="2839" y="5193"/>
                      </a:lnTo>
                      <a:lnTo>
                        <a:pt x="2850" y="5195"/>
                      </a:lnTo>
                      <a:lnTo>
                        <a:pt x="2859" y="5199"/>
                      </a:lnTo>
                      <a:lnTo>
                        <a:pt x="2861" y="5201"/>
                      </a:lnTo>
                      <a:lnTo>
                        <a:pt x="2864" y="5204"/>
                      </a:lnTo>
                      <a:lnTo>
                        <a:pt x="2864" y="5209"/>
                      </a:lnTo>
                      <a:lnTo>
                        <a:pt x="2862" y="5213"/>
                      </a:lnTo>
                      <a:lnTo>
                        <a:pt x="2860" y="5220"/>
                      </a:lnTo>
                      <a:lnTo>
                        <a:pt x="2855" y="5228"/>
                      </a:lnTo>
                      <a:lnTo>
                        <a:pt x="2855" y="5228"/>
                      </a:lnTo>
                      <a:lnTo>
                        <a:pt x="2845" y="5243"/>
                      </a:lnTo>
                      <a:lnTo>
                        <a:pt x="2838" y="5251"/>
                      </a:lnTo>
                      <a:lnTo>
                        <a:pt x="2832" y="5256"/>
                      </a:lnTo>
                      <a:lnTo>
                        <a:pt x="2828" y="5258"/>
                      </a:lnTo>
                      <a:lnTo>
                        <a:pt x="2827" y="5261"/>
                      </a:lnTo>
                      <a:lnTo>
                        <a:pt x="2828" y="5264"/>
                      </a:lnTo>
                      <a:lnTo>
                        <a:pt x="2841" y="5283"/>
                      </a:lnTo>
                      <a:lnTo>
                        <a:pt x="2841" y="5283"/>
                      </a:lnTo>
                      <a:lnTo>
                        <a:pt x="2849" y="5296"/>
                      </a:lnTo>
                      <a:lnTo>
                        <a:pt x="2855" y="5308"/>
                      </a:lnTo>
                      <a:lnTo>
                        <a:pt x="2864" y="5331"/>
                      </a:lnTo>
                      <a:lnTo>
                        <a:pt x="2868" y="5342"/>
                      </a:lnTo>
                      <a:lnTo>
                        <a:pt x="2873" y="5352"/>
                      </a:lnTo>
                      <a:lnTo>
                        <a:pt x="2881" y="5364"/>
                      </a:lnTo>
                      <a:lnTo>
                        <a:pt x="2890" y="5376"/>
                      </a:lnTo>
                      <a:lnTo>
                        <a:pt x="2890" y="5376"/>
                      </a:lnTo>
                      <a:lnTo>
                        <a:pt x="2895" y="5381"/>
                      </a:lnTo>
                      <a:lnTo>
                        <a:pt x="2900" y="5386"/>
                      </a:lnTo>
                      <a:lnTo>
                        <a:pt x="2905" y="5388"/>
                      </a:lnTo>
                      <a:lnTo>
                        <a:pt x="2908" y="5390"/>
                      </a:lnTo>
                      <a:lnTo>
                        <a:pt x="2912" y="5390"/>
                      </a:lnTo>
                      <a:lnTo>
                        <a:pt x="2915" y="5390"/>
                      </a:lnTo>
                      <a:lnTo>
                        <a:pt x="2921" y="5388"/>
                      </a:lnTo>
                      <a:lnTo>
                        <a:pt x="2925" y="5387"/>
                      </a:lnTo>
                      <a:lnTo>
                        <a:pt x="2928" y="5387"/>
                      </a:lnTo>
                      <a:lnTo>
                        <a:pt x="2929" y="5387"/>
                      </a:lnTo>
                      <a:lnTo>
                        <a:pt x="2932" y="5388"/>
                      </a:lnTo>
                      <a:lnTo>
                        <a:pt x="2934" y="5391"/>
                      </a:lnTo>
                      <a:lnTo>
                        <a:pt x="2939" y="5401"/>
                      </a:lnTo>
                      <a:lnTo>
                        <a:pt x="2939" y="5401"/>
                      </a:lnTo>
                      <a:lnTo>
                        <a:pt x="2949" y="5422"/>
                      </a:lnTo>
                      <a:lnTo>
                        <a:pt x="2953" y="5439"/>
                      </a:lnTo>
                      <a:lnTo>
                        <a:pt x="2958" y="5453"/>
                      </a:lnTo>
                      <a:lnTo>
                        <a:pt x="2964" y="5465"/>
                      </a:lnTo>
                      <a:lnTo>
                        <a:pt x="2964" y="5465"/>
                      </a:lnTo>
                      <a:lnTo>
                        <a:pt x="2967" y="5467"/>
                      </a:lnTo>
                      <a:lnTo>
                        <a:pt x="2970" y="5471"/>
                      </a:lnTo>
                      <a:lnTo>
                        <a:pt x="2983" y="5478"/>
                      </a:lnTo>
                      <a:lnTo>
                        <a:pt x="2997" y="5486"/>
                      </a:lnTo>
                      <a:lnTo>
                        <a:pt x="3015" y="5493"/>
                      </a:lnTo>
                      <a:lnTo>
                        <a:pt x="3053" y="5506"/>
                      </a:lnTo>
                      <a:lnTo>
                        <a:pt x="3069" y="5514"/>
                      </a:lnTo>
                      <a:lnTo>
                        <a:pt x="3082" y="5520"/>
                      </a:lnTo>
                      <a:lnTo>
                        <a:pt x="3082" y="5520"/>
                      </a:lnTo>
                      <a:lnTo>
                        <a:pt x="3108" y="5532"/>
                      </a:lnTo>
                      <a:lnTo>
                        <a:pt x="3135" y="5546"/>
                      </a:lnTo>
                      <a:lnTo>
                        <a:pt x="3166" y="5559"/>
                      </a:lnTo>
                      <a:lnTo>
                        <a:pt x="3182" y="5565"/>
                      </a:lnTo>
                      <a:lnTo>
                        <a:pt x="3195" y="5568"/>
                      </a:lnTo>
                      <a:lnTo>
                        <a:pt x="3195" y="5568"/>
                      </a:lnTo>
                      <a:lnTo>
                        <a:pt x="3202" y="5569"/>
                      </a:lnTo>
                      <a:lnTo>
                        <a:pt x="3208" y="5569"/>
                      </a:lnTo>
                      <a:lnTo>
                        <a:pt x="3214" y="5569"/>
                      </a:lnTo>
                      <a:lnTo>
                        <a:pt x="3220" y="5568"/>
                      </a:lnTo>
                      <a:lnTo>
                        <a:pt x="3231" y="5565"/>
                      </a:lnTo>
                      <a:lnTo>
                        <a:pt x="3241" y="5560"/>
                      </a:lnTo>
                      <a:lnTo>
                        <a:pt x="3259" y="5549"/>
                      </a:lnTo>
                      <a:lnTo>
                        <a:pt x="3266" y="5545"/>
                      </a:lnTo>
                      <a:lnTo>
                        <a:pt x="3274" y="5544"/>
                      </a:lnTo>
                      <a:lnTo>
                        <a:pt x="3274" y="5544"/>
                      </a:lnTo>
                      <a:lnTo>
                        <a:pt x="3282" y="5543"/>
                      </a:lnTo>
                      <a:lnTo>
                        <a:pt x="3291" y="5542"/>
                      </a:lnTo>
                      <a:lnTo>
                        <a:pt x="3304" y="5538"/>
                      </a:lnTo>
                      <a:lnTo>
                        <a:pt x="3309" y="5537"/>
                      </a:lnTo>
                      <a:lnTo>
                        <a:pt x="3310" y="5534"/>
                      </a:lnTo>
                      <a:lnTo>
                        <a:pt x="3307" y="5534"/>
                      </a:lnTo>
                      <a:lnTo>
                        <a:pt x="3299" y="5534"/>
                      </a:lnTo>
                      <a:lnTo>
                        <a:pt x="3299" y="5534"/>
                      </a:lnTo>
                      <a:lnTo>
                        <a:pt x="3288" y="5534"/>
                      </a:lnTo>
                      <a:lnTo>
                        <a:pt x="3279" y="5533"/>
                      </a:lnTo>
                      <a:lnTo>
                        <a:pt x="3270" y="5532"/>
                      </a:lnTo>
                      <a:lnTo>
                        <a:pt x="3260" y="5529"/>
                      </a:lnTo>
                      <a:lnTo>
                        <a:pt x="3252" y="5525"/>
                      </a:lnTo>
                      <a:lnTo>
                        <a:pt x="3241" y="5520"/>
                      </a:lnTo>
                      <a:lnTo>
                        <a:pt x="3216" y="5504"/>
                      </a:lnTo>
                      <a:lnTo>
                        <a:pt x="3216" y="5504"/>
                      </a:lnTo>
                      <a:lnTo>
                        <a:pt x="3201" y="5495"/>
                      </a:lnTo>
                      <a:lnTo>
                        <a:pt x="3188" y="5489"/>
                      </a:lnTo>
                      <a:lnTo>
                        <a:pt x="3166" y="5477"/>
                      </a:lnTo>
                      <a:lnTo>
                        <a:pt x="3157" y="5471"/>
                      </a:lnTo>
                      <a:lnTo>
                        <a:pt x="3149" y="5464"/>
                      </a:lnTo>
                      <a:lnTo>
                        <a:pt x="3141" y="5455"/>
                      </a:lnTo>
                      <a:lnTo>
                        <a:pt x="3137" y="5446"/>
                      </a:lnTo>
                      <a:lnTo>
                        <a:pt x="3137" y="5446"/>
                      </a:lnTo>
                      <a:lnTo>
                        <a:pt x="3133" y="5439"/>
                      </a:lnTo>
                      <a:lnTo>
                        <a:pt x="3128" y="5432"/>
                      </a:lnTo>
                      <a:lnTo>
                        <a:pt x="3117" y="5418"/>
                      </a:lnTo>
                      <a:lnTo>
                        <a:pt x="3091" y="5386"/>
                      </a:lnTo>
                      <a:lnTo>
                        <a:pt x="3081" y="5371"/>
                      </a:lnTo>
                      <a:lnTo>
                        <a:pt x="3077" y="5365"/>
                      </a:lnTo>
                      <a:lnTo>
                        <a:pt x="3074" y="5359"/>
                      </a:lnTo>
                      <a:lnTo>
                        <a:pt x="3074" y="5354"/>
                      </a:lnTo>
                      <a:lnTo>
                        <a:pt x="3074" y="5351"/>
                      </a:lnTo>
                      <a:lnTo>
                        <a:pt x="3077" y="5348"/>
                      </a:lnTo>
                      <a:lnTo>
                        <a:pt x="3082" y="5346"/>
                      </a:lnTo>
                      <a:lnTo>
                        <a:pt x="3082" y="5346"/>
                      </a:lnTo>
                      <a:lnTo>
                        <a:pt x="3094" y="5346"/>
                      </a:lnTo>
                      <a:lnTo>
                        <a:pt x="3104" y="5346"/>
                      </a:lnTo>
                      <a:lnTo>
                        <a:pt x="3120" y="5347"/>
                      </a:lnTo>
                      <a:lnTo>
                        <a:pt x="3123" y="5347"/>
                      </a:lnTo>
                      <a:lnTo>
                        <a:pt x="3126" y="5346"/>
                      </a:lnTo>
                      <a:lnTo>
                        <a:pt x="3127" y="5343"/>
                      </a:lnTo>
                      <a:lnTo>
                        <a:pt x="3127" y="5337"/>
                      </a:lnTo>
                      <a:lnTo>
                        <a:pt x="3127" y="5326"/>
                      </a:lnTo>
                      <a:lnTo>
                        <a:pt x="3127" y="5326"/>
                      </a:lnTo>
                      <a:lnTo>
                        <a:pt x="3124" y="5314"/>
                      </a:lnTo>
                      <a:lnTo>
                        <a:pt x="3124" y="5305"/>
                      </a:lnTo>
                      <a:lnTo>
                        <a:pt x="3124" y="5297"/>
                      </a:lnTo>
                      <a:lnTo>
                        <a:pt x="3127" y="5290"/>
                      </a:lnTo>
                      <a:lnTo>
                        <a:pt x="3129" y="5284"/>
                      </a:lnTo>
                      <a:lnTo>
                        <a:pt x="3132" y="5278"/>
                      </a:lnTo>
                      <a:lnTo>
                        <a:pt x="3141" y="5268"/>
                      </a:lnTo>
                      <a:lnTo>
                        <a:pt x="3141" y="5268"/>
                      </a:lnTo>
                      <a:lnTo>
                        <a:pt x="3146" y="5263"/>
                      </a:lnTo>
                      <a:lnTo>
                        <a:pt x="3151" y="5260"/>
                      </a:lnTo>
                      <a:lnTo>
                        <a:pt x="3157" y="5255"/>
                      </a:lnTo>
                      <a:lnTo>
                        <a:pt x="3160" y="5252"/>
                      </a:lnTo>
                      <a:lnTo>
                        <a:pt x="3161" y="5250"/>
                      </a:lnTo>
                      <a:lnTo>
                        <a:pt x="3162" y="5245"/>
                      </a:lnTo>
                      <a:lnTo>
                        <a:pt x="3161" y="5238"/>
                      </a:lnTo>
                      <a:lnTo>
                        <a:pt x="3161" y="5238"/>
                      </a:lnTo>
                      <a:lnTo>
                        <a:pt x="3158" y="5224"/>
                      </a:lnTo>
                      <a:lnTo>
                        <a:pt x="3156" y="5220"/>
                      </a:lnTo>
                      <a:lnTo>
                        <a:pt x="3154" y="5216"/>
                      </a:lnTo>
                      <a:lnTo>
                        <a:pt x="3149" y="5212"/>
                      </a:lnTo>
                      <a:lnTo>
                        <a:pt x="3141" y="5211"/>
                      </a:lnTo>
                      <a:lnTo>
                        <a:pt x="3133" y="5210"/>
                      </a:lnTo>
                      <a:lnTo>
                        <a:pt x="3122" y="5209"/>
                      </a:lnTo>
                      <a:lnTo>
                        <a:pt x="3122" y="5209"/>
                      </a:lnTo>
                      <a:lnTo>
                        <a:pt x="3110" y="5207"/>
                      </a:lnTo>
                      <a:lnTo>
                        <a:pt x="3100" y="5206"/>
                      </a:lnTo>
                      <a:lnTo>
                        <a:pt x="3092" y="5205"/>
                      </a:lnTo>
                      <a:lnTo>
                        <a:pt x="3086" y="5201"/>
                      </a:lnTo>
                      <a:lnTo>
                        <a:pt x="3082" y="5198"/>
                      </a:lnTo>
                      <a:lnTo>
                        <a:pt x="3080" y="5192"/>
                      </a:lnTo>
                      <a:lnTo>
                        <a:pt x="3077" y="5184"/>
                      </a:lnTo>
                      <a:lnTo>
                        <a:pt x="3077" y="5173"/>
                      </a:lnTo>
                      <a:lnTo>
                        <a:pt x="3077" y="5173"/>
                      </a:lnTo>
                      <a:lnTo>
                        <a:pt x="3076" y="5164"/>
                      </a:lnTo>
                      <a:lnTo>
                        <a:pt x="3074" y="5156"/>
                      </a:lnTo>
                      <a:lnTo>
                        <a:pt x="3069" y="5144"/>
                      </a:lnTo>
                      <a:lnTo>
                        <a:pt x="3069" y="5141"/>
                      </a:lnTo>
                      <a:lnTo>
                        <a:pt x="3070" y="5138"/>
                      </a:lnTo>
                      <a:lnTo>
                        <a:pt x="3071" y="5137"/>
                      </a:lnTo>
                      <a:lnTo>
                        <a:pt x="3077" y="5133"/>
                      </a:lnTo>
                      <a:lnTo>
                        <a:pt x="3087" y="5130"/>
                      </a:lnTo>
                      <a:lnTo>
                        <a:pt x="3087" y="5130"/>
                      </a:lnTo>
                      <a:lnTo>
                        <a:pt x="3099" y="5127"/>
                      </a:lnTo>
                      <a:lnTo>
                        <a:pt x="3108" y="5127"/>
                      </a:lnTo>
                      <a:lnTo>
                        <a:pt x="3120" y="5130"/>
                      </a:lnTo>
                      <a:lnTo>
                        <a:pt x="3122" y="5130"/>
                      </a:lnTo>
                      <a:lnTo>
                        <a:pt x="3123" y="5128"/>
                      </a:lnTo>
                      <a:lnTo>
                        <a:pt x="3126" y="5124"/>
                      </a:lnTo>
                      <a:lnTo>
                        <a:pt x="3126" y="5115"/>
                      </a:lnTo>
                      <a:lnTo>
                        <a:pt x="3127" y="5100"/>
                      </a:lnTo>
                      <a:lnTo>
                        <a:pt x="3127" y="5100"/>
                      </a:lnTo>
                      <a:lnTo>
                        <a:pt x="3126" y="5085"/>
                      </a:lnTo>
                      <a:lnTo>
                        <a:pt x="3123" y="5074"/>
                      </a:lnTo>
                      <a:lnTo>
                        <a:pt x="3120" y="5066"/>
                      </a:lnTo>
                      <a:lnTo>
                        <a:pt x="3117" y="5062"/>
                      </a:lnTo>
                      <a:lnTo>
                        <a:pt x="3116" y="5058"/>
                      </a:lnTo>
                      <a:lnTo>
                        <a:pt x="3116" y="5056"/>
                      </a:lnTo>
                      <a:lnTo>
                        <a:pt x="3120" y="5052"/>
                      </a:lnTo>
                      <a:lnTo>
                        <a:pt x="3127" y="5046"/>
                      </a:lnTo>
                      <a:lnTo>
                        <a:pt x="3127" y="5046"/>
                      </a:lnTo>
                      <a:lnTo>
                        <a:pt x="3140" y="5034"/>
                      </a:lnTo>
                      <a:lnTo>
                        <a:pt x="3149" y="5026"/>
                      </a:lnTo>
                      <a:lnTo>
                        <a:pt x="3154" y="5021"/>
                      </a:lnTo>
                      <a:lnTo>
                        <a:pt x="3158" y="5014"/>
                      </a:lnTo>
                      <a:lnTo>
                        <a:pt x="3158" y="5014"/>
                      </a:lnTo>
                      <a:lnTo>
                        <a:pt x="3158" y="5012"/>
                      </a:lnTo>
                      <a:lnTo>
                        <a:pt x="3158" y="5009"/>
                      </a:lnTo>
                      <a:lnTo>
                        <a:pt x="3156" y="5007"/>
                      </a:lnTo>
                      <a:lnTo>
                        <a:pt x="3152" y="5006"/>
                      </a:lnTo>
                      <a:lnTo>
                        <a:pt x="3143" y="5002"/>
                      </a:lnTo>
                      <a:lnTo>
                        <a:pt x="3131" y="4998"/>
                      </a:lnTo>
                      <a:lnTo>
                        <a:pt x="3118" y="4994"/>
                      </a:lnTo>
                      <a:lnTo>
                        <a:pt x="3108" y="4989"/>
                      </a:lnTo>
                      <a:lnTo>
                        <a:pt x="3103" y="4986"/>
                      </a:lnTo>
                      <a:lnTo>
                        <a:pt x="3100" y="4984"/>
                      </a:lnTo>
                      <a:lnTo>
                        <a:pt x="3098" y="4980"/>
                      </a:lnTo>
                      <a:lnTo>
                        <a:pt x="3097" y="4977"/>
                      </a:lnTo>
                      <a:lnTo>
                        <a:pt x="3097" y="4977"/>
                      </a:lnTo>
                      <a:lnTo>
                        <a:pt x="3095" y="4969"/>
                      </a:lnTo>
                      <a:lnTo>
                        <a:pt x="3092" y="4963"/>
                      </a:lnTo>
                      <a:lnTo>
                        <a:pt x="3084" y="4953"/>
                      </a:lnTo>
                      <a:lnTo>
                        <a:pt x="3081" y="4949"/>
                      </a:lnTo>
                      <a:lnTo>
                        <a:pt x="3081" y="4947"/>
                      </a:lnTo>
                      <a:lnTo>
                        <a:pt x="3081" y="4946"/>
                      </a:lnTo>
                      <a:lnTo>
                        <a:pt x="3082" y="4945"/>
                      </a:lnTo>
                      <a:lnTo>
                        <a:pt x="3084" y="4944"/>
                      </a:lnTo>
                      <a:lnTo>
                        <a:pt x="3092" y="4943"/>
                      </a:lnTo>
                      <a:lnTo>
                        <a:pt x="3092" y="4943"/>
                      </a:lnTo>
                      <a:lnTo>
                        <a:pt x="3101" y="4943"/>
                      </a:lnTo>
                      <a:lnTo>
                        <a:pt x="3110" y="4944"/>
                      </a:lnTo>
                      <a:lnTo>
                        <a:pt x="3124" y="4950"/>
                      </a:lnTo>
                      <a:lnTo>
                        <a:pt x="3131" y="4952"/>
                      </a:lnTo>
                      <a:lnTo>
                        <a:pt x="3138" y="4955"/>
                      </a:lnTo>
                      <a:lnTo>
                        <a:pt x="3146" y="4955"/>
                      </a:lnTo>
                      <a:lnTo>
                        <a:pt x="3156" y="4952"/>
                      </a:lnTo>
                      <a:lnTo>
                        <a:pt x="3156" y="4952"/>
                      </a:lnTo>
                      <a:lnTo>
                        <a:pt x="3166" y="4950"/>
                      </a:lnTo>
                      <a:lnTo>
                        <a:pt x="3175" y="4949"/>
                      </a:lnTo>
                      <a:lnTo>
                        <a:pt x="3189" y="4949"/>
                      </a:lnTo>
                      <a:lnTo>
                        <a:pt x="3192" y="4946"/>
                      </a:lnTo>
                      <a:lnTo>
                        <a:pt x="3194" y="4945"/>
                      </a:lnTo>
                      <a:lnTo>
                        <a:pt x="3195" y="4943"/>
                      </a:lnTo>
                      <a:lnTo>
                        <a:pt x="3194" y="4935"/>
                      </a:lnTo>
                      <a:lnTo>
                        <a:pt x="3190" y="4922"/>
                      </a:lnTo>
                      <a:lnTo>
                        <a:pt x="3190" y="4922"/>
                      </a:lnTo>
                      <a:lnTo>
                        <a:pt x="3185" y="4909"/>
                      </a:lnTo>
                      <a:lnTo>
                        <a:pt x="3179" y="4898"/>
                      </a:lnTo>
                      <a:lnTo>
                        <a:pt x="3169" y="4879"/>
                      </a:lnTo>
                      <a:lnTo>
                        <a:pt x="3167" y="4872"/>
                      </a:lnTo>
                      <a:lnTo>
                        <a:pt x="3166" y="4866"/>
                      </a:lnTo>
                      <a:lnTo>
                        <a:pt x="3167" y="4860"/>
                      </a:lnTo>
                      <a:lnTo>
                        <a:pt x="3171" y="4854"/>
                      </a:lnTo>
                      <a:lnTo>
                        <a:pt x="3171" y="4854"/>
                      </a:lnTo>
                      <a:lnTo>
                        <a:pt x="3174" y="4851"/>
                      </a:lnTo>
                      <a:lnTo>
                        <a:pt x="3178" y="4849"/>
                      </a:lnTo>
                      <a:lnTo>
                        <a:pt x="3183" y="4849"/>
                      </a:lnTo>
                      <a:lnTo>
                        <a:pt x="3188" y="4849"/>
                      </a:lnTo>
                      <a:lnTo>
                        <a:pt x="3199" y="4851"/>
                      </a:lnTo>
                      <a:lnTo>
                        <a:pt x="3213" y="4855"/>
                      </a:lnTo>
                      <a:lnTo>
                        <a:pt x="3229" y="4857"/>
                      </a:lnTo>
                      <a:lnTo>
                        <a:pt x="3237" y="4857"/>
                      </a:lnTo>
                      <a:lnTo>
                        <a:pt x="3246" y="4857"/>
                      </a:lnTo>
                      <a:lnTo>
                        <a:pt x="3254" y="4856"/>
                      </a:lnTo>
                      <a:lnTo>
                        <a:pt x="3264" y="4853"/>
                      </a:lnTo>
                      <a:lnTo>
                        <a:pt x="3274" y="4849"/>
                      </a:lnTo>
                      <a:lnTo>
                        <a:pt x="3283" y="4844"/>
                      </a:lnTo>
                      <a:lnTo>
                        <a:pt x="3283" y="4844"/>
                      </a:lnTo>
                      <a:lnTo>
                        <a:pt x="3317" y="4822"/>
                      </a:lnTo>
                      <a:lnTo>
                        <a:pt x="3328" y="4814"/>
                      </a:lnTo>
                      <a:lnTo>
                        <a:pt x="3337" y="4806"/>
                      </a:lnTo>
                      <a:lnTo>
                        <a:pt x="3343" y="4799"/>
                      </a:lnTo>
                      <a:lnTo>
                        <a:pt x="3348" y="4791"/>
                      </a:lnTo>
                      <a:lnTo>
                        <a:pt x="3350" y="4782"/>
                      </a:lnTo>
                      <a:lnTo>
                        <a:pt x="3351" y="4771"/>
                      </a:lnTo>
                      <a:lnTo>
                        <a:pt x="3351" y="4771"/>
                      </a:lnTo>
                      <a:lnTo>
                        <a:pt x="3353" y="4761"/>
                      </a:lnTo>
                      <a:lnTo>
                        <a:pt x="3355" y="4755"/>
                      </a:lnTo>
                      <a:lnTo>
                        <a:pt x="3358" y="4752"/>
                      </a:lnTo>
                      <a:lnTo>
                        <a:pt x="3360" y="4749"/>
                      </a:lnTo>
                      <a:lnTo>
                        <a:pt x="3360" y="4748"/>
                      </a:lnTo>
                      <a:lnTo>
                        <a:pt x="3359" y="4746"/>
                      </a:lnTo>
                      <a:lnTo>
                        <a:pt x="3343" y="4735"/>
                      </a:lnTo>
                      <a:lnTo>
                        <a:pt x="3343" y="4735"/>
                      </a:lnTo>
                      <a:lnTo>
                        <a:pt x="3338" y="4731"/>
                      </a:lnTo>
                      <a:lnTo>
                        <a:pt x="3333" y="4727"/>
                      </a:lnTo>
                      <a:lnTo>
                        <a:pt x="3331" y="4723"/>
                      </a:lnTo>
                      <a:lnTo>
                        <a:pt x="3328" y="4719"/>
                      </a:lnTo>
                      <a:lnTo>
                        <a:pt x="3326" y="4712"/>
                      </a:lnTo>
                      <a:lnTo>
                        <a:pt x="3325" y="4704"/>
                      </a:lnTo>
                      <a:lnTo>
                        <a:pt x="3325" y="4697"/>
                      </a:lnTo>
                      <a:lnTo>
                        <a:pt x="3322" y="4691"/>
                      </a:lnTo>
                      <a:lnTo>
                        <a:pt x="3320" y="4687"/>
                      </a:lnTo>
                      <a:lnTo>
                        <a:pt x="3317" y="4685"/>
                      </a:lnTo>
                      <a:lnTo>
                        <a:pt x="3314" y="4681"/>
                      </a:lnTo>
                      <a:lnTo>
                        <a:pt x="3309" y="4679"/>
                      </a:lnTo>
                      <a:lnTo>
                        <a:pt x="3309" y="4679"/>
                      </a:lnTo>
                      <a:lnTo>
                        <a:pt x="3291" y="4668"/>
                      </a:lnTo>
                      <a:lnTo>
                        <a:pt x="3285" y="4664"/>
                      </a:lnTo>
                      <a:lnTo>
                        <a:pt x="3281" y="4659"/>
                      </a:lnTo>
                      <a:lnTo>
                        <a:pt x="3277" y="4655"/>
                      </a:lnTo>
                      <a:lnTo>
                        <a:pt x="3275" y="4647"/>
                      </a:lnTo>
                      <a:lnTo>
                        <a:pt x="3269" y="4627"/>
                      </a:lnTo>
                      <a:lnTo>
                        <a:pt x="3269" y="4627"/>
                      </a:lnTo>
                      <a:lnTo>
                        <a:pt x="3264" y="4607"/>
                      </a:lnTo>
                      <a:lnTo>
                        <a:pt x="3263" y="4596"/>
                      </a:lnTo>
                      <a:lnTo>
                        <a:pt x="3264" y="4593"/>
                      </a:lnTo>
                      <a:lnTo>
                        <a:pt x="3264" y="4593"/>
                      </a:lnTo>
                      <a:lnTo>
                        <a:pt x="3264" y="4593"/>
                      </a:lnTo>
                      <a:lnTo>
                        <a:pt x="3266" y="4601"/>
                      </a:lnTo>
                      <a:lnTo>
                        <a:pt x="3269" y="4610"/>
                      </a:lnTo>
                      <a:lnTo>
                        <a:pt x="3274" y="4619"/>
                      </a:lnTo>
                      <a:lnTo>
                        <a:pt x="3279" y="4630"/>
                      </a:lnTo>
                      <a:lnTo>
                        <a:pt x="3285" y="4641"/>
                      </a:lnTo>
                      <a:lnTo>
                        <a:pt x="3293" y="4648"/>
                      </a:lnTo>
                      <a:lnTo>
                        <a:pt x="3297" y="4651"/>
                      </a:lnTo>
                      <a:lnTo>
                        <a:pt x="3302" y="4653"/>
                      </a:lnTo>
                      <a:lnTo>
                        <a:pt x="3302" y="4653"/>
                      </a:lnTo>
                      <a:lnTo>
                        <a:pt x="3311" y="4657"/>
                      </a:lnTo>
                      <a:lnTo>
                        <a:pt x="3320" y="4661"/>
                      </a:lnTo>
                      <a:lnTo>
                        <a:pt x="3337" y="4668"/>
                      </a:lnTo>
                      <a:lnTo>
                        <a:pt x="3347" y="4670"/>
                      </a:lnTo>
                      <a:lnTo>
                        <a:pt x="3359" y="4674"/>
                      </a:lnTo>
                      <a:lnTo>
                        <a:pt x="3372" y="4675"/>
                      </a:lnTo>
                      <a:lnTo>
                        <a:pt x="3388" y="4676"/>
                      </a:lnTo>
                      <a:lnTo>
                        <a:pt x="3388" y="4676"/>
                      </a:lnTo>
                      <a:lnTo>
                        <a:pt x="3396" y="4675"/>
                      </a:lnTo>
                      <a:lnTo>
                        <a:pt x="3405" y="4674"/>
                      </a:lnTo>
                      <a:lnTo>
                        <a:pt x="3412" y="4670"/>
                      </a:lnTo>
                      <a:lnTo>
                        <a:pt x="3421" y="4667"/>
                      </a:lnTo>
                      <a:lnTo>
                        <a:pt x="3428" y="4662"/>
                      </a:lnTo>
                      <a:lnTo>
                        <a:pt x="3434" y="4657"/>
                      </a:lnTo>
                      <a:lnTo>
                        <a:pt x="3447" y="4645"/>
                      </a:lnTo>
                      <a:lnTo>
                        <a:pt x="3458" y="4631"/>
                      </a:lnTo>
                      <a:lnTo>
                        <a:pt x="3467" y="4617"/>
                      </a:lnTo>
                      <a:lnTo>
                        <a:pt x="3473" y="4604"/>
                      </a:lnTo>
                      <a:lnTo>
                        <a:pt x="3476" y="4593"/>
                      </a:lnTo>
                      <a:lnTo>
                        <a:pt x="3476" y="4593"/>
                      </a:lnTo>
                      <a:lnTo>
                        <a:pt x="3478" y="4582"/>
                      </a:lnTo>
                      <a:lnTo>
                        <a:pt x="3481" y="4573"/>
                      </a:lnTo>
                      <a:lnTo>
                        <a:pt x="3484" y="4566"/>
                      </a:lnTo>
                      <a:lnTo>
                        <a:pt x="3487" y="4559"/>
                      </a:lnTo>
                      <a:lnTo>
                        <a:pt x="3496" y="4546"/>
                      </a:lnTo>
                      <a:lnTo>
                        <a:pt x="3506" y="4533"/>
                      </a:lnTo>
                      <a:lnTo>
                        <a:pt x="3506" y="4533"/>
                      </a:lnTo>
                      <a:lnTo>
                        <a:pt x="3510" y="4527"/>
                      </a:lnTo>
                      <a:lnTo>
                        <a:pt x="3513" y="4525"/>
                      </a:lnTo>
                      <a:lnTo>
                        <a:pt x="3518" y="4520"/>
                      </a:lnTo>
                      <a:lnTo>
                        <a:pt x="3524" y="4510"/>
                      </a:lnTo>
                      <a:lnTo>
                        <a:pt x="3535" y="4483"/>
                      </a:lnTo>
                      <a:lnTo>
                        <a:pt x="3535" y="4483"/>
                      </a:lnTo>
                      <a:lnTo>
                        <a:pt x="3543" y="4466"/>
                      </a:lnTo>
                      <a:lnTo>
                        <a:pt x="3549" y="4454"/>
                      </a:lnTo>
                      <a:lnTo>
                        <a:pt x="3560" y="4435"/>
                      </a:lnTo>
                      <a:lnTo>
                        <a:pt x="3570" y="4420"/>
                      </a:lnTo>
                      <a:lnTo>
                        <a:pt x="3575" y="4412"/>
                      </a:lnTo>
                      <a:lnTo>
                        <a:pt x="3580" y="4399"/>
                      </a:lnTo>
                      <a:lnTo>
                        <a:pt x="3580" y="4399"/>
                      </a:lnTo>
                      <a:lnTo>
                        <a:pt x="3584" y="4390"/>
                      </a:lnTo>
                      <a:lnTo>
                        <a:pt x="3589" y="4384"/>
                      </a:lnTo>
                      <a:lnTo>
                        <a:pt x="3594" y="4379"/>
                      </a:lnTo>
                      <a:lnTo>
                        <a:pt x="3595" y="4376"/>
                      </a:lnTo>
                      <a:lnTo>
                        <a:pt x="3597" y="4371"/>
                      </a:lnTo>
                      <a:lnTo>
                        <a:pt x="3594" y="4351"/>
                      </a:lnTo>
                      <a:lnTo>
                        <a:pt x="3594" y="4351"/>
                      </a:lnTo>
                      <a:lnTo>
                        <a:pt x="3593" y="4334"/>
                      </a:lnTo>
                      <a:lnTo>
                        <a:pt x="3592" y="4319"/>
                      </a:lnTo>
                      <a:lnTo>
                        <a:pt x="3593" y="4292"/>
                      </a:lnTo>
                      <a:lnTo>
                        <a:pt x="3594" y="4257"/>
                      </a:lnTo>
                      <a:lnTo>
                        <a:pt x="3594" y="4257"/>
                      </a:lnTo>
                      <a:lnTo>
                        <a:pt x="3594" y="4252"/>
                      </a:lnTo>
                      <a:lnTo>
                        <a:pt x="3593" y="4249"/>
                      </a:lnTo>
                      <a:lnTo>
                        <a:pt x="3592" y="4245"/>
                      </a:lnTo>
                      <a:lnTo>
                        <a:pt x="3593" y="4243"/>
                      </a:lnTo>
                      <a:lnTo>
                        <a:pt x="3595" y="4239"/>
                      </a:lnTo>
                      <a:lnTo>
                        <a:pt x="3600" y="4234"/>
                      </a:lnTo>
                      <a:lnTo>
                        <a:pt x="3623" y="4217"/>
                      </a:lnTo>
                      <a:lnTo>
                        <a:pt x="3623" y="4217"/>
                      </a:lnTo>
                      <a:lnTo>
                        <a:pt x="3655" y="4197"/>
                      </a:lnTo>
                      <a:lnTo>
                        <a:pt x="3684" y="4178"/>
                      </a:lnTo>
                      <a:lnTo>
                        <a:pt x="3709" y="4164"/>
                      </a:lnTo>
                      <a:lnTo>
                        <a:pt x="3720" y="4158"/>
                      </a:lnTo>
                      <a:lnTo>
                        <a:pt x="3733" y="4153"/>
                      </a:lnTo>
                      <a:lnTo>
                        <a:pt x="3733" y="4153"/>
                      </a:lnTo>
                      <a:lnTo>
                        <a:pt x="3745" y="4150"/>
                      </a:lnTo>
                      <a:lnTo>
                        <a:pt x="3759" y="4148"/>
                      </a:lnTo>
                      <a:lnTo>
                        <a:pt x="3775" y="4145"/>
                      </a:lnTo>
                      <a:lnTo>
                        <a:pt x="3791" y="4142"/>
                      </a:lnTo>
                      <a:lnTo>
                        <a:pt x="3808" y="4137"/>
                      </a:lnTo>
                      <a:lnTo>
                        <a:pt x="3825" y="4131"/>
                      </a:lnTo>
                      <a:lnTo>
                        <a:pt x="3832" y="4126"/>
                      </a:lnTo>
                      <a:lnTo>
                        <a:pt x="3841" y="4121"/>
                      </a:lnTo>
                      <a:lnTo>
                        <a:pt x="3847" y="4115"/>
                      </a:lnTo>
                      <a:lnTo>
                        <a:pt x="3854" y="4109"/>
                      </a:lnTo>
                      <a:lnTo>
                        <a:pt x="3854" y="4109"/>
                      </a:lnTo>
                      <a:lnTo>
                        <a:pt x="3864" y="4096"/>
                      </a:lnTo>
                      <a:lnTo>
                        <a:pt x="3870" y="4085"/>
                      </a:lnTo>
                      <a:lnTo>
                        <a:pt x="3872" y="4076"/>
                      </a:lnTo>
                      <a:lnTo>
                        <a:pt x="3872" y="4067"/>
                      </a:lnTo>
                      <a:lnTo>
                        <a:pt x="3873" y="4056"/>
                      </a:lnTo>
                      <a:lnTo>
                        <a:pt x="3876" y="4043"/>
                      </a:lnTo>
                      <a:lnTo>
                        <a:pt x="3881" y="4026"/>
                      </a:lnTo>
                      <a:lnTo>
                        <a:pt x="3890" y="4006"/>
                      </a:lnTo>
                      <a:lnTo>
                        <a:pt x="3890" y="4006"/>
                      </a:lnTo>
                      <a:lnTo>
                        <a:pt x="3901" y="3981"/>
                      </a:lnTo>
                      <a:lnTo>
                        <a:pt x="3910" y="3960"/>
                      </a:lnTo>
                      <a:lnTo>
                        <a:pt x="3918" y="3938"/>
                      </a:lnTo>
                      <a:lnTo>
                        <a:pt x="3924" y="3917"/>
                      </a:lnTo>
                      <a:lnTo>
                        <a:pt x="3928" y="3896"/>
                      </a:lnTo>
                      <a:lnTo>
                        <a:pt x="3930" y="3876"/>
                      </a:lnTo>
                      <a:lnTo>
                        <a:pt x="3932" y="3854"/>
                      </a:lnTo>
                      <a:lnTo>
                        <a:pt x="3929" y="3833"/>
                      </a:lnTo>
                      <a:lnTo>
                        <a:pt x="3929" y="3833"/>
                      </a:lnTo>
                      <a:lnTo>
                        <a:pt x="3927" y="3813"/>
                      </a:lnTo>
                      <a:lnTo>
                        <a:pt x="3923" y="3797"/>
                      </a:lnTo>
                      <a:lnTo>
                        <a:pt x="3918" y="3771"/>
                      </a:lnTo>
                      <a:lnTo>
                        <a:pt x="3916" y="3760"/>
                      </a:lnTo>
                      <a:lnTo>
                        <a:pt x="3916" y="3748"/>
                      </a:lnTo>
                      <a:lnTo>
                        <a:pt x="3917" y="3735"/>
                      </a:lnTo>
                      <a:lnTo>
                        <a:pt x="3919" y="3719"/>
                      </a:lnTo>
                      <a:lnTo>
                        <a:pt x="3919" y="3719"/>
                      </a:lnTo>
                      <a:lnTo>
                        <a:pt x="3924" y="3695"/>
                      </a:lnTo>
                      <a:lnTo>
                        <a:pt x="3925" y="3689"/>
                      </a:lnTo>
                      <a:lnTo>
                        <a:pt x="3927" y="3686"/>
                      </a:lnTo>
                      <a:lnTo>
                        <a:pt x="3929" y="3686"/>
                      </a:lnTo>
                      <a:lnTo>
                        <a:pt x="3932" y="3689"/>
                      </a:lnTo>
                      <a:lnTo>
                        <a:pt x="3934" y="3691"/>
                      </a:lnTo>
                      <a:lnTo>
                        <a:pt x="3939" y="3695"/>
                      </a:lnTo>
                      <a:lnTo>
                        <a:pt x="3939" y="3695"/>
                      </a:lnTo>
                      <a:lnTo>
                        <a:pt x="3944" y="3698"/>
                      </a:lnTo>
                      <a:lnTo>
                        <a:pt x="3945" y="3701"/>
                      </a:lnTo>
                      <a:lnTo>
                        <a:pt x="3946" y="3703"/>
                      </a:lnTo>
                      <a:lnTo>
                        <a:pt x="3947" y="3704"/>
                      </a:lnTo>
                      <a:lnTo>
                        <a:pt x="3950" y="3696"/>
                      </a:lnTo>
                      <a:lnTo>
                        <a:pt x="3958" y="3670"/>
                      </a:lnTo>
                      <a:lnTo>
                        <a:pt x="3958" y="3670"/>
                      </a:lnTo>
                      <a:lnTo>
                        <a:pt x="3967" y="3653"/>
                      </a:lnTo>
                      <a:lnTo>
                        <a:pt x="3976" y="3639"/>
                      </a:lnTo>
                      <a:lnTo>
                        <a:pt x="3986" y="3625"/>
                      </a:lnTo>
                      <a:lnTo>
                        <a:pt x="3997" y="3613"/>
                      </a:lnTo>
                      <a:lnTo>
                        <a:pt x="4008" y="3601"/>
                      </a:lnTo>
                      <a:lnTo>
                        <a:pt x="4019" y="3587"/>
                      </a:lnTo>
                      <a:lnTo>
                        <a:pt x="4029" y="3571"/>
                      </a:lnTo>
                      <a:lnTo>
                        <a:pt x="4037" y="3551"/>
                      </a:lnTo>
                      <a:lnTo>
                        <a:pt x="4037" y="3551"/>
                      </a:lnTo>
                      <a:lnTo>
                        <a:pt x="4046" y="3533"/>
                      </a:lnTo>
                      <a:lnTo>
                        <a:pt x="4054" y="3519"/>
                      </a:lnTo>
                      <a:lnTo>
                        <a:pt x="4069" y="3498"/>
                      </a:lnTo>
                      <a:lnTo>
                        <a:pt x="4074" y="3488"/>
                      </a:lnTo>
                      <a:lnTo>
                        <a:pt x="4077" y="3478"/>
                      </a:lnTo>
                      <a:lnTo>
                        <a:pt x="4078" y="3468"/>
                      </a:lnTo>
                      <a:lnTo>
                        <a:pt x="4077" y="3453"/>
                      </a:lnTo>
                      <a:lnTo>
                        <a:pt x="4077" y="3453"/>
                      </a:lnTo>
                      <a:lnTo>
                        <a:pt x="4075" y="3440"/>
                      </a:lnTo>
                      <a:lnTo>
                        <a:pt x="4074" y="3429"/>
                      </a:lnTo>
                      <a:lnTo>
                        <a:pt x="4074" y="3414"/>
                      </a:lnTo>
                      <a:lnTo>
                        <a:pt x="4074" y="3409"/>
                      </a:lnTo>
                      <a:lnTo>
                        <a:pt x="4072" y="3402"/>
                      </a:lnTo>
                      <a:lnTo>
                        <a:pt x="4071" y="3395"/>
                      </a:lnTo>
                      <a:lnTo>
                        <a:pt x="4067" y="3384"/>
                      </a:lnTo>
                      <a:lnTo>
                        <a:pt x="4067" y="3384"/>
                      </a:lnTo>
                      <a:lnTo>
                        <a:pt x="4060" y="3365"/>
                      </a:lnTo>
                      <a:lnTo>
                        <a:pt x="4058" y="3359"/>
                      </a:lnTo>
                      <a:lnTo>
                        <a:pt x="4055" y="3355"/>
                      </a:lnTo>
                      <a:lnTo>
                        <a:pt x="4052" y="3351"/>
                      </a:lnTo>
                      <a:lnTo>
                        <a:pt x="4048" y="3347"/>
                      </a:lnTo>
                      <a:lnTo>
                        <a:pt x="4042" y="3345"/>
                      </a:lnTo>
                      <a:lnTo>
                        <a:pt x="4035" y="3342"/>
                      </a:lnTo>
                      <a:lnTo>
                        <a:pt x="4035" y="3342"/>
                      </a:lnTo>
                      <a:lnTo>
                        <a:pt x="4012" y="3334"/>
                      </a:lnTo>
                      <a:lnTo>
                        <a:pt x="3986" y="3324"/>
                      </a:lnTo>
                      <a:lnTo>
                        <a:pt x="3963" y="3314"/>
                      </a:lnTo>
                      <a:lnTo>
                        <a:pt x="3955" y="3310"/>
                      </a:lnTo>
                      <a:lnTo>
                        <a:pt x="3949" y="3305"/>
                      </a:lnTo>
                      <a:lnTo>
                        <a:pt x="3949" y="3305"/>
                      </a:lnTo>
                      <a:lnTo>
                        <a:pt x="3938" y="3290"/>
                      </a:lnTo>
                      <a:lnTo>
                        <a:pt x="3929" y="3279"/>
                      </a:lnTo>
                      <a:lnTo>
                        <a:pt x="3918" y="3267"/>
                      </a:lnTo>
                      <a:lnTo>
                        <a:pt x="3907" y="3256"/>
                      </a:lnTo>
                      <a:lnTo>
                        <a:pt x="3895" y="3248"/>
                      </a:lnTo>
                      <a:lnTo>
                        <a:pt x="3889" y="3244"/>
                      </a:lnTo>
                      <a:lnTo>
                        <a:pt x="3883" y="3242"/>
                      </a:lnTo>
                      <a:lnTo>
                        <a:pt x="3877" y="3240"/>
                      </a:lnTo>
                      <a:lnTo>
                        <a:pt x="3870" y="3242"/>
                      </a:lnTo>
                      <a:lnTo>
                        <a:pt x="3870" y="3242"/>
                      </a:lnTo>
                      <a:lnTo>
                        <a:pt x="3857" y="3243"/>
                      </a:lnTo>
                      <a:lnTo>
                        <a:pt x="3847" y="3243"/>
                      </a:lnTo>
                      <a:lnTo>
                        <a:pt x="3824" y="3242"/>
                      </a:lnTo>
                      <a:lnTo>
                        <a:pt x="3802" y="3238"/>
                      </a:lnTo>
                      <a:lnTo>
                        <a:pt x="3776" y="3237"/>
                      </a:lnTo>
                      <a:lnTo>
                        <a:pt x="3776" y="3237"/>
                      </a:lnTo>
                      <a:lnTo>
                        <a:pt x="3763" y="3235"/>
                      </a:lnTo>
                      <a:lnTo>
                        <a:pt x="3752" y="3237"/>
                      </a:lnTo>
                      <a:lnTo>
                        <a:pt x="3730" y="3237"/>
                      </a:lnTo>
                      <a:lnTo>
                        <a:pt x="3722" y="3237"/>
                      </a:lnTo>
                      <a:lnTo>
                        <a:pt x="3713" y="3234"/>
                      </a:lnTo>
                      <a:lnTo>
                        <a:pt x="3706" y="3229"/>
                      </a:lnTo>
                      <a:lnTo>
                        <a:pt x="3697" y="3221"/>
                      </a:lnTo>
                      <a:lnTo>
                        <a:pt x="3697" y="3221"/>
                      </a:lnTo>
                      <a:lnTo>
                        <a:pt x="3692" y="3214"/>
                      </a:lnTo>
                      <a:lnTo>
                        <a:pt x="3690" y="3206"/>
                      </a:lnTo>
                      <a:lnTo>
                        <a:pt x="3689" y="3201"/>
                      </a:lnTo>
                      <a:lnTo>
                        <a:pt x="3689" y="3198"/>
                      </a:lnTo>
                      <a:lnTo>
                        <a:pt x="3688" y="3194"/>
                      </a:lnTo>
                      <a:lnTo>
                        <a:pt x="3684" y="3190"/>
                      </a:lnTo>
                      <a:lnTo>
                        <a:pt x="3678" y="3187"/>
                      </a:lnTo>
                      <a:lnTo>
                        <a:pt x="3668" y="3182"/>
                      </a:lnTo>
                      <a:lnTo>
                        <a:pt x="3668" y="3182"/>
                      </a:lnTo>
                      <a:lnTo>
                        <a:pt x="3649" y="3172"/>
                      </a:lnTo>
                      <a:lnTo>
                        <a:pt x="3637" y="3165"/>
                      </a:lnTo>
                      <a:lnTo>
                        <a:pt x="3626" y="3159"/>
                      </a:lnTo>
                      <a:lnTo>
                        <a:pt x="3609" y="3153"/>
                      </a:lnTo>
                      <a:lnTo>
                        <a:pt x="3609" y="3153"/>
                      </a:lnTo>
                      <a:lnTo>
                        <a:pt x="3599" y="3148"/>
                      </a:lnTo>
                      <a:lnTo>
                        <a:pt x="3593" y="3144"/>
                      </a:lnTo>
                      <a:lnTo>
                        <a:pt x="3583" y="3138"/>
                      </a:lnTo>
                      <a:lnTo>
                        <a:pt x="3580" y="3138"/>
                      </a:lnTo>
                      <a:lnTo>
                        <a:pt x="3576" y="3138"/>
                      </a:lnTo>
                      <a:lnTo>
                        <a:pt x="3571" y="3142"/>
                      </a:lnTo>
                      <a:lnTo>
                        <a:pt x="3565" y="3148"/>
                      </a:lnTo>
                      <a:lnTo>
                        <a:pt x="3565" y="3148"/>
                      </a:lnTo>
                      <a:lnTo>
                        <a:pt x="3550" y="3161"/>
                      </a:lnTo>
                      <a:lnTo>
                        <a:pt x="3538" y="3171"/>
                      </a:lnTo>
                      <a:lnTo>
                        <a:pt x="3533" y="3173"/>
                      </a:lnTo>
                      <a:lnTo>
                        <a:pt x="3532" y="3173"/>
                      </a:lnTo>
                      <a:lnTo>
                        <a:pt x="3531" y="3173"/>
                      </a:lnTo>
                      <a:lnTo>
                        <a:pt x="3530" y="3172"/>
                      </a:lnTo>
                      <a:lnTo>
                        <a:pt x="3530" y="3170"/>
                      </a:lnTo>
                      <a:lnTo>
                        <a:pt x="3530" y="3163"/>
                      </a:lnTo>
                      <a:lnTo>
                        <a:pt x="3530" y="3163"/>
                      </a:lnTo>
                      <a:lnTo>
                        <a:pt x="3533" y="3153"/>
                      </a:lnTo>
                      <a:lnTo>
                        <a:pt x="3538" y="3146"/>
                      </a:lnTo>
                      <a:lnTo>
                        <a:pt x="3548" y="3133"/>
                      </a:lnTo>
                      <a:lnTo>
                        <a:pt x="3552" y="3129"/>
                      </a:lnTo>
                      <a:lnTo>
                        <a:pt x="3552" y="3127"/>
                      </a:lnTo>
                      <a:lnTo>
                        <a:pt x="3552" y="3125"/>
                      </a:lnTo>
                      <a:lnTo>
                        <a:pt x="3550" y="3124"/>
                      </a:lnTo>
                      <a:lnTo>
                        <a:pt x="3548" y="3124"/>
                      </a:lnTo>
                      <a:lnTo>
                        <a:pt x="3540" y="3122"/>
                      </a:lnTo>
                      <a:lnTo>
                        <a:pt x="3540" y="3122"/>
                      </a:lnTo>
                      <a:lnTo>
                        <a:pt x="3529" y="3122"/>
                      </a:lnTo>
                      <a:lnTo>
                        <a:pt x="3519" y="3120"/>
                      </a:lnTo>
                      <a:lnTo>
                        <a:pt x="3508" y="3115"/>
                      </a:lnTo>
                      <a:lnTo>
                        <a:pt x="3498" y="3112"/>
                      </a:lnTo>
                      <a:lnTo>
                        <a:pt x="3491" y="3105"/>
                      </a:lnTo>
                      <a:lnTo>
                        <a:pt x="3484" y="3099"/>
                      </a:lnTo>
                      <a:lnTo>
                        <a:pt x="3479" y="3095"/>
                      </a:lnTo>
                      <a:lnTo>
                        <a:pt x="3476" y="3088"/>
                      </a:lnTo>
                      <a:lnTo>
                        <a:pt x="3476" y="3088"/>
                      </a:lnTo>
                      <a:lnTo>
                        <a:pt x="3473" y="3075"/>
                      </a:lnTo>
                      <a:lnTo>
                        <a:pt x="3469" y="3048"/>
                      </a:lnTo>
                      <a:lnTo>
                        <a:pt x="3469" y="3048"/>
                      </a:lnTo>
                      <a:lnTo>
                        <a:pt x="3468" y="3043"/>
                      </a:lnTo>
                      <a:lnTo>
                        <a:pt x="3466" y="3037"/>
                      </a:lnTo>
                      <a:lnTo>
                        <a:pt x="3463" y="3034"/>
                      </a:lnTo>
                      <a:lnTo>
                        <a:pt x="3461" y="3030"/>
                      </a:lnTo>
                      <a:lnTo>
                        <a:pt x="3453" y="3024"/>
                      </a:lnTo>
                      <a:lnTo>
                        <a:pt x="3446" y="3020"/>
                      </a:lnTo>
                      <a:lnTo>
                        <a:pt x="3440" y="3016"/>
                      </a:lnTo>
                      <a:lnTo>
                        <a:pt x="3435" y="3011"/>
                      </a:lnTo>
                      <a:lnTo>
                        <a:pt x="3433" y="3007"/>
                      </a:lnTo>
                      <a:lnTo>
                        <a:pt x="3432" y="3003"/>
                      </a:lnTo>
                      <a:lnTo>
                        <a:pt x="3432" y="2999"/>
                      </a:lnTo>
                      <a:lnTo>
                        <a:pt x="3432" y="2992"/>
                      </a:lnTo>
                      <a:lnTo>
                        <a:pt x="3432" y="2992"/>
                      </a:lnTo>
                      <a:lnTo>
                        <a:pt x="3434" y="2982"/>
                      </a:lnTo>
                      <a:lnTo>
                        <a:pt x="3439" y="2969"/>
                      </a:lnTo>
                      <a:lnTo>
                        <a:pt x="3446" y="2949"/>
                      </a:lnTo>
                      <a:lnTo>
                        <a:pt x="3449" y="2940"/>
                      </a:lnTo>
                      <a:lnTo>
                        <a:pt x="3449" y="2937"/>
                      </a:lnTo>
                      <a:lnTo>
                        <a:pt x="3447" y="2933"/>
                      </a:lnTo>
                      <a:lnTo>
                        <a:pt x="3446" y="2930"/>
                      </a:lnTo>
                      <a:lnTo>
                        <a:pt x="3444" y="2928"/>
                      </a:lnTo>
                      <a:lnTo>
                        <a:pt x="3441" y="2926"/>
                      </a:lnTo>
                      <a:lnTo>
                        <a:pt x="3436" y="2924"/>
                      </a:lnTo>
                      <a:lnTo>
                        <a:pt x="3436" y="2924"/>
                      </a:lnTo>
                      <a:lnTo>
                        <a:pt x="3422" y="2920"/>
                      </a:lnTo>
                      <a:lnTo>
                        <a:pt x="3411" y="2913"/>
                      </a:lnTo>
                      <a:lnTo>
                        <a:pt x="3383" y="2892"/>
                      </a:lnTo>
                      <a:lnTo>
                        <a:pt x="3383" y="2892"/>
                      </a:lnTo>
                      <a:lnTo>
                        <a:pt x="3372" y="2883"/>
                      </a:lnTo>
                      <a:lnTo>
                        <a:pt x="3364" y="2875"/>
                      </a:lnTo>
                      <a:lnTo>
                        <a:pt x="3349" y="2860"/>
                      </a:lnTo>
                      <a:lnTo>
                        <a:pt x="3342" y="2854"/>
                      </a:lnTo>
                      <a:lnTo>
                        <a:pt x="3334" y="2850"/>
                      </a:lnTo>
                      <a:lnTo>
                        <a:pt x="3326" y="2848"/>
                      </a:lnTo>
                      <a:lnTo>
                        <a:pt x="3316" y="2847"/>
                      </a:lnTo>
                      <a:lnTo>
                        <a:pt x="3316" y="2847"/>
                      </a:lnTo>
                      <a:lnTo>
                        <a:pt x="3299" y="2847"/>
                      </a:lnTo>
                      <a:lnTo>
                        <a:pt x="3288" y="2845"/>
                      </a:lnTo>
                      <a:lnTo>
                        <a:pt x="3275" y="2845"/>
                      </a:lnTo>
                      <a:lnTo>
                        <a:pt x="3254" y="2847"/>
                      </a:lnTo>
                      <a:lnTo>
                        <a:pt x="3254" y="2847"/>
                      </a:lnTo>
                      <a:lnTo>
                        <a:pt x="3241" y="2848"/>
                      </a:lnTo>
                      <a:lnTo>
                        <a:pt x="3233" y="2850"/>
                      </a:lnTo>
                      <a:lnTo>
                        <a:pt x="3219" y="2853"/>
                      </a:lnTo>
                      <a:lnTo>
                        <a:pt x="3213" y="2854"/>
                      </a:lnTo>
                      <a:lnTo>
                        <a:pt x="3208" y="2852"/>
                      </a:lnTo>
                      <a:lnTo>
                        <a:pt x="3202" y="2848"/>
                      </a:lnTo>
                      <a:lnTo>
                        <a:pt x="3195" y="2842"/>
                      </a:lnTo>
                      <a:lnTo>
                        <a:pt x="3195" y="2842"/>
                      </a:lnTo>
                      <a:lnTo>
                        <a:pt x="3173" y="2820"/>
                      </a:lnTo>
                      <a:lnTo>
                        <a:pt x="3163" y="2809"/>
                      </a:lnTo>
                      <a:lnTo>
                        <a:pt x="3151" y="2792"/>
                      </a:lnTo>
                      <a:lnTo>
                        <a:pt x="3151" y="2792"/>
                      </a:lnTo>
                      <a:lnTo>
                        <a:pt x="3135" y="2770"/>
                      </a:lnTo>
                      <a:lnTo>
                        <a:pt x="3127" y="2760"/>
                      </a:lnTo>
                      <a:lnTo>
                        <a:pt x="3117" y="2752"/>
                      </a:lnTo>
                      <a:lnTo>
                        <a:pt x="3109" y="2743"/>
                      </a:lnTo>
                      <a:lnTo>
                        <a:pt x="3099" y="2736"/>
                      </a:lnTo>
                      <a:lnTo>
                        <a:pt x="3091" y="2731"/>
                      </a:lnTo>
                      <a:lnTo>
                        <a:pt x="3082" y="2729"/>
                      </a:lnTo>
                      <a:lnTo>
                        <a:pt x="3082" y="2729"/>
                      </a:lnTo>
                      <a:lnTo>
                        <a:pt x="3075" y="2728"/>
                      </a:lnTo>
                      <a:lnTo>
                        <a:pt x="3070" y="2728"/>
                      </a:lnTo>
                      <a:lnTo>
                        <a:pt x="3064" y="2728"/>
                      </a:lnTo>
                      <a:lnTo>
                        <a:pt x="3061" y="2728"/>
                      </a:lnTo>
                      <a:lnTo>
                        <a:pt x="3060" y="2725"/>
                      </a:lnTo>
                      <a:lnTo>
                        <a:pt x="3058" y="2713"/>
                      </a:lnTo>
                      <a:lnTo>
                        <a:pt x="3058" y="2713"/>
                      </a:lnTo>
                      <a:lnTo>
                        <a:pt x="3055" y="2704"/>
                      </a:lnTo>
                      <a:lnTo>
                        <a:pt x="3053" y="2697"/>
                      </a:lnTo>
                      <a:lnTo>
                        <a:pt x="3049" y="2691"/>
                      </a:lnTo>
                      <a:lnTo>
                        <a:pt x="3046" y="2686"/>
                      </a:lnTo>
                      <a:lnTo>
                        <a:pt x="3040" y="2681"/>
                      </a:lnTo>
                      <a:lnTo>
                        <a:pt x="3033" y="2677"/>
                      </a:lnTo>
                      <a:lnTo>
                        <a:pt x="3026" y="2673"/>
                      </a:lnTo>
                      <a:lnTo>
                        <a:pt x="3018" y="2669"/>
                      </a:lnTo>
                      <a:lnTo>
                        <a:pt x="3018" y="2669"/>
                      </a:lnTo>
                      <a:lnTo>
                        <a:pt x="3010" y="2666"/>
                      </a:lnTo>
                      <a:lnTo>
                        <a:pt x="3004" y="2662"/>
                      </a:lnTo>
                      <a:lnTo>
                        <a:pt x="3002" y="2658"/>
                      </a:lnTo>
                      <a:lnTo>
                        <a:pt x="2999" y="2655"/>
                      </a:lnTo>
                      <a:lnTo>
                        <a:pt x="2999" y="2652"/>
                      </a:lnTo>
                      <a:lnTo>
                        <a:pt x="3001" y="2649"/>
                      </a:lnTo>
                      <a:lnTo>
                        <a:pt x="3003" y="2645"/>
                      </a:lnTo>
                      <a:lnTo>
                        <a:pt x="3003" y="2645"/>
                      </a:lnTo>
                      <a:lnTo>
                        <a:pt x="3008" y="2638"/>
                      </a:lnTo>
                      <a:lnTo>
                        <a:pt x="3010" y="2632"/>
                      </a:lnTo>
                      <a:lnTo>
                        <a:pt x="3012" y="2627"/>
                      </a:lnTo>
                      <a:lnTo>
                        <a:pt x="3012" y="2623"/>
                      </a:lnTo>
                      <a:lnTo>
                        <a:pt x="3010" y="2622"/>
                      </a:lnTo>
                      <a:lnTo>
                        <a:pt x="3009" y="2621"/>
                      </a:lnTo>
                      <a:lnTo>
                        <a:pt x="3007" y="2621"/>
                      </a:lnTo>
                      <a:lnTo>
                        <a:pt x="3004" y="2621"/>
                      </a:lnTo>
                      <a:lnTo>
                        <a:pt x="2997" y="2624"/>
                      </a:lnTo>
                      <a:lnTo>
                        <a:pt x="2997" y="2624"/>
                      </a:lnTo>
                      <a:lnTo>
                        <a:pt x="2984" y="2634"/>
                      </a:lnTo>
                      <a:lnTo>
                        <a:pt x="2973" y="2640"/>
                      </a:lnTo>
                      <a:lnTo>
                        <a:pt x="2967" y="2641"/>
                      </a:lnTo>
                      <a:lnTo>
                        <a:pt x="2959" y="2643"/>
                      </a:lnTo>
                      <a:lnTo>
                        <a:pt x="2939" y="2645"/>
                      </a:lnTo>
                      <a:lnTo>
                        <a:pt x="2939" y="2645"/>
                      </a:lnTo>
                      <a:lnTo>
                        <a:pt x="2929" y="2646"/>
                      </a:lnTo>
                      <a:lnTo>
                        <a:pt x="2923" y="2649"/>
                      </a:lnTo>
                      <a:lnTo>
                        <a:pt x="2918" y="2653"/>
                      </a:lnTo>
                      <a:lnTo>
                        <a:pt x="2916" y="2657"/>
                      </a:lnTo>
                      <a:lnTo>
                        <a:pt x="2913" y="2660"/>
                      </a:lnTo>
                      <a:lnTo>
                        <a:pt x="2908" y="2661"/>
                      </a:lnTo>
                      <a:lnTo>
                        <a:pt x="2900" y="2661"/>
                      </a:lnTo>
                      <a:lnTo>
                        <a:pt x="2887" y="2657"/>
                      </a:lnTo>
                      <a:lnTo>
                        <a:pt x="2887" y="2657"/>
                      </a:lnTo>
                      <a:lnTo>
                        <a:pt x="2864" y="2649"/>
                      </a:lnTo>
                      <a:lnTo>
                        <a:pt x="2848" y="2645"/>
                      </a:lnTo>
                      <a:lnTo>
                        <a:pt x="2834" y="2645"/>
                      </a:lnTo>
                      <a:lnTo>
                        <a:pt x="2811" y="2645"/>
                      </a:lnTo>
                      <a:lnTo>
                        <a:pt x="2811" y="2645"/>
                      </a:lnTo>
                      <a:lnTo>
                        <a:pt x="2800" y="2645"/>
                      </a:lnTo>
                      <a:lnTo>
                        <a:pt x="2794" y="2646"/>
                      </a:lnTo>
                      <a:lnTo>
                        <a:pt x="2792" y="2647"/>
                      </a:lnTo>
                      <a:lnTo>
                        <a:pt x="2792" y="2649"/>
                      </a:lnTo>
                      <a:lnTo>
                        <a:pt x="2791" y="2647"/>
                      </a:lnTo>
                      <a:lnTo>
                        <a:pt x="2790" y="2645"/>
                      </a:lnTo>
                      <a:lnTo>
                        <a:pt x="2783" y="2639"/>
                      </a:lnTo>
                      <a:lnTo>
                        <a:pt x="2771" y="2629"/>
                      </a:lnTo>
                      <a:lnTo>
                        <a:pt x="2771" y="2629"/>
                      </a:lnTo>
                      <a:lnTo>
                        <a:pt x="2751" y="2612"/>
                      </a:lnTo>
                      <a:lnTo>
                        <a:pt x="2740" y="2604"/>
                      </a:lnTo>
                      <a:lnTo>
                        <a:pt x="2736" y="2601"/>
                      </a:lnTo>
                      <a:lnTo>
                        <a:pt x="2734" y="2600"/>
                      </a:lnTo>
                      <a:lnTo>
                        <a:pt x="2723" y="2600"/>
                      </a:lnTo>
                      <a:lnTo>
                        <a:pt x="2723" y="2600"/>
                      </a:lnTo>
                      <a:lnTo>
                        <a:pt x="2718" y="2599"/>
                      </a:lnTo>
                      <a:lnTo>
                        <a:pt x="2717" y="2598"/>
                      </a:lnTo>
                      <a:lnTo>
                        <a:pt x="2716" y="2596"/>
                      </a:lnTo>
                      <a:lnTo>
                        <a:pt x="2716" y="2593"/>
                      </a:lnTo>
                      <a:lnTo>
                        <a:pt x="2718" y="2588"/>
                      </a:lnTo>
                      <a:lnTo>
                        <a:pt x="2719" y="2584"/>
                      </a:lnTo>
                      <a:lnTo>
                        <a:pt x="2720" y="2582"/>
                      </a:lnTo>
                      <a:lnTo>
                        <a:pt x="2719" y="2581"/>
                      </a:lnTo>
                      <a:lnTo>
                        <a:pt x="2718" y="2579"/>
                      </a:lnTo>
                      <a:lnTo>
                        <a:pt x="2713" y="2581"/>
                      </a:lnTo>
                      <a:lnTo>
                        <a:pt x="2713" y="2581"/>
                      </a:lnTo>
                      <a:lnTo>
                        <a:pt x="2702" y="2583"/>
                      </a:lnTo>
                      <a:lnTo>
                        <a:pt x="2699" y="2585"/>
                      </a:lnTo>
                      <a:lnTo>
                        <a:pt x="2697" y="2588"/>
                      </a:lnTo>
                      <a:lnTo>
                        <a:pt x="2697" y="2589"/>
                      </a:lnTo>
                      <a:lnTo>
                        <a:pt x="2699" y="2595"/>
                      </a:lnTo>
                      <a:lnTo>
                        <a:pt x="2699" y="2595"/>
                      </a:lnTo>
                      <a:lnTo>
                        <a:pt x="2697" y="2600"/>
                      </a:lnTo>
                      <a:lnTo>
                        <a:pt x="2695" y="2601"/>
                      </a:lnTo>
                      <a:lnTo>
                        <a:pt x="2688" y="2605"/>
                      </a:lnTo>
                      <a:lnTo>
                        <a:pt x="2682" y="2609"/>
                      </a:lnTo>
                      <a:lnTo>
                        <a:pt x="2673" y="2615"/>
                      </a:lnTo>
                      <a:lnTo>
                        <a:pt x="2673" y="2615"/>
                      </a:lnTo>
                      <a:lnTo>
                        <a:pt x="2669" y="2618"/>
                      </a:lnTo>
                      <a:lnTo>
                        <a:pt x="2665" y="2621"/>
                      </a:lnTo>
                      <a:lnTo>
                        <a:pt x="2656" y="2622"/>
                      </a:lnTo>
                      <a:lnTo>
                        <a:pt x="2649" y="2623"/>
                      </a:lnTo>
                      <a:lnTo>
                        <a:pt x="2644" y="2622"/>
                      </a:lnTo>
                      <a:lnTo>
                        <a:pt x="2640" y="2623"/>
                      </a:lnTo>
                      <a:lnTo>
                        <a:pt x="2639" y="2624"/>
                      </a:lnTo>
                      <a:lnTo>
                        <a:pt x="2639" y="2626"/>
                      </a:lnTo>
                      <a:lnTo>
                        <a:pt x="2640" y="2633"/>
                      </a:lnTo>
                      <a:lnTo>
                        <a:pt x="2644" y="2645"/>
                      </a:lnTo>
                      <a:lnTo>
                        <a:pt x="2644" y="2645"/>
                      </a:lnTo>
                      <a:lnTo>
                        <a:pt x="2650" y="2658"/>
                      </a:lnTo>
                      <a:lnTo>
                        <a:pt x="2656" y="2670"/>
                      </a:lnTo>
                      <a:lnTo>
                        <a:pt x="2667" y="2690"/>
                      </a:lnTo>
                      <a:lnTo>
                        <a:pt x="2669" y="2696"/>
                      </a:lnTo>
                      <a:lnTo>
                        <a:pt x="2669" y="2698"/>
                      </a:lnTo>
                      <a:lnTo>
                        <a:pt x="2668" y="2701"/>
                      </a:lnTo>
                      <a:lnTo>
                        <a:pt x="2667" y="2702"/>
                      </a:lnTo>
                      <a:lnTo>
                        <a:pt x="2663" y="2703"/>
                      </a:lnTo>
                      <a:lnTo>
                        <a:pt x="2654" y="2703"/>
                      </a:lnTo>
                      <a:lnTo>
                        <a:pt x="2654" y="2703"/>
                      </a:lnTo>
                      <a:lnTo>
                        <a:pt x="2643" y="2703"/>
                      </a:lnTo>
                      <a:lnTo>
                        <a:pt x="2633" y="2704"/>
                      </a:lnTo>
                      <a:lnTo>
                        <a:pt x="2626" y="2706"/>
                      </a:lnTo>
                      <a:lnTo>
                        <a:pt x="2620" y="2706"/>
                      </a:lnTo>
                      <a:lnTo>
                        <a:pt x="2618" y="2704"/>
                      </a:lnTo>
                      <a:lnTo>
                        <a:pt x="2617" y="2703"/>
                      </a:lnTo>
                      <a:lnTo>
                        <a:pt x="2616" y="2700"/>
                      </a:lnTo>
                      <a:lnTo>
                        <a:pt x="2616" y="2691"/>
                      </a:lnTo>
                      <a:lnTo>
                        <a:pt x="2620" y="2679"/>
                      </a:lnTo>
                      <a:lnTo>
                        <a:pt x="2620" y="2679"/>
                      </a:lnTo>
                      <a:lnTo>
                        <a:pt x="2628" y="2646"/>
                      </a:lnTo>
                      <a:lnTo>
                        <a:pt x="2629" y="2640"/>
                      </a:lnTo>
                      <a:lnTo>
                        <a:pt x="2629" y="2629"/>
                      </a:lnTo>
                      <a:lnTo>
                        <a:pt x="2629" y="2629"/>
                      </a:lnTo>
                      <a:lnTo>
                        <a:pt x="2628" y="2623"/>
                      </a:lnTo>
                      <a:lnTo>
                        <a:pt x="2627" y="2618"/>
                      </a:lnTo>
                      <a:lnTo>
                        <a:pt x="2623" y="2611"/>
                      </a:lnTo>
                      <a:lnTo>
                        <a:pt x="2623" y="2607"/>
                      </a:lnTo>
                      <a:lnTo>
                        <a:pt x="2626" y="2604"/>
                      </a:lnTo>
                      <a:lnTo>
                        <a:pt x="2631" y="2599"/>
                      </a:lnTo>
                      <a:lnTo>
                        <a:pt x="2638" y="2594"/>
                      </a:lnTo>
                      <a:lnTo>
                        <a:pt x="2638" y="2594"/>
                      </a:lnTo>
                      <a:lnTo>
                        <a:pt x="2657" y="2581"/>
                      </a:lnTo>
                      <a:lnTo>
                        <a:pt x="2671" y="2570"/>
                      </a:lnTo>
                      <a:lnTo>
                        <a:pt x="2674" y="2565"/>
                      </a:lnTo>
                      <a:lnTo>
                        <a:pt x="2674" y="2564"/>
                      </a:lnTo>
                      <a:lnTo>
                        <a:pt x="2673" y="2564"/>
                      </a:lnTo>
                      <a:lnTo>
                        <a:pt x="2668" y="2564"/>
                      </a:lnTo>
                      <a:lnTo>
                        <a:pt x="2658" y="2566"/>
                      </a:lnTo>
                      <a:lnTo>
                        <a:pt x="2658" y="2566"/>
                      </a:lnTo>
                      <a:lnTo>
                        <a:pt x="2646" y="2570"/>
                      </a:lnTo>
                      <a:lnTo>
                        <a:pt x="2637" y="2576"/>
                      </a:lnTo>
                      <a:lnTo>
                        <a:pt x="2628" y="2583"/>
                      </a:lnTo>
                      <a:lnTo>
                        <a:pt x="2622" y="2589"/>
                      </a:lnTo>
                      <a:lnTo>
                        <a:pt x="2616" y="2595"/>
                      </a:lnTo>
                      <a:lnTo>
                        <a:pt x="2610" y="2600"/>
                      </a:lnTo>
                      <a:lnTo>
                        <a:pt x="2605" y="2602"/>
                      </a:lnTo>
                      <a:lnTo>
                        <a:pt x="2603" y="2604"/>
                      </a:lnTo>
                      <a:lnTo>
                        <a:pt x="2599" y="2604"/>
                      </a:lnTo>
                      <a:lnTo>
                        <a:pt x="2599" y="2604"/>
                      </a:lnTo>
                      <a:lnTo>
                        <a:pt x="2588" y="2600"/>
                      </a:lnTo>
                      <a:lnTo>
                        <a:pt x="2582" y="2598"/>
                      </a:lnTo>
                      <a:lnTo>
                        <a:pt x="2576" y="2596"/>
                      </a:lnTo>
                      <a:lnTo>
                        <a:pt x="2570" y="2596"/>
                      </a:lnTo>
                      <a:lnTo>
                        <a:pt x="2563" y="2598"/>
                      </a:lnTo>
                      <a:lnTo>
                        <a:pt x="2554" y="2602"/>
                      </a:lnTo>
                      <a:lnTo>
                        <a:pt x="2546" y="2610"/>
                      </a:lnTo>
                      <a:lnTo>
                        <a:pt x="2546" y="2610"/>
                      </a:lnTo>
                      <a:lnTo>
                        <a:pt x="2538" y="2617"/>
                      </a:lnTo>
                      <a:lnTo>
                        <a:pt x="2533" y="2619"/>
                      </a:lnTo>
                      <a:lnTo>
                        <a:pt x="2530" y="2618"/>
                      </a:lnTo>
                      <a:lnTo>
                        <a:pt x="2529" y="2617"/>
                      </a:lnTo>
                      <a:lnTo>
                        <a:pt x="2527" y="2615"/>
                      </a:lnTo>
                      <a:lnTo>
                        <a:pt x="2525" y="2613"/>
                      </a:lnTo>
                      <a:lnTo>
                        <a:pt x="2521" y="2615"/>
                      </a:lnTo>
                      <a:lnTo>
                        <a:pt x="2515" y="2619"/>
                      </a:lnTo>
                      <a:lnTo>
                        <a:pt x="2515" y="2619"/>
                      </a:lnTo>
                      <a:lnTo>
                        <a:pt x="2508" y="2627"/>
                      </a:lnTo>
                      <a:lnTo>
                        <a:pt x="2500" y="2633"/>
                      </a:lnTo>
                      <a:lnTo>
                        <a:pt x="2485" y="2645"/>
                      </a:lnTo>
                      <a:lnTo>
                        <a:pt x="2479" y="2650"/>
                      </a:lnTo>
                      <a:lnTo>
                        <a:pt x="2475" y="2656"/>
                      </a:lnTo>
                      <a:lnTo>
                        <a:pt x="2473" y="2662"/>
                      </a:lnTo>
                      <a:lnTo>
                        <a:pt x="2473" y="2666"/>
                      </a:lnTo>
                      <a:lnTo>
                        <a:pt x="2474" y="2669"/>
                      </a:lnTo>
                      <a:lnTo>
                        <a:pt x="2474" y="2669"/>
                      </a:lnTo>
                      <a:lnTo>
                        <a:pt x="2478" y="2675"/>
                      </a:lnTo>
                      <a:lnTo>
                        <a:pt x="2480" y="2681"/>
                      </a:lnTo>
                      <a:lnTo>
                        <a:pt x="2483" y="2685"/>
                      </a:lnTo>
                      <a:lnTo>
                        <a:pt x="2484" y="2689"/>
                      </a:lnTo>
                      <a:lnTo>
                        <a:pt x="2484" y="2692"/>
                      </a:lnTo>
                      <a:lnTo>
                        <a:pt x="2481" y="2697"/>
                      </a:lnTo>
                      <a:lnTo>
                        <a:pt x="2475" y="2702"/>
                      </a:lnTo>
                      <a:lnTo>
                        <a:pt x="2467" y="2708"/>
                      </a:lnTo>
                      <a:lnTo>
                        <a:pt x="2467" y="2708"/>
                      </a:lnTo>
                      <a:lnTo>
                        <a:pt x="2458" y="2715"/>
                      </a:lnTo>
                      <a:lnTo>
                        <a:pt x="2453" y="2722"/>
                      </a:lnTo>
                      <a:lnTo>
                        <a:pt x="2452" y="2726"/>
                      </a:lnTo>
                      <a:lnTo>
                        <a:pt x="2452" y="2731"/>
                      </a:lnTo>
                      <a:lnTo>
                        <a:pt x="2453" y="2735"/>
                      </a:lnTo>
                      <a:lnTo>
                        <a:pt x="2452" y="2737"/>
                      </a:lnTo>
                      <a:lnTo>
                        <a:pt x="2449" y="2740"/>
                      </a:lnTo>
                      <a:lnTo>
                        <a:pt x="2442" y="2741"/>
                      </a:lnTo>
                      <a:lnTo>
                        <a:pt x="2442" y="2741"/>
                      </a:lnTo>
                      <a:lnTo>
                        <a:pt x="2435" y="2741"/>
                      </a:lnTo>
                      <a:lnTo>
                        <a:pt x="2430" y="2740"/>
                      </a:lnTo>
                      <a:lnTo>
                        <a:pt x="2428" y="2737"/>
                      </a:lnTo>
                      <a:lnTo>
                        <a:pt x="2424" y="2732"/>
                      </a:lnTo>
                      <a:lnTo>
                        <a:pt x="2422" y="2728"/>
                      </a:lnTo>
                      <a:lnTo>
                        <a:pt x="2416" y="2723"/>
                      </a:lnTo>
                      <a:lnTo>
                        <a:pt x="2406" y="2715"/>
                      </a:lnTo>
                      <a:lnTo>
                        <a:pt x="2393" y="2708"/>
                      </a:lnTo>
                      <a:lnTo>
                        <a:pt x="2393" y="2708"/>
                      </a:lnTo>
                      <a:lnTo>
                        <a:pt x="2366" y="2696"/>
                      </a:lnTo>
                      <a:lnTo>
                        <a:pt x="2350" y="2687"/>
                      </a:lnTo>
                      <a:lnTo>
                        <a:pt x="2344" y="2685"/>
                      </a:lnTo>
                      <a:lnTo>
                        <a:pt x="2339" y="2685"/>
                      </a:lnTo>
                      <a:lnTo>
                        <a:pt x="2334" y="2686"/>
                      </a:lnTo>
                      <a:lnTo>
                        <a:pt x="2328" y="2689"/>
                      </a:lnTo>
                      <a:lnTo>
                        <a:pt x="2328" y="2689"/>
                      </a:lnTo>
                      <a:lnTo>
                        <a:pt x="2314" y="2701"/>
                      </a:lnTo>
                      <a:lnTo>
                        <a:pt x="2305" y="2708"/>
                      </a:lnTo>
                      <a:lnTo>
                        <a:pt x="2294" y="2715"/>
                      </a:lnTo>
                      <a:lnTo>
                        <a:pt x="2283" y="2722"/>
                      </a:lnTo>
                      <a:lnTo>
                        <a:pt x="2273" y="2725"/>
                      </a:lnTo>
                      <a:lnTo>
                        <a:pt x="2266" y="2726"/>
                      </a:lnTo>
                      <a:lnTo>
                        <a:pt x="2262" y="2726"/>
                      </a:lnTo>
                      <a:lnTo>
                        <a:pt x="2256" y="2725"/>
                      </a:lnTo>
                      <a:lnTo>
                        <a:pt x="2250" y="2724"/>
                      </a:lnTo>
                      <a:lnTo>
                        <a:pt x="2250" y="2724"/>
                      </a:lnTo>
                      <a:lnTo>
                        <a:pt x="2233" y="2715"/>
                      </a:lnTo>
                      <a:lnTo>
                        <a:pt x="2226" y="2713"/>
                      </a:lnTo>
                      <a:lnTo>
                        <a:pt x="2220" y="2709"/>
                      </a:lnTo>
                      <a:lnTo>
                        <a:pt x="2216" y="2706"/>
                      </a:lnTo>
                      <a:lnTo>
                        <a:pt x="2209" y="2700"/>
                      </a:lnTo>
                      <a:lnTo>
                        <a:pt x="2196" y="2679"/>
                      </a:lnTo>
                      <a:lnTo>
                        <a:pt x="2196" y="2679"/>
                      </a:lnTo>
                      <a:lnTo>
                        <a:pt x="2188" y="2667"/>
                      </a:lnTo>
                      <a:lnTo>
                        <a:pt x="2179" y="2656"/>
                      </a:lnTo>
                      <a:lnTo>
                        <a:pt x="2172" y="2646"/>
                      </a:lnTo>
                      <a:lnTo>
                        <a:pt x="2167" y="2636"/>
                      </a:lnTo>
                      <a:lnTo>
                        <a:pt x="2163" y="2627"/>
                      </a:lnTo>
                      <a:lnTo>
                        <a:pt x="2161" y="2616"/>
                      </a:lnTo>
                      <a:lnTo>
                        <a:pt x="2162" y="2602"/>
                      </a:lnTo>
                      <a:lnTo>
                        <a:pt x="2166" y="2585"/>
                      </a:lnTo>
                      <a:lnTo>
                        <a:pt x="2166" y="2585"/>
                      </a:lnTo>
                      <a:lnTo>
                        <a:pt x="2173" y="2561"/>
                      </a:lnTo>
                      <a:lnTo>
                        <a:pt x="2175" y="2553"/>
                      </a:lnTo>
                      <a:lnTo>
                        <a:pt x="2177" y="2545"/>
                      </a:lnTo>
                      <a:lnTo>
                        <a:pt x="2182" y="2526"/>
                      </a:lnTo>
                      <a:lnTo>
                        <a:pt x="2182" y="2526"/>
                      </a:lnTo>
                      <a:lnTo>
                        <a:pt x="2185" y="2513"/>
                      </a:lnTo>
                      <a:lnTo>
                        <a:pt x="2190" y="2500"/>
                      </a:lnTo>
                      <a:lnTo>
                        <a:pt x="2197" y="2480"/>
                      </a:lnTo>
                      <a:lnTo>
                        <a:pt x="2200" y="2470"/>
                      </a:lnTo>
                      <a:lnTo>
                        <a:pt x="2201" y="2463"/>
                      </a:lnTo>
                      <a:lnTo>
                        <a:pt x="2200" y="2454"/>
                      </a:lnTo>
                      <a:lnTo>
                        <a:pt x="2196" y="2447"/>
                      </a:lnTo>
                      <a:lnTo>
                        <a:pt x="2196" y="2447"/>
                      </a:lnTo>
                      <a:lnTo>
                        <a:pt x="2191" y="2441"/>
                      </a:lnTo>
                      <a:lnTo>
                        <a:pt x="2189" y="2436"/>
                      </a:lnTo>
                      <a:lnTo>
                        <a:pt x="2188" y="2429"/>
                      </a:lnTo>
                      <a:lnTo>
                        <a:pt x="2186" y="2426"/>
                      </a:lnTo>
                      <a:lnTo>
                        <a:pt x="2183" y="2424"/>
                      </a:lnTo>
                      <a:lnTo>
                        <a:pt x="2179" y="2421"/>
                      </a:lnTo>
                      <a:lnTo>
                        <a:pt x="2171" y="2418"/>
                      </a:lnTo>
                      <a:lnTo>
                        <a:pt x="2171" y="2418"/>
                      </a:lnTo>
                      <a:lnTo>
                        <a:pt x="2162" y="2414"/>
                      </a:lnTo>
                      <a:lnTo>
                        <a:pt x="2156" y="2409"/>
                      </a:lnTo>
                      <a:lnTo>
                        <a:pt x="2149" y="2406"/>
                      </a:lnTo>
                      <a:lnTo>
                        <a:pt x="2143" y="2403"/>
                      </a:lnTo>
                      <a:lnTo>
                        <a:pt x="2135" y="2401"/>
                      </a:lnTo>
                      <a:lnTo>
                        <a:pt x="2126" y="2400"/>
                      </a:lnTo>
                      <a:lnTo>
                        <a:pt x="2116" y="2401"/>
                      </a:lnTo>
                      <a:lnTo>
                        <a:pt x="2103" y="2403"/>
                      </a:lnTo>
                      <a:lnTo>
                        <a:pt x="2103" y="2403"/>
                      </a:lnTo>
                      <a:lnTo>
                        <a:pt x="2074" y="2408"/>
                      </a:lnTo>
                      <a:lnTo>
                        <a:pt x="2049" y="2412"/>
                      </a:lnTo>
                      <a:lnTo>
                        <a:pt x="2030" y="2413"/>
                      </a:lnTo>
                      <a:lnTo>
                        <a:pt x="2019" y="2413"/>
                      </a:lnTo>
                      <a:lnTo>
                        <a:pt x="2019" y="2413"/>
                      </a:lnTo>
                      <a:lnTo>
                        <a:pt x="2014" y="2414"/>
                      </a:lnTo>
                      <a:lnTo>
                        <a:pt x="2008" y="2415"/>
                      </a:lnTo>
                      <a:lnTo>
                        <a:pt x="1997" y="2419"/>
                      </a:lnTo>
                      <a:lnTo>
                        <a:pt x="1992" y="2419"/>
                      </a:lnTo>
                      <a:lnTo>
                        <a:pt x="1991" y="2418"/>
                      </a:lnTo>
                      <a:lnTo>
                        <a:pt x="1990" y="2417"/>
                      </a:lnTo>
                      <a:lnTo>
                        <a:pt x="1990" y="2415"/>
                      </a:lnTo>
                      <a:lnTo>
                        <a:pt x="1990" y="2412"/>
                      </a:lnTo>
                      <a:lnTo>
                        <a:pt x="1993" y="2403"/>
                      </a:lnTo>
                      <a:lnTo>
                        <a:pt x="1993" y="2403"/>
                      </a:lnTo>
                      <a:lnTo>
                        <a:pt x="2000" y="2393"/>
                      </a:lnTo>
                      <a:lnTo>
                        <a:pt x="2004" y="2387"/>
                      </a:lnTo>
                      <a:lnTo>
                        <a:pt x="2012" y="2379"/>
                      </a:lnTo>
                      <a:lnTo>
                        <a:pt x="2014" y="2375"/>
                      </a:lnTo>
                      <a:lnTo>
                        <a:pt x="2017" y="2372"/>
                      </a:lnTo>
                      <a:lnTo>
                        <a:pt x="2018" y="2367"/>
                      </a:lnTo>
                      <a:lnTo>
                        <a:pt x="2019" y="2358"/>
                      </a:lnTo>
                      <a:lnTo>
                        <a:pt x="2019" y="2358"/>
                      </a:lnTo>
                      <a:lnTo>
                        <a:pt x="2019" y="2344"/>
                      </a:lnTo>
                      <a:lnTo>
                        <a:pt x="2021" y="2333"/>
                      </a:lnTo>
                      <a:lnTo>
                        <a:pt x="2023" y="2324"/>
                      </a:lnTo>
                      <a:lnTo>
                        <a:pt x="2024" y="2314"/>
                      </a:lnTo>
                      <a:lnTo>
                        <a:pt x="2024" y="2314"/>
                      </a:lnTo>
                      <a:lnTo>
                        <a:pt x="2024" y="2310"/>
                      </a:lnTo>
                      <a:lnTo>
                        <a:pt x="2026" y="2305"/>
                      </a:lnTo>
                      <a:lnTo>
                        <a:pt x="2030" y="2302"/>
                      </a:lnTo>
                      <a:lnTo>
                        <a:pt x="2033" y="2299"/>
                      </a:lnTo>
                      <a:lnTo>
                        <a:pt x="2038" y="2295"/>
                      </a:lnTo>
                      <a:lnTo>
                        <a:pt x="2042" y="2291"/>
                      </a:lnTo>
                      <a:lnTo>
                        <a:pt x="2046" y="2287"/>
                      </a:lnTo>
                      <a:lnTo>
                        <a:pt x="2048" y="2279"/>
                      </a:lnTo>
                      <a:lnTo>
                        <a:pt x="2048" y="2279"/>
                      </a:lnTo>
                      <a:lnTo>
                        <a:pt x="2050" y="2262"/>
                      </a:lnTo>
                      <a:lnTo>
                        <a:pt x="2054" y="2244"/>
                      </a:lnTo>
                      <a:lnTo>
                        <a:pt x="2057" y="2227"/>
                      </a:lnTo>
                      <a:lnTo>
                        <a:pt x="2059" y="2220"/>
                      </a:lnTo>
                      <a:lnTo>
                        <a:pt x="2063" y="2216"/>
                      </a:lnTo>
                      <a:lnTo>
                        <a:pt x="2063" y="2216"/>
                      </a:lnTo>
                      <a:lnTo>
                        <a:pt x="2074" y="2204"/>
                      </a:lnTo>
                      <a:lnTo>
                        <a:pt x="2087" y="2187"/>
                      </a:lnTo>
                      <a:lnTo>
                        <a:pt x="2093" y="2178"/>
                      </a:lnTo>
                      <a:lnTo>
                        <a:pt x="2098" y="2170"/>
                      </a:lnTo>
                      <a:lnTo>
                        <a:pt x="2099" y="2165"/>
                      </a:lnTo>
                      <a:lnTo>
                        <a:pt x="2099" y="2163"/>
                      </a:lnTo>
                      <a:lnTo>
                        <a:pt x="2098" y="2161"/>
                      </a:lnTo>
                      <a:lnTo>
                        <a:pt x="2098" y="2161"/>
                      </a:lnTo>
                      <a:lnTo>
                        <a:pt x="2087" y="2157"/>
                      </a:lnTo>
                      <a:lnTo>
                        <a:pt x="2074" y="2150"/>
                      </a:lnTo>
                      <a:lnTo>
                        <a:pt x="2066" y="2149"/>
                      </a:lnTo>
                      <a:lnTo>
                        <a:pt x="2059" y="2148"/>
                      </a:lnTo>
                      <a:lnTo>
                        <a:pt x="2050" y="2149"/>
                      </a:lnTo>
                      <a:lnTo>
                        <a:pt x="2043" y="2152"/>
                      </a:lnTo>
                      <a:lnTo>
                        <a:pt x="2043" y="2152"/>
                      </a:lnTo>
                      <a:lnTo>
                        <a:pt x="2030" y="2158"/>
                      </a:lnTo>
                      <a:lnTo>
                        <a:pt x="2015" y="2164"/>
                      </a:lnTo>
                      <a:lnTo>
                        <a:pt x="1998" y="2169"/>
                      </a:lnTo>
                      <a:lnTo>
                        <a:pt x="1976" y="2174"/>
                      </a:lnTo>
                      <a:lnTo>
                        <a:pt x="1976" y="2174"/>
                      </a:lnTo>
                      <a:lnTo>
                        <a:pt x="1966" y="2177"/>
                      </a:lnTo>
                      <a:lnTo>
                        <a:pt x="1957" y="2183"/>
                      </a:lnTo>
                      <a:lnTo>
                        <a:pt x="1951" y="2189"/>
                      </a:lnTo>
                      <a:lnTo>
                        <a:pt x="1947" y="2198"/>
                      </a:lnTo>
                      <a:lnTo>
                        <a:pt x="1945" y="2205"/>
                      </a:lnTo>
                      <a:lnTo>
                        <a:pt x="1942" y="2214"/>
                      </a:lnTo>
                      <a:lnTo>
                        <a:pt x="1940" y="2231"/>
                      </a:lnTo>
                      <a:lnTo>
                        <a:pt x="1940" y="2231"/>
                      </a:lnTo>
                      <a:lnTo>
                        <a:pt x="1935" y="2245"/>
                      </a:lnTo>
                      <a:lnTo>
                        <a:pt x="1929" y="2259"/>
                      </a:lnTo>
                      <a:lnTo>
                        <a:pt x="1924" y="2265"/>
                      </a:lnTo>
                      <a:lnTo>
                        <a:pt x="1921" y="2271"/>
                      </a:lnTo>
                      <a:lnTo>
                        <a:pt x="1916" y="2276"/>
                      </a:lnTo>
                      <a:lnTo>
                        <a:pt x="1910" y="2279"/>
                      </a:lnTo>
                      <a:lnTo>
                        <a:pt x="1910" y="2279"/>
                      </a:lnTo>
                      <a:lnTo>
                        <a:pt x="1905" y="2282"/>
                      </a:lnTo>
                      <a:lnTo>
                        <a:pt x="1899" y="2283"/>
                      </a:lnTo>
                      <a:lnTo>
                        <a:pt x="1894" y="2283"/>
                      </a:lnTo>
                      <a:lnTo>
                        <a:pt x="1888" y="2282"/>
                      </a:lnTo>
                      <a:lnTo>
                        <a:pt x="1877" y="2279"/>
                      </a:lnTo>
                      <a:lnTo>
                        <a:pt x="1871" y="2278"/>
                      </a:lnTo>
                      <a:lnTo>
                        <a:pt x="1866" y="2279"/>
                      </a:lnTo>
                      <a:lnTo>
                        <a:pt x="1866" y="2279"/>
                      </a:lnTo>
                      <a:lnTo>
                        <a:pt x="1845" y="2287"/>
                      </a:lnTo>
                      <a:lnTo>
                        <a:pt x="1834" y="2290"/>
                      </a:lnTo>
                      <a:lnTo>
                        <a:pt x="1821" y="2294"/>
                      </a:lnTo>
                      <a:lnTo>
                        <a:pt x="1821" y="2294"/>
                      </a:lnTo>
                      <a:lnTo>
                        <a:pt x="1815" y="2296"/>
                      </a:lnTo>
                      <a:lnTo>
                        <a:pt x="1808" y="2300"/>
                      </a:lnTo>
                      <a:lnTo>
                        <a:pt x="1796" y="2306"/>
                      </a:lnTo>
                      <a:lnTo>
                        <a:pt x="1791" y="2308"/>
                      </a:lnTo>
                      <a:lnTo>
                        <a:pt x="1786" y="2308"/>
                      </a:lnTo>
                      <a:lnTo>
                        <a:pt x="1781" y="2307"/>
                      </a:lnTo>
                      <a:lnTo>
                        <a:pt x="1775" y="2302"/>
                      </a:lnTo>
                      <a:lnTo>
                        <a:pt x="1775" y="2302"/>
                      </a:lnTo>
                      <a:lnTo>
                        <a:pt x="1771" y="2296"/>
                      </a:lnTo>
                      <a:lnTo>
                        <a:pt x="1767" y="2293"/>
                      </a:lnTo>
                      <a:lnTo>
                        <a:pt x="1757" y="2288"/>
                      </a:lnTo>
                      <a:lnTo>
                        <a:pt x="1748" y="2283"/>
                      </a:lnTo>
                      <a:lnTo>
                        <a:pt x="1743" y="2279"/>
                      </a:lnTo>
                      <a:lnTo>
                        <a:pt x="1737" y="2274"/>
                      </a:lnTo>
                      <a:lnTo>
                        <a:pt x="1737" y="2274"/>
                      </a:lnTo>
                      <a:lnTo>
                        <a:pt x="1729" y="2265"/>
                      </a:lnTo>
                      <a:lnTo>
                        <a:pt x="1724" y="2254"/>
                      </a:lnTo>
                      <a:lnTo>
                        <a:pt x="1719" y="2244"/>
                      </a:lnTo>
                      <a:lnTo>
                        <a:pt x="1713" y="2231"/>
                      </a:lnTo>
                      <a:lnTo>
                        <a:pt x="1713" y="2231"/>
                      </a:lnTo>
                      <a:lnTo>
                        <a:pt x="1703" y="2208"/>
                      </a:lnTo>
                      <a:lnTo>
                        <a:pt x="1691" y="2174"/>
                      </a:lnTo>
                      <a:lnTo>
                        <a:pt x="1685" y="2157"/>
                      </a:lnTo>
                      <a:lnTo>
                        <a:pt x="1682" y="2141"/>
                      </a:lnTo>
                      <a:lnTo>
                        <a:pt x="1679" y="2127"/>
                      </a:lnTo>
                      <a:lnTo>
                        <a:pt x="1679" y="2116"/>
                      </a:lnTo>
                      <a:lnTo>
                        <a:pt x="1679" y="2116"/>
                      </a:lnTo>
                      <a:lnTo>
                        <a:pt x="1680" y="2108"/>
                      </a:lnTo>
                      <a:lnTo>
                        <a:pt x="1684" y="2097"/>
                      </a:lnTo>
                      <a:lnTo>
                        <a:pt x="1691" y="2073"/>
                      </a:lnTo>
                      <a:lnTo>
                        <a:pt x="1697" y="2047"/>
                      </a:lnTo>
                      <a:lnTo>
                        <a:pt x="1699" y="2036"/>
                      </a:lnTo>
                      <a:lnTo>
                        <a:pt x="1699" y="2028"/>
                      </a:lnTo>
                      <a:lnTo>
                        <a:pt x="1699" y="2028"/>
                      </a:lnTo>
                      <a:lnTo>
                        <a:pt x="1699" y="2020"/>
                      </a:lnTo>
                      <a:lnTo>
                        <a:pt x="1701" y="2012"/>
                      </a:lnTo>
                      <a:lnTo>
                        <a:pt x="1705" y="2005"/>
                      </a:lnTo>
                      <a:lnTo>
                        <a:pt x="1709" y="1996"/>
                      </a:lnTo>
                      <a:lnTo>
                        <a:pt x="1720" y="1982"/>
                      </a:lnTo>
                      <a:lnTo>
                        <a:pt x="1725" y="1975"/>
                      </a:lnTo>
                      <a:lnTo>
                        <a:pt x="1728" y="1969"/>
                      </a:lnTo>
                      <a:lnTo>
                        <a:pt x="1728" y="1969"/>
                      </a:lnTo>
                      <a:lnTo>
                        <a:pt x="1730" y="1965"/>
                      </a:lnTo>
                      <a:lnTo>
                        <a:pt x="1731" y="1963"/>
                      </a:lnTo>
                      <a:lnTo>
                        <a:pt x="1731" y="1963"/>
                      </a:lnTo>
                      <a:lnTo>
                        <a:pt x="1728" y="1934"/>
                      </a:lnTo>
                      <a:lnTo>
                        <a:pt x="1728" y="1934"/>
                      </a:lnTo>
                      <a:lnTo>
                        <a:pt x="1726" y="1920"/>
                      </a:lnTo>
                      <a:lnTo>
                        <a:pt x="1728" y="1906"/>
                      </a:lnTo>
                      <a:lnTo>
                        <a:pt x="1730" y="1895"/>
                      </a:lnTo>
                      <a:lnTo>
                        <a:pt x="1734" y="1887"/>
                      </a:lnTo>
                      <a:lnTo>
                        <a:pt x="1740" y="1878"/>
                      </a:lnTo>
                      <a:lnTo>
                        <a:pt x="1746" y="1872"/>
                      </a:lnTo>
                      <a:lnTo>
                        <a:pt x="1753" y="1866"/>
                      </a:lnTo>
                      <a:lnTo>
                        <a:pt x="1763" y="1860"/>
                      </a:lnTo>
                      <a:lnTo>
                        <a:pt x="1763" y="1860"/>
                      </a:lnTo>
                      <a:lnTo>
                        <a:pt x="1773" y="1855"/>
                      </a:lnTo>
                      <a:lnTo>
                        <a:pt x="1782" y="1852"/>
                      </a:lnTo>
                      <a:lnTo>
                        <a:pt x="1804" y="1844"/>
                      </a:lnTo>
                      <a:lnTo>
                        <a:pt x="1816" y="1841"/>
                      </a:lnTo>
                      <a:lnTo>
                        <a:pt x="1828" y="1836"/>
                      </a:lnTo>
                      <a:lnTo>
                        <a:pt x="1842" y="1828"/>
                      </a:lnTo>
                      <a:lnTo>
                        <a:pt x="1855" y="1819"/>
                      </a:lnTo>
                      <a:lnTo>
                        <a:pt x="1855" y="1819"/>
                      </a:lnTo>
                      <a:lnTo>
                        <a:pt x="1868" y="1810"/>
                      </a:lnTo>
                      <a:lnTo>
                        <a:pt x="1882" y="1802"/>
                      </a:lnTo>
                      <a:lnTo>
                        <a:pt x="1896" y="1796"/>
                      </a:lnTo>
                      <a:lnTo>
                        <a:pt x="1910" y="1791"/>
                      </a:lnTo>
                      <a:lnTo>
                        <a:pt x="1922" y="1788"/>
                      </a:lnTo>
                      <a:lnTo>
                        <a:pt x="1933" y="1786"/>
                      </a:lnTo>
                      <a:lnTo>
                        <a:pt x="1942" y="1786"/>
                      </a:lnTo>
                      <a:lnTo>
                        <a:pt x="1951" y="1787"/>
                      </a:lnTo>
                      <a:lnTo>
                        <a:pt x="1951" y="1787"/>
                      </a:lnTo>
                      <a:lnTo>
                        <a:pt x="1957" y="1788"/>
                      </a:lnTo>
                      <a:lnTo>
                        <a:pt x="1962" y="1788"/>
                      </a:lnTo>
                      <a:lnTo>
                        <a:pt x="1970" y="1788"/>
                      </a:lnTo>
                      <a:lnTo>
                        <a:pt x="1974" y="1790"/>
                      </a:lnTo>
                      <a:lnTo>
                        <a:pt x="1979" y="1793"/>
                      </a:lnTo>
                      <a:lnTo>
                        <a:pt x="1986" y="1798"/>
                      </a:lnTo>
                      <a:lnTo>
                        <a:pt x="1993" y="1807"/>
                      </a:lnTo>
                      <a:lnTo>
                        <a:pt x="1993" y="1807"/>
                      </a:lnTo>
                      <a:lnTo>
                        <a:pt x="2002" y="1814"/>
                      </a:lnTo>
                      <a:lnTo>
                        <a:pt x="2009" y="1818"/>
                      </a:lnTo>
                      <a:lnTo>
                        <a:pt x="2015" y="1818"/>
                      </a:lnTo>
                      <a:lnTo>
                        <a:pt x="2020" y="1816"/>
                      </a:lnTo>
                      <a:lnTo>
                        <a:pt x="2031" y="1810"/>
                      </a:lnTo>
                      <a:lnTo>
                        <a:pt x="2036" y="1808"/>
                      </a:lnTo>
                      <a:lnTo>
                        <a:pt x="2043" y="1807"/>
                      </a:lnTo>
                      <a:lnTo>
                        <a:pt x="2043" y="1807"/>
                      </a:lnTo>
                      <a:lnTo>
                        <a:pt x="2055" y="1808"/>
                      </a:lnTo>
                      <a:lnTo>
                        <a:pt x="2064" y="1808"/>
                      </a:lnTo>
                      <a:lnTo>
                        <a:pt x="2066" y="1808"/>
                      </a:lnTo>
                      <a:lnTo>
                        <a:pt x="2067" y="1807"/>
                      </a:lnTo>
                      <a:lnTo>
                        <a:pt x="2067" y="1803"/>
                      </a:lnTo>
                      <a:lnTo>
                        <a:pt x="2066" y="1798"/>
                      </a:lnTo>
                      <a:lnTo>
                        <a:pt x="2066" y="1798"/>
                      </a:lnTo>
                      <a:lnTo>
                        <a:pt x="2065" y="1794"/>
                      </a:lnTo>
                      <a:lnTo>
                        <a:pt x="2064" y="1792"/>
                      </a:lnTo>
                      <a:lnTo>
                        <a:pt x="2058" y="1788"/>
                      </a:lnTo>
                      <a:lnTo>
                        <a:pt x="2050" y="1786"/>
                      </a:lnTo>
                      <a:lnTo>
                        <a:pt x="2042" y="1784"/>
                      </a:lnTo>
                      <a:lnTo>
                        <a:pt x="2036" y="1782"/>
                      </a:lnTo>
                      <a:lnTo>
                        <a:pt x="2032" y="1780"/>
                      </a:lnTo>
                      <a:lnTo>
                        <a:pt x="2032" y="1779"/>
                      </a:lnTo>
                      <a:lnTo>
                        <a:pt x="2033" y="1777"/>
                      </a:lnTo>
                      <a:lnTo>
                        <a:pt x="2038" y="1775"/>
                      </a:lnTo>
                      <a:lnTo>
                        <a:pt x="2038" y="1775"/>
                      </a:lnTo>
                      <a:lnTo>
                        <a:pt x="2055" y="1769"/>
                      </a:lnTo>
                      <a:lnTo>
                        <a:pt x="2071" y="1764"/>
                      </a:lnTo>
                      <a:lnTo>
                        <a:pt x="2078" y="1762"/>
                      </a:lnTo>
                      <a:lnTo>
                        <a:pt x="2087" y="1760"/>
                      </a:lnTo>
                      <a:lnTo>
                        <a:pt x="2097" y="1760"/>
                      </a:lnTo>
                      <a:lnTo>
                        <a:pt x="2108" y="1762"/>
                      </a:lnTo>
                      <a:lnTo>
                        <a:pt x="2108" y="1762"/>
                      </a:lnTo>
                      <a:lnTo>
                        <a:pt x="2112" y="1763"/>
                      </a:lnTo>
                      <a:lnTo>
                        <a:pt x="2117" y="1762"/>
                      </a:lnTo>
                      <a:lnTo>
                        <a:pt x="2126" y="1759"/>
                      </a:lnTo>
                      <a:lnTo>
                        <a:pt x="2133" y="1756"/>
                      </a:lnTo>
                      <a:lnTo>
                        <a:pt x="2140" y="1752"/>
                      </a:lnTo>
                      <a:lnTo>
                        <a:pt x="2148" y="1750"/>
                      </a:lnTo>
                      <a:lnTo>
                        <a:pt x="2152" y="1748"/>
                      </a:lnTo>
                      <a:lnTo>
                        <a:pt x="2156" y="1748"/>
                      </a:lnTo>
                      <a:lnTo>
                        <a:pt x="2161" y="1748"/>
                      </a:lnTo>
                      <a:lnTo>
                        <a:pt x="2166" y="1751"/>
                      </a:lnTo>
                      <a:lnTo>
                        <a:pt x="2172" y="1753"/>
                      </a:lnTo>
                      <a:lnTo>
                        <a:pt x="2179" y="1757"/>
                      </a:lnTo>
                      <a:lnTo>
                        <a:pt x="2179" y="1757"/>
                      </a:lnTo>
                      <a:lnTo>
                        <a:pt x="2199" y="1771"/>
                      </a:lnTo>
                      <a:lnTo>
                        <a:pt x="2208" y="1779"/>
                      </a:lnTo>
                      <a:lnTo>
                        <a:pt x="2213" y="1784"/>
                      </a:lnTo>
                      <a:lnTo>
                        <a:pt x="2220" y="1786"/>
                      </a:lnTo>
                      <a:lnTo>
                        <a:pt x="2220" y="1786"/>
                      </a:lnTo>
                      <a:lnTo>
                        <a:pt x="2223" y="1787"/>
                      </a:lnTo>
                      <a:lnTo>
                        <a:pt x="2226" y="1787"/>
                      </a:lnTo>
                      <a:lnTo>
                        <a:pt x="2233" y="1785"/>
                      </a:lnTo>
                      <a:lnTo>
                        <a:pt x="2245" y="1776"/>
                      </a:lnTo>
                      <a:lnTo>
                        <a:pt x="2252" y="1773"/>
                      </a:lnTo>
                      <a:lnTo>
                        <a:pt x="2258" y="1771"/>
                      </a:lnTo>
                      <a:lnTo>
                        <a:pt x="2262" y="1771"/>
                      </a:lnTo>
                      <a:lnTo>
                        <a:pt x="2265" y="1771"/>
                      </a:lnTo>
                      <a:lnTo>
                        <a:pt x="2269" y="1773"/>
                      </a:lnTo>
                      <a:lnTo>
                        <a:pt x="2271" y="1775"/>
                      </a:lnTo>
                      <a:lnTo>
                        <a:pt x="2271" y="1775"/>
                      </a:lnTo>
                      <a:lnTo>
                        <a:pt x="2286" y="1788"/>
                      </a:lnTo>
                      <a:lnTo>
                        <a:pt x="2293" y="1796"/>
                      </a:lnTo>
                      <a:lnTo>
                        <a:pt x="2299" y="1803"/>
                      </a:lnTo>
                      <a:lnTo>
                        <a:pt x="2304" y="1811"/>
                      </a:lnTo>
                      <a:lnTo>
                        <a:pt x="2308" y="1820"/>
                      </a:lnTo>
                      <a:lnTo>
                        <a:pt x="2309" y="1830"/>
                      </a:lnTo>
                      <a:lnTo>
                        <a:pt x="2309" y="1841"/>
                      </a:lnTo>
                      <a:lnTo>
                        <a:pt x="2309" y="1841"/>
                      </a:lnTo>
                      <a:lnTo>
                        <a:pt x="2307" y="1850"/>
                      </a:lnTo>
                      <a:lnTo>
                        <a:pt x="2304" y="1856"/>
                      </a:lnTo>
                      <a:lnTo>
                        <a:pt x="2298" y="1865"/>
                      </a:lnTo>
                      <a:lnTo>
                        <a:pt x="2297" y="1870"/>
                      </a:lnTo>
                      <a:lnTo>
                        <a:pt x="2296" y="1875"/>
                      </a:lnTo>
                      <a:lnTo>
                        <a:pt x="2297" y="1881"/>
                      </a:lnTo>
                      <a:lnTo>
                        <a:pt x="2299" y="1890"/>
                      </a:lnTo>
                      <a:lnTo>
                        <a:pt x="2299" y="1890"/>
                      </a:lnTo>
                      <a:lnTo>
                        <a:pt x="2305" y="1912"/>
                      </a:lnTo>
                      <a:lnTo>
                        <a:pt x="2311" y="1932"/>
                      </a:lnTo>
                      <a:lnTo>
                        <a:pt x="2317" y="1949"/>
                      </a:lnTo>
                      <a:lnTo>
                        <a:pt x="2320" y="1955"/>
                      </a:lnTo>
                      <a:lnTo>
                        <a:pt x="2324" y="1960"/>
                      </a:lnTo>
                      <a:lnTo>
                        <a:pt x="2324" y="1960"/>
                      </a:lnTo>
                      <a:lnTo>
                        <a:pt x="2327" y="1963"/>
                      </a:lnTo>
                      <a:lnTo>
                        <a:pt x="2328" y="1967"/>
                      </a:lnTo>
                      <a:lnTo>
                        <a:pt x="2331" y="1975"/>
                      </a:lnTo>
                      <a:lnTo>
                        <a:pt x="2333" y="1983"/>
                      </a:lnTo>
                      <a:lnTo>
                        <a:pt x="2336" y="1986"/>
                      </a:lnTo>
                      <a:lnTo>
                        <a:pt x="2338" y="1989"/>
                      </a:lnTo>
                      <a:lnTo>
                        <a:pt x="2338" y="1989"/>
                      </a:lnTo>
                      <a:lnTo>
                        <a:pt x="2348" y="1994"/>
                      </a:lnTo>
                      <a:lnTo>
                        <a:pt x="2354" y="1996"/>
                      </a:lnTo>
                      <a:lnTo>
                        <a:pt x="2361" y="1997"/>
                      </a:lnTo>
                      <a:lnTo>
                        <a:pt x="2367" y="1999"/>
                      </a:lnTo>
                      <a:lnTo>
                        <a:pt x="2373" y="1996"/>
                      </a:lnTo>
                      <a:lnTo>
                        <a:pt x="2376" y="1994"/>
                      </a:lnTo>
                      <a:lnTo>
                        <a:pt x="2379" y="1991"/>
                      </a:lnTo>
                      <a:lnTo>
                        <a:pt x="2383" y="1983"/>
                      </a:lnTo>
                      <a:lnTo>
                        <a:pt x="2383" y="1983"/>
                      </a:lnTo>
                      <a:lnTo>
                        <a:pt x="2390" y="1969"/>
                      </a:lnTo>
                      <a:lnTo>
                        <a:pt x="2394" y="1962"/>
                      </a:lnTo>
                      <a:lnTo>
                        <a:pt x="2395" y="1957"/>
                      </a:lnTo>
                      <a:lnTo>
                        <a:pt x="2395" y="1951"/>
                      </a:lnTo>
                      <a:lnTo>
                        <a:pt x="2393" y="1929"/>
                      </a:lnTo>
                      <a:lnTo>
                        <a:pt x="2393" y="1929"/>
                      </a:lnTo>
                      <a:lnTo>
                        <a:pt x="2389" y="1905"/>
                      </a:lnTo>
                      <a:lnTo>
                        <a:pt x="2385" y="1887"/>
                      </a:lnTo>
                      <a:lnTo>
                        <a:pt x="2382" y="1867"/>
                      </a:lnTo>
                      <a:lnTo>
                        <a:pt x="2378" y="1841"/>
                      </a:lnTo>
                      <a:lnTo>
                        <a:pt x="2378" y="1841"/>
                      </a:lnTo>
                      <a:lnTo>
                        <a:pt x="2375" y="1814"/>
                      </a:lnTo>
                      <a:lnTo>
                        <a:pt x="2372" y="1796"/>
                      </a:lnTo>
                      <a:lnTo>
                        <a:pt x="2371" y="1779"/>
                      </a:lnTo>
                      <a:lnTo>
                        <a:pt x="2373" y="1757"/>
                      </a:lnTo>
                      <a:lnTo>
                        <a:pt x="2373" y="1757"/>
                      </a:lnTo>
                      <a:lnTo>
                        <a:pt x="2376" y="1745"/>
                      </a:lnTo>
                      <a:lnTo>
                        <a:pt x="2378" y="1734"/>
                      </a:lnTo>
                      <a:lnTo>
                        <a:pt x="2382" y="1725"/>
                      </a:lnTo>
                      <a:lnTo>
                        <a:pt x="2385" y="1717"/>
                      </a:lnTo>
                      <a:lnTo>
                        <a:pt x="2391" y="1708"/>
                      </a:lnTo>
                      <a:lnTo>
                        <a:pt x="2399" y="1700"/>
                      </a:lnTo>
                      <a:lnTo>
                        <a:pt x="2407" y="1692"/>
                      </a:lnTo>
                      <a:lnTo>
                        <a:pt x="2417" y="1683"/>
                      </a:lnTo>
                      <a:lnTo>
                        <a:pt x="2417" y="1683"/>
                      </a:lnTo>
                      <a:lnTo>
                        <a:pt x="2428" y="1673"/>
                      </a:lnTo>
                      <a:lnTo>
                        <a:pt x="2439" y="1662"/>
                      </a:lnTo>
                      <a:lnTo>
                        <a:pt x="2459" y="1640"/>
                      </a:lnTo>
                      <a:lnTo>
                        <a:pt x="2470" y="1630"/>
                      </a:lnTo>
                      <a:lnTo>
                        <a:pt x="2481" y="1621"/>
                      </a:lnTo>
                      <a:lnTo>
                        <a:pt x="2493" y="1615"/>
                      </a:lnTo>
                      <a:lnTo>
                        <a:pt x="2506" y="1609"/>
                      </a:lnTo>
                      <a:lnTo>
                        <a:pt x="2506" y="1609"/>
                      </a:lnTo>
                      <a:lnTo>
                        <a:pt x="2518" y="1605"/>
                      </a:lnTo>
                      <a:lnTo>
                        <a:pt x="2526" y="1601"/>
                      </a:lnTo>
                      <a:lnTo>
                        <a:pt x="2532" y="1596"/>
                      </a:lnTo>
                      <a:lnTo>
                        <a:pt x="2537" y="1592"/>
                      </a:lnTo>
                      <a:lnTo>
                        <a:pt x="2548" y="1583"/>
                      </a:lnTo>
                      <a:lnTo>
                        <a:pt x="2555" y="1578"/>
                      </a:lnTo>
                      <a:lnTo>
                        <a:pt x="2565" y="1575"/>
                      </a:lnTo>
                      <a:lnTo>
                        <a:pt x="2565" y="1575"/>
                      </a:lnTo>
                      <a:lnTo>
                        <a:pt x="2587" y="1567"/>
                      </a:lnTo>
                      <a:lnTo>
                        <a:pt x="2598" y="1562"/>
                      </a:lnTo>
                      <a:lnTo>
                        <a:pt x="2608" y="1558"/>
                      </a:lnTo>
                      <a:lnTo>
                        <a:pt x="2616" y="1553"/>
                      </a:lnTo>
                      <a:lnTo>
                        <a:pt x="2623" y="1547"/>
                      </a:lnTo>
                      <a:lnTo>
                        <a:pt x="2629" y="1539"/>
                      </a:lnTo>
                      <a:lnTo>
                        <a:pt x="2634" y="1530"/>
                      </a:lnTo>
                      <a:lnTo>
                        <a:pt x="2634" y="1530"/>
                      </a:lnTo>
                      <a:lnTo>
                        <a:pt x="2640" y="1517"/>
                      </a:lnTo>
                      <a:lnTo>
                        <a:pt x="2644" y="1510"/>
                      </a:lnTo>
                      <a:lnTo>
                        <a:pt x="2644" y="1507"/>
                      </a:lnTo>
                      <a:lnTo>
                        <a:pt x="2644" y="1502"/>
                      </a:lnTo>
                      <a:lnTo>
                        <a:pt x="2639" y="1486"/>
                      </a:lnTo>
                      <a:lnTo>
                        <a:pt x="2639" y="1486"/>
                      </a:lnTo>
                      <a:lnTo>
                        <a:pt x="2634" y="1471"/>
                      </a:lnTo>
                      <a:lnTo>
                        <a:pt x="2633" y="1468"/>
                      </a:lnTo>
                      <a:lnTo>
                        <a:pt x="2633" y="1465"/>
                      </a:lnTo>
                      <a:lnTo>
                        <a:pt x="2635" y="1457"/>
                      </a:lnTo>
                      <a:lnTo>
                        <a:pt x="2639" y="1436"/>
                      </a:lnTo>
                      <a:lnTo>
                        <a:pt x="2639" y="1436"/>
                      </a:lnTo>
                      <a:lnTo>
                        <a:pt x="2641" y="1414"/>
                      </a:lnTo>
                      <a:lnTo>
                        <a:pt x="2644" y="1402"/>
                      </a:lnTo>
                      <a:lnTo>
                        <a:pt x="2648" y="1394"/>
                      </a:lnTo>
                      <a:lnTo>
                        <a:pt x="2654" y="1383"/>
                      </a:lnTo>
                      <a:lnTo>
                        <a:pt x="2654" y="1383"/>
                      </a:lnTo>
                      <a:lnTo>
                        <a:pt x="2657" y="1375"/>
                      </a:lnTo>
                      <a:lnTo>
                        <a:pt x="2662" y="1369"/>
                      </a:lnTo>
                      <a:lnTo>
                        <a:pt x="2667" y="1366"/>
                      </a:lnTo>
                      <a:lnTo>
                        <a:pt x="2671" y="1362"/>
                      </a:lnTo>
                      <a:lnTo>
                        <a:pt x="2674" y="1362"/>
                      </a:lnTo>
                      <a:lnTo>
                        <a:pt x="2675" y="1363"/>
                      </a:lnTo>
                      <a:lnTo>
                        <a:pt x="2675" y="1367"/>
                      </a:lnTo>
                      <a:lnTo>
                        <a:pt x="2673" y="1373"/>
                      </a:lnTo>
                      <a:lnTo>
                        <a:pt x="2673" y="1373"/>
                      </a:lnTo>
                      <a:lnTo>
                        <a:pt x="2672" y="1375"/>
                      </a:lnTo>
                      <a:lnTo>
                        <a:pt x="2672" y="1379"/>
                      </a:lnTo>
                      <a:lnTo>
                        <a:pt x="2672" y="1381"/>
                      </a:lnTo>
                      <a:lnTo>
                        <a:pt x="2673" y="1384"/>
                      </a:lnTo>
                      <a:lnTo>
                        <a:pt x="2677" y="1387"/>
                      </a:lnTo>
                      <a:lnTo>
                        <a:pt x="2680" y="1391"/>
                      </a:lnTo>
                      <a:lnTo>
                        <a:pt x="2684" y="1395"/>
                      </a:lnTo>
                      <a:lnTo>
                        <a:pt x="2684" y="1397"/>
                      </a:lnTo>
                      <a:lnTo>
                        <a:pt x="2684" y="1400"/>
                      </a:lnTo>
                      <a:lnTo>
                        <a:pt x="2684" y="1403"/>
                      </a:lnTo>
                      <a:lnTo>
                        <a:pt x="2682" y="1407"/>
                      </a:lnTo>
                      <a:lnTo>
                        <a:pt x="2673" y="1417"/>
                      </a:lnTo>
                      <a:lnTo>
                        <a:pt x="2673" y="1417"/>
                      </a:lnTo>
                      <a:lnTo>
                        <a:pt x="2665" y="1426"/>
                      </a:lnTo>
                      <a:lnTo>
                        <a:pt x="2658" y="1435"/>
                      </a:lnTo>
                      <a:lnTo>
                        <a:pt x="2656" y="1441"/>
                      </a:lnTo>
                      <a:lnTo>
                        <a:pt x="2656" y="1445"/>
                      </a:lnTo>
                      <a:lnTo>
                        <a:pt x="2657" y="1447"/>
                      </a:lnTo>
                      <a:lnTo>
                        <a:pt x="2658" y="1448"/>
                      </a:lnTo>
                      <a:lnTo>
                        <a:pt x="2661" y="1448"/>
                      </a:lnTo>
                      <a:lnTo>
                        <a:pt x="2663" y="1446"/>
                      </a:lnTo>
                      <a:lnTo>
                        <a:pt x="2663" y="1446"/>
                      </a:lnTo>
                      <a:lnTo>
                        <a:pt x="2665" y="1445"/>
                      </a:lnTo>
                      <a:lnTo>
                        <a:pt x="2666" y="1442"/>
                      </a:lnTo>
                      <a:lnTo>
                        <a:pt x="2666" y="1437"/>
                      </a:lnTo>
                      <a:lnTo>
                        <a:pt x="2666" y="1435"/>
                      </a:lnTo>
                      <a:lnTo>
                        <a:pt x="2668" y="1431"/>
                      </a:lnTo>
                      <a:lnTo>
                        <a:pt x="2672" y="1426"/>
                      </a:lnTo>
                      <a:lnTo>
                        <a:pt x="2678" y="1421"/>
                      </a:lnTo>
                      <a:lnTo>
                        <a:pt x="2678" y="1421"/>
                      </a:lnTo>
                      <a:lnTo>
                        <a:pt x="2691" y="1412"/>
                      </a:lnTo>
                      <a:lnTo>
                        <a:pt x="2696" y="1408"/>
                      </a:lnTo>
                      <a:lnTo>
                        <a:pt x="2700" y="1403"/>
                      </a:lnTo>
                      <a:lnTo>
                        <a:pt x="2702" y="1400"/>
                      </a:lnTo>
                      <a:lnTo>
                        <a:pt x="2703" y="1395"/>
                      </a:lnTo>
                      <a:lnTo>
                        <a:pt x="2705" y="1389"/>
                      </a:lnTo>
                      <a:lnTo>
                        <a:pt x="2703" y="1383"/>
                      </a:lnTo>
                      <a:lnTo>
                        <a:pt x="2703" y="1383"/>
                      </a:lnTo>
                      <a:lnTo>
                        <a:pt x="2701" y="1375"/>
                      </a:lnTo>
                      <a:lnTo>
                        <a:pt x="2699" y="1369"/>
                      </a:lnTo>
                      <a:lnTo>
                        <a:pt x="2694" y="1361"/>
                      </a:lnTo>
                      <a:lnTo>
                        <a:pt x="2692" y="1359"/>
                      </a:lnTo>
                      <a:lnTo>
                        <a:pt x="2694" y="1358"/>
                      </a:lnTo>
                      <a:lnTo>
                        <a:pt x="2703" y="1362"/>
                      </a:lnTo>
                      <a:lnTo>
                        <a:pt x="2703" y="1362"/>
                      </a:lnTo>
                      <a:lnTo>
                        <a:pt x="2714" y="1368"/>
                      </a:lnTo>
                      <a:lnTo>
                        <a:pt x="2719" y="1370"/>
                      </a:lnTo>
                      <a:lnTo>
                        <a:pt x="2723" y="1370"/>
                      </a:lnTo>
                      <a:lnTo>
                        <a:pt x="2726" y="1369"/>
                      </a:lnTo>
                      <a:lnTo>
                        <a:pt x="2730" y="1366"/>
                      </a:lnTo>
                      <a:lnTo>
                        <a:pt x="2742" y="1352"/>
                      </a:lnTo>
                      <a:lnTo>
                        <a:pt x="2742" y="1352"/>
                      </a:lnTo>
                      <a:lnTo>
                        <a:pt x="2754" y="1336"/>
                      </a:lnTo>
                      <a:lnTo>
                        <a:pt x="2760" y="1325"/>
                      </a:lnTo>
                      <a:lnTo>
                        <a:pt x="2766" y="1308"/>
                      </a:lnTo>
                      <a:lnTo>
                        <a:pt x="2766" y="1308"/>
                      </a:lnTo>
                      <a:lnTo>
                        <a:pt x="2768" y="1305"/>
                      </a:lnTo>
                      <a:lnTo>
                        <a:pt x="2768" y="1302"/>
                      </a:lnTo>
                      <a:lnTo>
                        <a:pt x="2768" y="1300"/>
                      </a:lnTo>
                      <a:lnTo>
                        <a:pt x="2769" y="1299"/>
                      </a:lnTo>
                      <a:lnTo>
                        <a:pt x="2771" y="1296"/>
                      </a:lnTo>
                      <a:lnTo>
                        <a:pt x="2776" y="1294"/>
                      </a:lnTo>
                      <a:lnTo>
                        <a:pt x="2797" y="1289"/>
                      </a:lnTo>
                      <a:lnTo>
                        <a:pt x="2797" y="1289"/>
                      </a:lnTo>
                      <a:lnTo>
                        <a:pt x="2820" y="1282"/>
                      </a:lnTo>
                      <a:lnTo>
                        <a:pt x="2836" y="1276"/>
                      </a:lnTo>
                      <a:lnTo>
                        <a:pt x="2851" y="1271"/>
                      </a:lnTo>
                      <a:lnTo>
                        <a:pt x="2876" y="1264"/>
                      </a:lnTo>
                      <a:lnTo>
                        <a:pt x="2876" y="1264"/>
                      </a:lnTo>
                      <a:lnTo>
                        <a:pt x="2889" y="1261"/>
                      </a:lnTo>
                      <a:lnTo>
                        <a:pt x="2900" y="1260"/>
                      </a:lnTo>
                      <a:lnTo>
                        <a:pt x="2910" y="1261"/>
                      </a:lnTo>
                      <a:lnTo>
                        <a:pt x="2917" y="1261"/>
                      </a:lnTo>
                      <a:lnTo>
                        <a:pt x="2927" y="1262"/>
                      </a:lnTo>
                      <a:lnTo>
                        <a:pt x="2929" y="1261"/>
                      </a:lnTo>
                      <a:lnTo>
                        <a:pt x="2929" y="1259"/>
                      </a:lnTo>
                      <a:lnTo>
                        <a:pt x="2929" y="1259"/>
                      </a:lnTo>
                      <a:lnTo>
                        <a:pt x="2929" y="1257"/>
                      </a:lnTo>
                      <a:lnTo>
                        <a:pt x="2928" y="1262"/>
                      </a:lnTo>
                      <a:lnTo>
                        <a:pt x="2925" y="1264"/>
                      </a:lnTo>
                      <a:lnTo>
                        <a:pt x="2923" y="1264"/>
                      </a:lnTo>
                      <a:lnTo>
                        <a:pt x="2919" y="1261"/>
                      </a:lnTo>
                      <a:lnTo>
                        <a:pt x="2915" y="1254"/>
                      </a:lnTo>
                      <a:lnTo>
                        <a:pt x="2915" y="1254"/>
                      </a:lnTo>
                      <a:lnTo>
                        <a:pt x="2910" y="1246"/>
                      </a:lnTo>
                      <a:lnTo>
                        <a:pt x="2905" y="1240"/>
                      </a:lnTo>
                      <a:lnTo>
                        <a:pt x="2901" y="1236"/>
                      </a:lnTo>
                      <a:lnTo>
                        <a:pt x="2899" y="1232"/>
                      </a:lnTo>
                      <a:lnTo>
                        <a:pt x="2899" y="1228"/>
                      </a:lnTo>
                      <a:lnTo>
                        <a:pt x="2900" y="1223"/>
                      </a:lnTo>
                      <a:lnTo>
                        <a:pt x="2904" y="1217"/>
                      </a:lnTo>
                      <a:lnTo>
                        <a:pt x="2910" y="1210"/>
                      </a:lnTo>
                      <a:lnTo>
                        <a:pt x="2910" y="1210"/>
                      </a:lnTo>
                      <a:lnTo>
                        <a:pt x="2923" y="1192"/>
                      </a:lnTo>
                      <a:lnTo>
                        <a:pt x="2928" y="1183"/>
                      </a:lnTo>
                      <a:lnTo>
                        <a:pt x="2934" y="1176"/>
                      </a:lnTo>
                      <a:lnTo>
                        <a:pt x="2940" y="1170"/>
                      </a:lnTo>
                      <a:lnTo>
                        <a:pt x="2949" y="1165"/>
                      </a:lnTo>
                      <a:lnTo>
                        <a:pt x="2957" y="1163"/>
                      </a:lnTo>
                      <a:lnTo>
                        <a:pt x="2969" y="1160"/>
                      </a:lnTo>
                      <a:lnTo>
                        <a:pt x="2969" y="1160"/>
                      </a:lnTo>
                      <a:lnTo>
                        <a:pt x="2980" y="1159"/>
                      </a:lnTo>
                      <a:lnTo>
                        <a:pt x="2987" y="1155"/>
                      </a:lnTo>
                      <a:lnTo>
                        <a:pt x="2992" y="1152"/>
                      </a:lnTo>
                      <a:lnTo>
                        <a:pt x="2996" y="1147"/>
                      </a:lnTo>
                      <a:lnTo>
                        <a:pt x="2999" y="1143"/>
                      </a:lnTo>
                      <a:lnTo>
                        <a:pt x="3003" y="1140"/>
                      </a:lnTo>
                      <a:lnTo>
                        <a:pt x="3007" y="1137"/>
                      </a:lnTo>
                      <a:lnTo>
                        <a:pt x="3013" y="1136"/>
                      </a:lnTo>
                      <a:lnTo>
                        <a:pt x="3013" y="1136"/>
                      </a:lnTo>
                      <a:lnTo>
                        <a:pt x="3029" y="1136"/>
                      </a:lnTo>
                      <a:lnTo>
                        <a:pt x="3044" y="1135"/>
                      </a:lnTo>
                      <a:lnTo>
                        <a:pt x="3052" y="1133"/>
                      </a:lnTo>
                      <a:lnTo>
                        <a:pt x="3058" y="1131"/>
                      </a:lnTo>
                      <a:lnTo>
                        <a:pt x="3063" y="1129"/>
                      </a:lnTo>
                      <a:lnTo>
                        <a:pt x="3067" y="1126"/>
                      </a:lnTo>
                      <a:lnTo>
                        <a:pt x="3067" y="1126"/>
                      </a:lnTo>
                      <a:lnTo>
                        <a:pt x="3075" y="1119"/>
                      </a:lnTo>
                      <a:lnTo>
                        <a:pt x="3083" y="1112"/>
                      </a:lnTo>
                      <a:lnTo>
                        <a:pt x="3094" y="1107"/>
                      </a:lnTo>
                      <a:lnTo>
                        <a:pt x="3111" y="1101"/>
                      </a:lnTo>
                      <a:lnTo>
                        <a:pt x="3111" y="1101"/>
                      </a:lnTo>
                      <a:lnTo>
                        <a:pt x="3121" y="1098"/>
                      </a:lnTo>
                      <a:lnTo>
                        <a:pt x="3128" y="1095"/>
                      </a:lnTo>
                      <a:lnTo>
                        <a:pt x="3139" y="1087"/>
                      </a:lnTo>
                      <a:lnTo>
                        <a:pt x="3145" y="1085"/>
                      </a:lnTo>
                      <a:lnTo>
                        <a:pt x="3151" y="1084"/>
                      </a:lnTo>
                      <a:lnTo>
                        <a:pt x="3157" y="1084"/>
                      </a:lnTo>
                      <a:lnTo>
                        <a:pt x="3166" y="1086"/>
                      </a:lnTo>
                      <a:lnTo>
                        <a:pt x="3166" y="1086"/>
                      </a:lnTo>
                      <a:lnTo>
                        <a:pt x="3174" y="1090"/>
                      </a:lnTo>
                      <a:lnTo>
                        <a:pt x="3179" y="1093"/>
                      </a:lnTo>
                      <a:lnTo>
                        <a:pt x="3183" y="1097"/>
                      </a:lnTo>
                      <a:lnTo>
                        <a:pt x="3184" y="1099"/>
                      </a:lnTo>
                      <a:lnTo>
                        <a:pt x="3185" y="1102"/>
                      </a:lnTo>
                      <a:lnTo>
                        <a:pt x="3184" y="1104"/>
                      </a:lnTo>
                      <a:lnTo>
                        <a:pt x="3183" y="1106"/>
                      </a:lnTo>
                      <a:lnTo>
                        <a:pt x="3180" y="1106"/>
                      </a:lnTo>
                      <a:lnTo>
                        <a:pt x="3180" y="1106"/>
                      </a:lnTo>
                      <a:lnTo>
                        <a:pt x="3174" y="1107"/>
                      </a:lnTo>
                      <a:lnTo>
                        <a:pt x="3165" y="1109"/>
                      </a:lnTo>
                      <a:lnTo>
                        <a:pt x="3150" y="1113"/>
                      </a:lnTo>
                      <a:lnTo>
                        <a:pt x="3132" y="1121"/>
                      </a:lnTo>
                      <a:lnTo>
                        <a:pt x="3132" y="1121"/>
                      </a:lnTo>
                      <a:lnTo>
                        <a:pt x="3114" y="1130"/>
                      </a:lnTo>
                      <a:lnTo>
                        <a:pt x="3103" y="1137"/>
                      </a:lnTo>
                      <a:lnTo>
                        <a:pt x="3099" y="1141"/>
                      </a:lnTo>
                      <a:lnTo>
                        <a:pt x="3097" y="1143"/>
                      </a:lnTo>
                      <a:lnTo>
                        <a:pt x="3095" y="1147"/>
                      </a:lnTo>
                      <a:lnTo>
                        <a:pt x="3097" y="1151"/>
                      </a:lnTo>
                      <a:lnTo>
                        <a:pt x="3097" y="1151"/>
                      </a:lnTo>
                      <a:lnTo>
                        <a:pt x="3098" y="1154"/>
                      </a:lnTo>
                      <a:lnTo>
                        <a:pt x="3097" y="1158"/>
                      </a:lnTo>
                      <a:lnTo>
                        <a:pt x="3094" y="1164"/>
                      </a:lnTo>
                      <a:lnTo>
                        <a:pt x="3094" y="1166"/>
                      </a:lnTo>
                      <a:lnTo>
                        <a:pt x="3095" y="1169"/>
                      </a:lnTo>
                      <a:lnTo>
                        <a:pt x="3099" y="1170"/>
                      </a:lnTo>
                      <a:lnTo>
                        <a:pt x="3106" y="1170"/>
                      </a:lnTo>
                      <a:lnTo>
                        <a:pt x="3106" y="1170"/>
                      </a:lnTo>
                      <a:lnTo>
                        <a:pt x="3116" y="1170"/>
                      </a:lnTo>
                      <a:lnTo>
                        <a:pt x="3123" y="1168"/>
                      </a:lnTo>
                      <a:lnTo>
                        <a:pt x="3131" y="1165"/>
                      </a:lnTo>
                      <a:lnTo>
                        <a:pt x="3138" y="1161"/>
                      </a:lnTo>
                      <a:lnTo>
                        <a:pt x="3151" y="1154"/>
                      </a:lnTo>
                      <a:lnTo>
                        <a:pt x="3166" y="1146"/>
                      </a:lnTo>
                      <a:lnTo>
                        <a:pt x="3166" y="1146"/>
                      </a:lnTo>
                      <a:lnTo>
                        <a:pt x="3178" y="1138"/>
                      </a:lnTo>
                      <a:lnTo>
                        <a:pt x="3188" y="1133"/>
                      </a:lnTo>
                      <a:lnTo>
                        <a:pt x="3200" y="1127"/>
                      </a:lnTo>
                      <a:lnTo>
                        <a:pt x="3220" y="1121"/>
                      </a:lnTo>
                      <a:lnTo>
                        <a:pt x="3220" y="1121"/>
                      </a:lnTo>
                      <a:lnTo>
                        <a:pt x="3242" y="1114"/>
                      </a:lnTo>
                      <a:lnTo>
                        <a:pt x="3259" y="1108"/>
                      </a:lnTo>
                      <a:lnTo>
                        <a:pt x="3270" y="1103"/>
                      </a:lnTo>
                      <a:lnTo>
                        <a:pt x="3279" y="1096"/>
                      </a:lnTo>
                      <a:lnTo>
                        <a:pt x="3279" y="1096"/>
                      </a:lnTo>
                      <a:lnTo>
                        <a:pt x="3287" y="1090"/>
                      </a:lnTo>
                      <a:lnTo>
                        <a:pt x="3294" y="1085"/>
                      </a:lnTo>
                      <a:lnTo>
                        <a:pt x="3294" y="1084"/>
                      </a:lnTo>
                      <a:lnTo>
                        <a:pt x="3293" y="1082"/>
                      </a:lnTo>
                      <a:lnTo>
                        <a:pt x="3288" y="1081"/>
                      </a:lnTo>
                      <a:lnTo>
                        <a:pt x="3279" y="1081"/>
                      </a:lnTo>
                      <a:lnTo>
                        <a:pt x="3279" y="1081"/>
                      </a:lnTo>
                      <a:lnTo>
                        <a:pt x="3259" y="1081"/>
                      </a:lnTo>
                      <a:lnTo>
                        <a:pt x="3241" y="1080"/>
                      </a:lnTo>
                      <a:lnTo>
                        <a:pt x="3228" y="1078"/>
                      </a:lnTo>
                      <a:lnTo>
                        <a:pt x="3220" y="1075"/>
                      </a:lnTo>
                      <a:lnTo>
                        <a:pt x="3216" y="1072"/>
                      </a:lnTo>
                      <a:lnTo>
                        <a:pt x="3216" y="1072"/>
                      </a:lnTo>
                      <a:lnTo>
                        <a:pt x="3209" y="1069"/>
                      </a:lnTo>
                      <a:lnTo>
                        <a:pt x="3205" y="1069"/>
                      </a:lnTo>
                      <a:lnTo>
                        <a:pt x="3195" y="1070"/>
                      </a:lnTo>
                      <a:lnTo>
                        <a:pt x="3191" y="1069"/>
                      </a:lnTo>
                      <a:lnTo>
                        <a:pt x="3188" y="1065"/>
                      </a:lnTo>
                      <a:lnTo>
                        <a:pt x="3186" y="1059"/>
                      </a:lnTo>
                      <a:lnTo>
                        <a:pt x="3185" y="1047"/>
                      </a:lnTo>
                      <a:lnTo>
                        <a:pt x="3185" y="1047"/>
                      </a:lnTo>
                      <a:lnTo>
                        <a:pt x="3186" y="1034"/>
                      </a:lnTo>
                      <a:lnTo>
                        <a:pt x="3188" y="1024"/>
                      </a:lnTo>
                      <a:lnTo>
                        <a:pt x="3190" y="1011"/>
                      </a:lnTo>
                      <a:lnTo>
                        <a:pt x="3191" y="1003"/>
                      </a:lnTo>
                      <a:lnTo>
                        <a:pt x="3191" y="1001"/>
                      </a:lnTo>
                      <a:lnTo>
                        <a:pt x="3190" y="997"/>
                      </a:lnTo>
                      <a:lnTo>
                        <a:pt x="3190" y="997"/>
                      </a:lnTo>
                      <a:lnTo>
                        <a:pt x="3190" y="995"/>
                      </a:lnTo>
                      <a:lnTo>
                        <a:pt x="3191" y="995"/>
                      </a:lnTo>
                      <a:lnTo>
                        <a:pt x="3195" y="997"/>
                      </a:lnTo>
                      <a:lnTo>
                        <a:pt x="3195" y="999"/>
                      </a:lnTo>
                      <a:lnTo>
                        <a:pt x="3194" y="999"/>
                      </a:lnTo>
                      <a:lnTo>
                        <a:pt x="3189" y="996"/>
                      </a:lnTo>
                      <a:lnTo>
                        <a:pt x="3180" y="993"/>
                      </a:lnTo>
                      <a:lnTo>
                        <a:pt x="3180" y="993"/>
                      </a:lnTo>
                      <a:lnTo>
                        <a:pt x="3169" y="988"/>
                      </a:lnTo>
                      <a:lnTo>
                        <a:pt x="3158" y="985"/>
                      </a:lnTo>
                      <a:lnTo>
                        <a:pt x="3149" y="984"/>
                      </a:lnTo>
                      <a:lnTo>
                        <a:pt x="3141" y="984"/>
                      </a:lnTo>
                      <a:lnTo>
                        <a:pt x="3137" y="983"/>
                      </a:lnTo>
                      <a:lnTo>
                        <a:pt x="3135" y="983"/>
                      </a:lnTo>
                      <a:lnTo>
                        <a:pt x="3138" y="980"/>
                      </a:lnTo>
                      <a:lnTo>
                        <a:pt x="3146" y="978"/>
                      </a:lnTo>
                      <a:lnTo>
                        <a:pt x="3146" y="978"/>
                      </a:lnTo>
                      <a:lnTo>
                        <a:pt x="3162" y="973"/>
                      </a:lnTo>
                      <a:lnTo>
                        <a:pt x="3171" y="971"/>
                      </a:lnTo>
                      <a:lnTo>
                        <a:pt x="3179" y="969"/>
                      </a:lnTo>
                      <a:lnTo>
                        <a:pt x="3195" y="962"/>
                      </a:lnTo>
                      <a:lnTo>
                        <a:pt x="3195" y="962"/>
                      </a:lnTo>
                      <a:lnTo>
                        <a:pt x="3216" y="954"/>
                      </a:lnTo>
                      <a:lnTo>
                        <a:pt x="3229" y="949"/>
                      </a:lnTo>
                      <a:lnTo>
                        <a:pt x="3234" y="946"/>
                      </a:lnTo>
                      <a:lnTo>
                        <a:pt x="3235" y="944"/>
                      </a:lnTo>
                      <a:lnTo>
                        <a:pt x="3234" y="942"/>
                      </a:lnTo>
                      <a:lnTo>
                        <a:pt x="3230" y="938"/>
                      </a:lnTo>
                      <a:lnTo>
                        <a:pt x="3230" y="938"/>
                      </a:lnTo>
                      <a:lnTo>
                        <a:pt x="3220" y="932"/>
                      </a:lnTo>
                      <a:lnTo>
                        <a:pt x="3217" y="929"/>
                      </a:lnTo>
                      <a:lnTo>
                        <a:pt x="3213" y="928"/>
                      </a:lnTo>
                      <a:lnTo>
                        <a:pt x="3208" y="927"/>
                      </a:lnTo>
                      <a:lnTo>
                        <a:pt x="3203" y="927"/>
                      </a:lnTo>
                      <a:lnTo>
                        <a:pt x="3185" y="928"/>
                      </a:lnTo>
                      <a:lnTo>
                        <a:pt x="3185" y="928"/>
                      </a:lnTo>
                      <a:lnTo>
                        <a:pt x="3155" y="934"/>
                      </a:lnTo>
                      <a:lnTo>
                        <a:pt x="3143" y="938"/>
                      </a:lnTo>
                      <a:lnTo>
                        <a:pt x="3126" y="943"/>
                      </a:lnTo>
                      <a:lnTo>
                        <a:pt x="3126" y="943"/>
                      </a:lnTo>
                      <a:lnTo>
                        <a:pt x="3117" y="946"/>
                      </a:lnTo>
                      <a:lnTo>
                        <a:pt x="3110" y="950"/>
                      </a:lnTo>
                      <a:lnTo>
                        <a:pt x="3101" y="957"/>
                      </a:lnTo>
                      <a:lnTo>
                        <a:pt x="3097" y="961"/>
                      </a:lnTo>
                      <a:lnTo>
                        <a:pt x="3092" y="966"/>
                      </a:lnTo>
                      <a:lnTo>
                        <a:pt x="3083" y="969"/>
                      </a:lnTo>
                      <a:lnTo>
                        <a:pt x="3072" y="973"/>
                      </a:lnTo>
                      <a:lnTo>
                        <a:pt x="3072" y="973"/>
                      </a:lnTo>
                      <a:lnTo>
                        <a:pt x="3047" y="982"/>
                      </a:lnTo>
                      <a:lnTo>
                        <a:pt x="3024" y="990"/>
                      </a:lnTo>
                      <a:lnTo>
                        <a:pt x="3006" y="1000"/>
                      </a:lnTo>
                      <a:lnTo>
                        <a:pt x="2998" y="1003"/>
                      </a:lnTo>
                      <a:lnTo>
                        <a:pt x="2993" y="1007"/>
                      </a:lnTo>
                      <a:lnTo>
                        <a:pt x="2993" y="1007"/>
                      </a:lnTo>
                      <a:lnTo>
                        <a:pt x="2990" y="1012"/>
                      </a:lnTo>
                      <a:lnTo>
                        <a:pt x="2986" y="1018"/>
                      </a:lnTo>
                      <a:lnTo>
                        <a:pt x="2980" y="1031"/>
                      </a:lnTo>
                      <a:lnTo>
                        <a:pt x="2976" y="1038"/>
                      </a:lnTo>
                      <a:lnTo>
                        <a:pt x="2979" y="1028"/>
                      </a:lnTo>
                      <a:lnTo>
                        <a:pt x="2979" y="1028"/>
                      </a:lnTo>
                      <a:lnTo>
                        <a:pt x="2981" y="1017"/>
                      </a:lnTo>
                      <a:lnTo>
                        <a:pt x="2985" y="1006"/>
                      </a:lnTo>
                      <a:lnTo>
                        <a:pt x="2990" y="996"/>
                      </a:lnTo>
                      <a:lnTo>
                        <a:pt x="2995" y="988"/>
                      </a:lnTo>
                      <a:lnTo>
                        <a:pt x="3001" y="979"/>
                      </a:lnTo>
                      <a:lnTo>
                        <a:pt x="3009" y="973"/>
                      </a:lnTo>
                      <a:lnTo>
                        <a:pt x="3018" y="969"/>
                      </a:lnTo>
                      <a:lnTo>
                        <a:pt x="3023" y="968"/>
                      </a:lnTo>
                      <a:lnTo>
                        <a:pt x="3027" y="968"/>
                      </a:lnTo>
                      <a:lnTo>
                        <a:pt x="3027" y="968"/>
                      </a:lnTo>
                      <a:lnTo>
                        <a:pt x="3033" y="968"/>
                      </a:lnTo>
                      <a:lnTo>
                        <a:pt x="3037" y="967"/>
                      </a:lnTo>
                      <a:lnTo>
                        <a:pt x="3042" y="965"/>
                      </a:lnTo>
                      <a:lnTo>
                        <a:pt x="3044" y="962"/>
                      </a:lnTo>
                      <a:lnTo>
                        <a:pt x="3050" y="957"/>
                      </a:lnTo>
                      <a:lnTo>
                        <a:pt x="3057" y="950"/>
                      </a:lnTo>
                      <a:lnTo>
                        <a:pt x="3063" y="943"/>
                      </a:lnTo>
                      <a:lnTo>
                        <a:pt x="3070" y="937"/>
                      </a:lnTo>
                      <a:lnTo>
                        <a:pt x="3074" y="934"/>
                      </a:lnTo>
                      <a:lnTo>
                        <a:pt x="3080" y="932"/>
                      </a:lnTo>
                      <a:lnTo>
                        <a:pt x="3086" y="929"/>
                      </a:lnTo>
                      <a:lnTo>
                        <a:pt x="3092" y="928"/>
                      </a:lnTo>
                      <a:lnTo>
                        <a:pt x="3092" y="928"/>
                      </a:lnTo>
                      <a:lnTo>
                        <a:pt x="3105" y="926"/>
                      </a:lnTo>
                      <a:lnTo>
                        <a:pt x="3115" y="922"/>
                      </a:lnTo>
                      <a:lnTo>
                        <a:pt x="3123" y="918"/>
                      </a:lnTo>
                      <a:lnTo>
                        <a:pt x="3129" y="914"/>
                      </a:lnTo>
                      <a:lnTo>
                        <a:pt x="3141" y="903"/>
                      </a:lnTo>
                      <a:lnTo>
                        <a:pt x="3148" y="898"/>
                      </a:lnTo>
                      <a:lnTo>
                        <a:pt x="3156" y="894"/>
                      </a:lnTo>
                      <a:lnTo>
                        <a:pt x="3156" y="894"/>
                      </a:lnTo>
                      <a:lnTo>
                        <a:pt x="3166" y="889"/>
                      </a:lnTo>
                      <a:lnTo>
                        <a:pt x="3174" y="884"/>
                      </a:lnTo>
                      <a:lnTo>
                        <a:pt x="3194" y="875"/>
                      </a:lnTo>
                      <a:lnTo>
                        <a:pt x="3202" y="871"/>
                      </a:lnTo>
                      <a:lnTo>
                        <a:pt x="3212" y="869"/>
                      </a:lnTo>
                      <a:lnTo>
                        <a:pt x="3220" y="869"/>
                      </a:lnTo>
                      <a:lnTo>
                        <a:pt x="3225" y="870"/>
                      </a:lnTo>
                      <a:lnTo>
                        <a:pt x="3229" y="871"/>
                      </a:lnTo>
                      <a:lnTo>
                        <a:pt x="3229" y="871"/>
                      </a:lnTo>
                      <a:lnTo>
                        <a:pt x="3239" y="875"/>
                      </a:lnTo>
                      <a:lnTo>
                        <a:pt x="3248" y="877"/>
                      </a:lnTo>
                      <a:lnTo>
                        <a:pt x="3273" y="880"/>
                      </a:lnTo>
                      <a:lnTo>
                        <a:pt x="3296" y="882"/>
                      </a:lnTo>
                      <a:lnTo>
                        <a:pt x="3305" y="883"/>
                      </a:lnTo>
                      <a:lnTo>
                        <a:pt x="3314" y="884"/>
                      </a:lnTo>
                      <a:lnTo>
                        <a:pt x="3314" y="884"/>
                      </a:lnTo>
                      <a:lnTo>
                        <a:pt x="3331" y="889"/>
                      </a:lnTo>
                      <a:lnTo>
                        <a:pt x="3342" y="892"/>
                      </a:lnTo>
                      <a:lnTo>
                        <a:pt x="3353" y="893"/>
                      </a:lnTo>
                      <a:lnTo>
                        <a:pt x="3365" y="893"/>
                      </a:lnTo>
                      <a:lnTo>
                        <a:pt x="3377" y="892"/>
                      </a:lnTo>
                      <a:lnTo>
                        <a:pt x="3389" y="887"/>
                      </a:lnTo>
                      <a:lnTo>
                        <a:pt x="3396" y="883"/>
                      </a:lnTo>
                      <a:lnTo>
                        <a:pt x="3402" y="880"/>
                      </a:lnTo>
                      <a:lnTo>
                        <a:pt x="3402" y="880"/>
                      </a:lnTo>
                      <a:lnTo>
                        <a:pt x="3408" y="875"/>
                      </a:lnTo>
                      <a:lnTo>
                        <a:pt x="3413" y="870"/>
                      </a:lnTo>
                      <a:lnTo>
                        <a:pt x="3419" y="861"/>
                      </a:lnTo>
                      <a:lnTo>
                        <a:pt x="3430" y="844"/>
                      </a:lnTo>
                      <a:lnTo>
                        <a:pt x="3436" y="838"/>
                      </a:lnTo>
                      <a:lnTo>
                        <a:pt x="3440" y="835"/>
                      </a:lnTo>
                      <a:lnTo>
                        <a:pt x="3445" y="832"/>
                      </a:lnTo>
                      <a:lnTo>
                        <a:pt x="3451" y="830"/>
                      </a:lnTo>
                      <a:lnTo>
                        <a:pt x="3458" y="827"/>
                      </a:lnTo>
                      <a:lnTo>
                        <a:pt x="3478" y="825"/>
                      </a:lnTo>
                      <a:lnTo>
                        <a:pt x="3478" y="825"/>
                      </a:lnTo>
                      <a:lnTo>
                        <a:pt x="3499" y="824"/>
                      </a:lnTo>
                      <a:lnTo>
                        <a:pt x="3518" y="824"/>
                      </a:lnTo>
                      <a:lnTo>
                        <a:pt x="3532" y="822"/>
                      </a:lnTo>
                      <a:lnTo>
                        <a:pt x="3543" y="822"/>
                      </a:lnTo>
                      <a:lnTo>
                        <a:pt x="3553" y="820"/>
                      </a:lnTo>
                      <a:lnTo>
                        <a:pt x="3560" y="816"/>
                      </a:lnTo>
                      <a:lnTo>
                        <a:pt x="3563" y="813"/>
                      </a:lnTo>
                      <a:lnTo>
                        <a:pt x="3565" y="810"/>
                      </a:lnTo>
                      <a:lnTo>
                        <a:pt x="3570" y="801"/>
                      </a:lnTo>
                      <a:lnTo>
                        <a:pt x="3570" y="801"/>
                      </a:lnTo>
                      <a:lnTo>
                        <a:pt x="3574" y="791"/>
                      </a:lnTo>
                      <a:lnTo>
                        <a:pt x="3578" y="785"/>
                      </a:lnTo>
                      <a:lnTo>
                        <a:pt x="3586" y="776"/>
                      </a:lnTo>
                      <a:lnTo>
                        <a:pt x="3589" y="773"/>
                      </a:lnTo>
                      <a:lnTo>
                        <a:pt x="3589" y="769"/>
                      </a:lnTo>
                      <a:lnTo>
                        <a:pt x="3588" y="764"/>
                      </a:lnTo>
                      <a:lnTo>
                        <a:pt x="3584" y="756"/>
                      </a:lnTo>
                      <a:lnTo>
                        <a:pt x="3584" y="756"/>
                      </a:lnTo>
                      <a:lnTo>
                        <a:pt x="3580" y="748"/>
                      </a:lnTo>
                      <a:lnTo>
                        <a:pt x="3574" y="743"/>
                      </a:lnTo>
                      <a:lnTo>
                        <a:pt x="3570" y="741"/>
                      </a:lnTo>
                      <a:lnTo>
                        <a:pt x="3565" y="740"/>
                      </a:lnTo>
                      <a:lnTo>
                        <a:pt x="3560" y="740"/>
                      </a:lnTo>
                      <a:lnTo>
                        <a:pt x="3555" y="740"/>
                      </a:lnTo>
                      <a:lnTo>
                        <a:pt x="3546" y="741"/>
                      </a:lnTo>
                      <a:lnTo>
                        <a:pt x="3546" y="741"/>
                      </a:lnTo>
                      <a:lnTo>
                        <a:pt x="3543" y="741"/>
                      </a:lnTo>
                      <a:lnTo>
                        <a:pt x="3543" y="740"/>
                      </a:lnTo>
                      <a:lnTo>
                        <a:pt x="3546" y="736"/>
                      </a:lnTo>
                      <a:lnTo>
                        <a:pt x="3555" y="725"/>
                      </a:lnTo>
                      <a:lnTo>
                        <a:pt x="3560" y="720"/>
                      </a:lnTo>
                      <a:lnTo>
                        <a:pt x="3560" y="718"/>
                      </a:lnTo>
                      <a:lnTo>
                        <a:pt x="3560" y="716"/>
                      </a:lnTo>
                      <a:lnTo>
                        <a:pt x="3558" y="716"/>
                      </a:lnTo>
                      <a:lnTo>
                        <a:pt x="3554" y="714"/>
                      </a:lnTo>
                      <a:lnTo>
                        <a:pt x="3540" y="717"/>
                      </a:lnTo>
                      <a:lnTo>
                        <a:pt x="3540" y="717"/>
                      </a:lnTo>
                      <a:lnTo>
                        <a:pt x="3524" y="720"/>
                      </a:lnTo>
                      <a:lnTo>
                        <a:pt x="3510" y="725"/>
                      </a:lnTo>
                      <a:lnTo>
                        <a:pt x="3491" y="733"/>
                      </a:lnTo>
                      <a:lnTo>
                        <a:pt x="3476" y="739"/>
                      </a:lnTo>
                      <a:lnTo>
                        <a:pt x="3469" y="741"/>
                      </a:lnTo>
                      <a:lnTo>
                        <a:pt x="3462" y="741"/>
                      </a:lnTo>
                      <a:lnTo>
                        <a:pt x="3462" y="741"/>
                      </a:lnTo>
                      <a:lnTo>
                        <a:pt x="3445" y="740"/>
                      </a:lnTo>
                      <a:lnTo>
                        <a:pt x="3439" y="739"/>
                      </a:lnTo>
                      <a:lnTo>
                        <a:pt x="3436" y="737"/>
                      </a:lnTo>
                      <a:lnTo>
                        <a:pt x="3436" y="736"/>
                      </a:lnTo>
                      <a:lnTo>
                        <a:pt x="3438" y="734"/>
                      </a:lnTo>
                      <a:lnTo>
                        <a:pt x="3444" y="731"/>
                      </a:lnTo>
                      <a:lnTo>
                        <a:pt x="3455" y="726"/>
                      </a:lnTo>
                      <a:lnTo>
                        <a:pt x="3472" y="722"/>
                      </a:lnTo>
                      <a:lnTo>
                        <a:pt x="3472" y="722"/>
                      </a:lnTo>
                      <a:lnTo>
                        <a:pt x="3492" y="717"/>
                      </a:lnTo>
                      <a:lnTo>
                        <a:pt x="3512" y="714"/>
                      </a:lnTo>
                      <a:lnTo>
                        <a:pt x="3546" y="711"/>
                      </a:lnTo>
                      <a:lnTo>
                        <a:pt x="3557" y="709"/>
                      </a:lnTo>
                      <a:lnTo>
                        <a:pt x="3560" y="708"/>
                      </a:lnTo>
                      <a:lnTo>
                        <a:pt x="3561" y="707"/>
                      </a:lnTo>
                      <a:lnTo>
                        <a:pt x="3561" y="705"/>
                      </a:lnTo>
                      <a:lnTo>
                        <a:pt x="3560" y="703"/>
                      </a:lnTo>
                      <a:lnTo>
                        <a:pt x="3550" y="697"/>
                      </a:lnTo>
                      <a:lnTo>
                        <a:pt x="3550" y="697"/>
                      </a:lnTo>
                      <a:lnTo>
                        <a:pt x="3536" y="691"/>
                      </a:lnTo>
                      <a:lnTo>
                        <a:pt x="3524" y="688"/>
                      </a:lnTo>
                      <a:lnTo>
                        <a:pt x="3513" y="685"/>
                      </a:lnTo>
                      <a:lnTo>
                        <a:pt x="3504" y="684"/>
                      </a:lnTo>
                      <a:lnTo>
                        <a:pt x="3497" y="684"/>
                      </a:lnTo>
                      <a:lnTo>
                        <a:pt x="3490" y="682"/>
                      </a:lnTo>
                      <a:lnTo>
                        <a:pt x="3485" y="678"/>
                      </a:lnTo>
                      <a:lnTo>
                        <a:pt x="3481" y="672"/>
                      </a:lnTo>
                      <a:lnTo>
                        <a:pt x="3481" y="672"/>
                      </a:lnTo>
                      <a:lnTo>
                        <a:pt x="3478" y="663"/>
                      </a:lnTo>
                      <a:lnTo>
                        <a:pt x="3478" y="662"/>
                      </a:lnTo>
                      <a:lnTo>
                        <a:pt x="3475" y="661"/>
                      </a:lnTo>
                      <a:lnTo>
                        <a:pt x="3467" y="652"/>
                      </a:lnTo>
                      <a:lnTo>
                        <a:pt x="3467" y="652"/>
                      </a:lnTo>
                      <a:lnTo>
                        <a:pt x="3458" y="646"/>
                      </a:lnTo>
                      <a:lnTo>
                        <a:pt x="3451" y="640"/>
                      </a:lnTo>
                      <a:lnTo>
                        <a:pt x="3439" y="630"/>
                      </a:lnTo>
                      <a:lnTo>
                        <a:pt x="3434" y="626"/>
                      </a:lnTo>
                      <a:lnTo>
                        <a:pt x="3433" y="621"/>
                      </a:lnTo>
                      <a:lnTo>
                        <a:pt x="3433" y="615"/>
                      </a:lnTo>
                      <a:lnTo>
                        <a:pt x="3436" y="609"/>
                      </a:lnTo>
                      <a:lnTo>
                        <a:pt x="3436" y="609"/>
                      </a:lnTo>
                      <a:lnTo>
                        <a:pt x="3446" y="595"/>
                      </a:lnTo>
                      <a:lnTo>
                        <a:pt x="3453" y="587"/>
                      </a:lnTo>
                      <a:lnTo>
                        <a:pt x="3456" y="582"/>
                      </a:lnTo>
                      <a:lnTo>
                        <a:pt x="3457" y="578"/>
                      </a:lnTo>
                      <a:lnTo>
                        <a:pt x="3457" y="573"/>
                      </a:lnTo>
                      <a:lnTo>
                        <a:pt x="3456" y="569"/>
                      </a:lnTo>
                      <a:lnTo>
                        <a:pt x="3456" y="569"/>
                      </a:lnTo>
                      <a:lnTo>
                        <a:pt x="3455" y="562"/>
                      </a:lnTo>
                      <a:lnTo>
                        <a:pt x="3455" y="561"/>
                      </a:lnTo>
                      <a:lnTo>
                        <a:pt x="3453" y="554"/>
                      </a:lnTo>
                      <a:lnTo>
                        <a:pt x="3446" y="535"/>
                      </a:lnTo>
                      <a:lnTo>
                        <a:pt x="3446" y="535"/>
                      </a:lnTo>
                      <a:lnTo>
                        <a:pt x="3442" y="520"/>
                      </a:lnTo>
                      <a:lnTo>
                        <a:pt x="3439" y="508"/>
                      </a:lnTo>
                      <a:lnTo>
                        <a:pt x="3436" y="488"/>
                      </a:lnTo>
                      <a:lnTo>
                        <a:pt x="3435" y="481"/>
                      </a:lnTo>
                      <a:lnTo>
                        <a:pt x="3434" y="475"/>
                      </a:lnTo>
                      <a:lnTo>
                        <a:pt x="3432" y="469"/>
                      </a:lnTo>
                      <a:lnTo>
                        <a:pt x="3427" y="465"/>
                      </a:lnTo>
                      <a:lnTo>
                        <a:pt x="3427" y="465"/>
                      </a:lnTo>
                      <a:lnTo>
                        <a:pt x="3422" y="462"/>
                      </a:lnTo>
                      <a:lnTo>
                        <a:pt x="3419" y="458"/>
                      </a:lnTo>
                      <a:lnTo>
                        <a:pt x="3417" y="454"/>
                      </a:lnTo>
                      <a:lnTo>
                        <a:pt x="3415" y="453"/>
                      </a:lnTo>
                      <a:lnTo>
                        <a:pt x="3412" y="453"/>
                      </a:lnTo>
                      <a:lnTo>
                        <a:pt x="3410" y="456"/>
                      </a:lnTo>
                      <a:lnTo>
                        <a:pt x="3402" y="470"/>
                      </a:lnTo>
                      <a:lnTo>
                        <a:pt x="3402" y="470"/>
                      </a:lnTo>
                      <a:lnTo>
                        <a:pt x="3396" y="480"/>
                      </a:lnTo>
                      <a:lnTo>
                        <a:pt x="3391" y="487"/>
                      </a:lnTo>
                      <a:lnTo>
                        <a:pt x="3385" y="493"/>
                      </a:lnTo>
                      <a:lnTo>
                        <a:pt x="3381" y="498"/>
                      </a:lnTo>
                      <a:lnTo>
                        <a:pt x="3368" y="505"/>
                      </a:lnTo>
                      <a:lnTo>
                        <a:pt x="3364" y="509"/>
                      </a:lnTo>
                      <a:lnTo>
                        <a:pt x="3358" y="514"/>
                      </a:lnTo>
                      <a:lnTo>
                        <a:pt x="3358" y="514"/>
                      </a:lnTo>
                      <a:lnTo>
                        <a:pt x="3348" y="524"/>
                      </a:lnTo>
                      <a:lnTo>
                        <a:pt x="3341" y="528"/>
                      </a:lnTo>
                      <a:lnTo>
                        <a:pt x="3331" y="531"/>
                      </a:lnTo>
                      <a:lnTo>
                        <a:pt x="3319" y="535"/>
                      </a:lnTo>
                      <a:lnTo>
                        <a:pt x="3319" y="535"/>
                      </a:lnTo>
                      <a:lnTo>
                        <a:pt x="3291" y="542"/>
                      </a:lnTo>
                      <a:lnTo>
                        <a:pt x="3285" y="543"/>
                      </a:lnTo>
                      <a:lnTo>
                        <a:pt x="3280" y="543"/>
                      </a:lnTo>
                      <a:lnTo>
                        <a:pt x="3276" y="542"/>
                      </a:lnTo>
                      <a:lnTo>
                        <a:pt x="3274" y="539"/>
                      </a:lnTo>
                      <a:lnTo>
                        <a:pt x="3274" y="539"/>
                      </a:lnTo>
                      <a:lnTo>
                        <a:pt x="3273" y="537"/>
                      </a:lnTo>
                      <a:lnTo>
                        <a:pt x="3270" y="536"/>
                      </a:lnTo>
                      <a:lnTo>
                        <a:pt x="3266" y="537"/>
                      </a:lnTo>
                      <a:lnTo>
                        <a:pt x="3264" y="536"/>
                      </a:lnTo>
                      <a:lnTo>
                        <a:pt x="3260" y="533"/>
                      </a:lnTo>
                      <a:lnTo>
                        <a:pt x="3258" y="528"/>
                      </a:lnTo>
                      <a:lnTo>
                        <a:pt x="3254" y="520"/>
                      </a:lnTo>
                      <a:lnTo>
                        <a:pt x="3254" y="520"/>
                      </a:lnTo>
                      <a:lnTo>
                        <a:pt x="3252" y="510"/>
                      </a:lnTo>
                      <a:lnTo>
                        <a:pt x="3251" y="503"/>
                      </a:lnTo>
                      <a:lnTo>
                        <a:pt x="3252" y="497"/>
                      </a:lnTo>
                      <a:lnTo>
                        <a:pt x="3253" y="492"/>
                      </a:lnTo>
                      <a:lnTo>
                        <a:pt x="3257" y="482"/>
                      </a:lnTo>
                      <a:lnTo>
                        <a:pt x="3259" y="475"/>
                      </a:lnTo>
                      <a:lnTo>
                        <a:pt x="3259" y="465"/>
                      </a:lnTo>
                      <a:lnTo>
                        <a:pt x="3259" y="465"/>
                      </a:lnTo>
                      <a:lnTo>
                        <a:pt x="3260" y="456"/>
                      </a:lnTo>
                      <a:lnTo>
                        <a:pt x="3263" y="451"/>
                      </a:lnTo>
                      <a:lnTo>
                        <a:pt x="3266" y="448"/>
                      </a:lnTo>
                      <a:lnTo>
                        <a:pt x="3270" y="446"/>
                      </a:lnTo>
                      <a:lnTo>
                        <a:pt x="3273" y="446"/>
                      </a:lnTo>
                      <a:lnTo>
                        <a:pt x="3275" y="443"/>
                      </a:lnTo>
                      <a:lnTo>
                        <a:pt x="3276" y="441"/>
                      </a:lnTo>
                      <a:lnTo>
                        <a:pt x="3274" y="436"/>
                      </a:lnTo>
                      <a:lnTo>
                        <a:pt x="3274" y="436"/>
                      </a:lnTo>
                      <a:lnTo>
                        <a:pt x="3271" y="430"/>
                      </a:lnTo>
                      <a:lnTo>
                        <a:pt x="3269" y="428"/>
                      </a:lnTo>
                      <a:lnTo>
                        <a:pt x="3265" y="428"/>
                      </a:lnTo>
                      <a:lnTo>
                        <a:pt x="3263" y="428"/>
                      </a:lnTo>
                      <a:lnTo>
                        <a:pt x="3257" y="431"/>
                      </a:lnTo>
                      <a:lnTo>
                        <a:pt x="3253" y="431"/>
                      </a:lnTo>
                      <a:lnTo>
                        <a:pt x="3249" y="430"/>
                      </a:lnTo>
                      <a:lnTo>
                        <a:pt x="3249" y="430"/>
                      </a:lnTo>
                      <a:lnTo>
                        <a:pt x="3246" y="429"/>
                      </a:lnTo>
                      <a:lnTo>
                        <a:pt x="3241" y="429"/>
                      </a:lnTo>
                      <a:lnTo>
                        <a:pt x="3233" y="429"/>
                      </a:lnTo>
                      <a:lnTo>
                        <a:pt x="3229" y="429"/>
                      </a:lnTo>
                      <a:lnTo>
                        <a:pt x="3225" y="428"/>
                      </a:lnTo>
                      <a:lnTo>
                        <a:pt x="3223" y="425"/>
                      </a:lnTo>
                      <a:lnTo>
                        <a:pt x="3220" y="420"/>
                      </a:lnTo>
                      <a:lnTo>
                        <a:pt x="3220" y="420"/>
                      </a:lnTo>
                      <a:lnTo>
                        <a:pt x="3219" y="415"/>
                      </a:lnTo>
                      <a:lnTo>
                        <a:pt x="3218" y="411"/>
                      </a:lnTo>
                      <a:lnTo>
                        <a:pt x="3218" y="402"/>
                      </a:lnTo>
                      <a:lnTo>
                        <a:pt x="3217" y="397"/>
                      </a:lnTo>
                      <a:lnTo>
                        <a:pt x="3216" y="394"/>
                      </a:lnTo>
                      <a:lnTo>
                        <a:pt x="3212" y="390"/>
                      </a:lnTo>
                      <a:lnTo>
                        <a:pt x="3206" y="386"/>
                      </a:lnTo>
                      <a:lnTo>
                        <a:pt x="3206" y="386"/>
                      </a:lnTo>
                      <a:lnTo>
                        <a:pt x="3199" y="383"/>
                      </a:lnTo>
                      <a:lnTo>
                        <a:pt x="3194" y="379"/>
                      </a:lnTo>
                      <a:lnTo>
                        <a:pt x="3189" y="374"/>
                      </a:lnTo>
                      <a:lnTo>
                        <a:pt x="3185" y="370"/>
                      </a:lnTo>
                      <a:lnTo>
                        <a:pt x="3183" y="370"/>
                      </a:lnTo>
                      <a:lnTo>
                        <a:pt x="3180" y="372"/>
                      </a:lnTo>
                      <a:lnTo>
                        <a:pt x="3180" y="372"/>
                      </a:lnTo>
                      <a:lnTo>
                        <a:pt x="3175" y="374"/>
                      </a:lnTo>
                      <a:lnTo>
                        <a:pt x="3173" y="378"/>
                      </a:lnTo>
                      <a:lnTo>
                        <a:pt x="3171" y="379"/>
                      </a:lnTo>
                      <a:lnTo>
                        <a:pt x="3167" y="380"/>
                      </a:lnTo>
                      <a:lnTo>
                        <a:pt x="3156" y="381"/>
                      </a:lnTo>
                      <a:lnTo>
                        <a:pt x="3156" y="381"/>
                      </a:lnTo>
                      <a:lnTo>
                        <a:pt x="3149" y="381"/>
                      </a:lnTo>
                      <a:lnTo>
                        <a:pt x="3144" y="383"/>
                      </a:lnTo>
                      <a:lnTo>
                        <a:pt x="3134" y="385"/>
                      </a:lnTo>
                      <a:lnTo>
                        <a:pt x="3129" y="385"/>
                      </a:lnTo>
                      <a:lnTo>
                        <a:pt x="3124" y="385"/>
                      </a:lnTo>
                      <a:lnTo>
                        <a:pt x="3118" y="384"/>
                      </a:lnTo>
                      <a:lnTo>
                        <a:pt x="3111" y="381"/>
                      </a:lnTo>
                      <a:lnTo>
                        <a:pt x="3111" y="381"/>
                      </a:lnTo>
                      <a:lnTo>
                        <a:pt x="3099" y="373"/>
                      </a:lnTo>
                      <a:lnTo>
                        <a:pt x="3088" y="367"/>
                      </a:lnTo>
                      <a:lnTo>
                        <a:pt x="3083" y="364"/>
                      </a:lnTo>
                      <a:lnTo>
                        <a:pt x="3077" y="363"/>
                      </a:lnTo>
                      <a:lnTo>
                        <a:pt x="3072" y="364"/>
                      </a:lnTo>
                      <a:lnTo>
                        <a:pt x="3067" y="367"/>
                      </a:lnTo>
                      <a:lnTo>
                        <a:pt x="3067" y="367"/>
                      </a:lnTo>
                      <a:lnTo>
                        <a:pt x="3055" y="375"/>
                      </a:lnTo>
                      <a:lnTo>
                        <a:pt x="3044" y="384"/>
                      </a:lnTo>
                      <a:lnTo>
                        <a:pt x="3040" y="390"/>
                      </a:lnTo>
                      <a:lnTo>
                        <a:pt x="3036" y="395"/>
                      </a:lnTo>
                      <a:lnTo>
                        <a:pt x="3033" y="401"/>
                      </a:lnTo>
                      <a:lnTo>
                        <a:pt x="3033" y="406"/>
                      </a:lnTo>
                      <a:lnTo>
                        <a:pt x="3033" y="406"/>
                      </a:lnTo>
                      <a:lnTo>
                        <a:pt x="3035" y="418"/>
                      </a:lnTo>
                      <a:lnTo>
                        <a:pt x="3036" y="429"/>
                      </a:lnTo>
                      <a:lnTo>
                        <a:pt x="3036" y="434"/>
                      </a:lnTo>
                      <a:lnTo>
                        <a:pt x="3035" y="437"/>
                      </a:lnTo>
                      <a:lnTo>
                        <a:pt x="3032" y="440"/>
                      </a:lnTo>
                      <a:lnTo>
                        <a:pt x="3027" y="441"/>
                      </a:lnTo>
                      <a:lnTo>
                        <a:pt x="3027" y="441"/>
                      </a:lnTo>
                      <a:lnTo>
                        <a:pt x="3025" y="441"/>
                      </a:lnTo>
                      <a:lnTo>
                        <a:pt x="3023" y="442"/>
                      </a:lnTo>
                      <a:lnTo>
                        <a:pt x="3019" y="447"/>
                      </a:lnTo>
                      <a:lnTo>
                        <a:pt x="3015" y="453"/>
                      </a:lnTo>
                      <a:lnTo>
                        <a:pt x="3013" y="460"/>
                      </a:lnTo>
                      <a:lnTo>
                        <a:pt x="3009" y="474"/>
                      </a:lnTo>
                      <a:lnTo>
                        <a:pt x="3008" y="480"/>
                      </a:lnTo>
                      <a:lnTo>
                        <a:pt x="3008" y="480"/>
                      </a:lnTo>
                      <a:lnTo>
                        <a:pt x="2992" y="493"/>
                      </a:lnTo>
                      <a:lnTo>
                        <a:pt x="2979" y="503"/>
                      </a:lnTo>
                      <a:lnTo>
                        <a:pt x="2969" y="509"/>
                      </a:lnTo>
                      <a:lnTo>
                        <a:pt x="2969" y="509"/>
                      </a:lnTo>
                      <a:lnTo>
                        <a:pt x="2959" y="513"/>
                      </a:lnTo>
                      <a:lnTo>
                        <a:pt x="2950" y="515"/>
                      </a:lnTo>
                      <a:lnTo>
                        <a:pt x="2946" y="517"/>
                      </a:lnTo>
                      <a:lnTo>
                        <a:pt x="2945" y="521"/>
                      </a:lnTo>
                      <a:lnTo>
                        <a:pt x="2945" y="525"/>
                      </a:lnTo>
                      <a:lnTo>
                        <a:pt x="2950" y="530"/>
                      </a:lnTo>
                      <a:lnTo>
                        <a:pt x="2950" y="530"/>
                      </a:lnTo>
                      <a:lnTo>
                        <a:pt x="2955" y="533"/>
                      </a:lnTo>
                      <a:lnTo>
                        <a:pt x="2959" y="537"/>
                      </a:lnTo>
                      <a:lnTo>
                        <a:pt x="2967" y="541"/>
                      </a:lnTo>
                      <a:lnTo>
                        <a:pt x="2970" y="544"/>
                      </a:lnTo>
                      <a:lnTo>
                        <a:pt x="2972" y="548"/>
                      </a:lnTo>
                      <a:lnTo>
                        <a:pt x="2973" y="554"/>
                      </a:lnTo>
                      <a:lnTo>
                        <a:pt x="2974" y="564"/>
                      </a:lnTo>
                      <a:lnTo>
                        <a:pt x="2974" y="564"/>
                      </a:lnTo>
                      <a:lnTo>
                        <a:pt x="2974" y="576"/>
                      </a:lnTo>
                      <a:lnTo>
                        <a:pt x="2973" y="588"/>
                      </a:lnTo>
                      <a:lnTo>
                        <a:pt x="2970" y="600"/>
                      </a:lnTo>
                      <a:lnTo>
                        <a:pt x="2967" y="612"/>
                      </a:lnTo>
                      <a:lnTo>
                        <a:pt x="2961" y="624"/>
                      </a:lnTo>
                      <a:lnTo>
                        <a:pt x="2956" y="630"/>
                      </a:lnTo>
                      <a:lnTo>
                        <a:pt x="2951" y="637"/>
                      </a:lnTo>
                      <a:lnTo>
                        <a:pt x="2945" y="643"/>
                      </a:lnTo>
                      <a:lnTo>
                        <a:pt x="2938" y="647"/>
                      </a:lnTo>
                      <a:lnTo>
                        <a:pt x="2929" y="652"/>
                      </a:lnTo>
                      <a:lnTo>
                        <a:pt x="2919" y="657"/>
                      </a:lnTo>
                      <a:lnTo>
                        <a:pt x="2919" y="657"/>
                      </a:lnTo>
                      <a:lnTo>
                        <a:pt x="2900" y="666"/>
                      </a:lnTo>
                      <a:lnTo>
                        <a:pt x="2881" y="672"/>
                      </a:lnTo>
                      <a:lnTo>
                        <a:pt x="2848" y="680"/>
                      </a:lnTo>
                      <a:lnTo>
                        <a:pt x="2834" y="684"/>
                      </a:lnTo>
                      <a:lnTo>
                        <a:pt x="2825" y="688"/>
                      </a:lnTo>
                      <a:lnTo>
                        <a:pt x="2819" y="692"/>
                      </a:lnTo>
                      <a:lnTo>
                        <a:pt x="2816" y="694"/>
                      </a:lnTo>
                      <a:lnTo>
                        <a:pt x="2816" y="697"/>
                      </a:lnTo>
                      <a:lnTo>
                        <a:pt x="2816" y="697"/>
                      </a:lnTo>
                      <a:lnTo>
                        <a:pt x="2817" y="707"/>
                      </a:lnTo>
                      <a:lnTo>
                        <a:pt x="2819" y="716"/>
                      </a:lnTo>
                      <a:lnTo>
                        <a:pt x="2819" y="728"/>
                      </a:lnTo>
                      <a:lnTo>
                        <a:pt x="2816" y="746"/>
                      </a:lnTo>
                      <a:lnTo>
                        <a:pt x="2816" y="746"/>
                      </a:lnTo>
                      <a:lnTo>
                        <a:pt x="2815" y="757"/>
                      </a:lnTo>
                      <a:lnTo>
                        <a:pt x="2816" y="764"/>
                      </a:lnTo>
                      <a:lnTo>
                        <a:pt x="2820" y="778"/>
                      </a:lnTo>
                      <a:lnTo>
                        <a:pt x="2820" y="782"/>
                      </a:lnTo>
                      <a:lnTo>
                        <a:pt x="2820" y="787"/>
                      </a:lnTo>
                      <a:lnTo>
                        <a:pt x="2817" y="791"/>
                      </a:lnTo>
                      <a:lnTo>
                        <a:pt x="2811" y="796"/>
                      </a:lnTo>
                      <a:lnTo>
                        <a:pt x="2811" y="796"/>
                      </a:lnTo>
                      <a:lnTo>
                        <a:pt x="2808" y="798"/>
                      </a:lnTo>
                      <a:lnTo>
                        <a:pt x="2805" y="801"/>
                      </a:lnTo>
                      <a:lnTo>
                        <a:pt x="2803" y="805"/>
                      </a:lnTo>
                      <a:lnTo>
                        <a:pt x="2803" y="812"/>
                      </a:lnTo>
                      <a:lnTo>
                        <a:pt x="2803" y="818"/>
                      </a:lnTo>
                      <a:lnTo>
                        <a:pt x="2803" y="822"/>
                      </a:lnTo>
                      <a:lnTo>
                        <a:pt x="2800" y="826"/>
                      </a:lnTo>
                      <a:lnTo>
                        <a:pt x="2799" y="827"/>
                      </a:lnTo>
                      <a:lnTo>
                        <a:pt x="2796" y="829"/>
                      </a:lnTo>
                      <a:lnTo>
                        <a:pt x="2787" y="830"/>
                      </a:lnTo>
                      <a:lnTo>
                        <a:pt x="2787" y="830"/>
                      </a:lnTo>
                      <a:lnTo>
                        <a:pt x="2776" y="831"/>
                      </a:lnTo>
                      <a:lnTo>
                        <a:pt x="2766" y="833"/>
                      </a:lnTo>
                      <a:lnTo>
                        <a:pt x="2759" y="837"/>
                      </a:lnTo>
                      <a:lnTo>
                        <a:pt x="2752" y="841"/>
                      </a:lnTo>
                      <a:lnTo>
                        <a:pt x="2747" y="843"/>
                      </a:lnTo>
                      <a:lnTo>
                        <a:pt x="2743" y="844"/>
                      </a:lnTo>
                      <a:lnTo>
                        <a:pt x="2740" y="844"/>
                      </a:lnTo>
                      <a:lnTo>
                        <a:pt x="2737" y="839"/>
                      </a:lnTo>
                      <a:lnTo>
                        <a:pt x="2737" y="839"/>
                      </a:lnTo>
                      <a:lnTo>
                        <a:pt x="2735" y="835"/>
                      </a:lnTo>
                      <a:lnTo>
                        <a:pt x="2731" y="830"/>
                      </a:lnTo>
                      <a:lnTo>
                        <a:pt x="2723" y="819"/>
                      </a:lnTo>
                      <a:lnTo>
                        <a:pt x="2718" y="813"/>
                      </a:lnTo>
                      <a:lnTo>
                        <a:pt x="2714" y="807"/>
                      </a:lnTo>
                      <a:lnTo>
                        <a:pt x="2711" y="799"/>
                      </a:lnTo>
                      <a:lnTo>
                        <a:pt x="2708" y="791"/>
                      </a:lnTo>
                      <a:lnTo>
                        <a:pt x="2708" y="791"/>
                      </a:lnTo>
                      <a:lnTo>
                        <a:pt x="2705" y="779"/>
                      </a:lnTo>
                      <a:lnTo>
                        <a:pt x="2702" y="773"/>
                      </a:lnTo>
                      <a:lnTo>
                        <a:pt x="2702" y="770"/>
                      </a:lnTo>
                      <a:lnTo>
                        <a:pt x="2703" y="767"/>
                      </a:lnTo>
                      <a:lnTo>
                        <a:pt x="2708" y="751"/>
                      </a:lnTo>
                      <a:lnTo>
                        <a:pt x="2708" y="751"/>
                      </a:lnTo>
                      <a:lnTo>
                        <a:pt x="2713" y="741"/>
                      </a:lnTo>
                      <a:lnTo>
                        <a:pt x="2719" y="730"/>
                      </a:lnTo>
                      <a:lnTo>
                        <a:pt x="2733" y="713"/>
                      </a:lnTo>
                      <a:lnTo>
                        <a:pt x="2737" y="706"/>
                      </a:lnTo>
                      <a:lnTo>
                        <a:pt x="2741" y="699"/>
                      </a:lnTo>
                      <a:lnTo>
                        <a:pt x="2741" y="696"/>
                      </a:lnTo>
                      <a:lnTo>
                        <a:pt x="2741" y="692"/>
                      </a:lnTo>
                      <a:lnTo>
                        <a:pt x="2740" y="690"/>
                      </a:lnTo>
                      <a:lnTo>
                        <a:pt x="2737" y="688"/>
                      </a:lnTo>
                      <a:lnTo>
                        <a:pt x="2737" y="688"/>
                      </a:lnTo>
                      <a:lnTo>
                        <a:pt x="2729" y="679"/>
                      </a:lnTo>
                      <a:lnTo>
                        <a:pt x="2722" y="675"/>
                      </a:lnTo>
                      <a:lnTo>
                        <a:pt x="2714" y="674"/>
                      </a:lnTo>
                      <a:lnTo>
                        <a:pt x="2703" y="672"/>
                      </a:lnTo>
                      <a:lnTo>
                        <a:pt x="2703" y="672"/>
                      </a:lnTo>
                      <a:lnTo>
                        <a:pt x="2696" y="671"/>
                      </a:lnTo>
                      <a:lnTo>
                        <a:pt x="2689" y="671"/>
                      </a:lnTo>
                      <a:lnTo>
                        <a:pt x="2674" y="671"/>
                      </a:lnTo>
                      <a:lnTo>
                        <a:pt x="2668" y="669"/>
                      </a:lnTo>
                      <a:lnTo>
                        <a:pt x="2662" y="668"/>
                      </a:lnTo>
                      <a:lnTo>
                        <a:pt x="2655" y="666"/>
                      </a:lnTo>
                      <a:lnTo>
                        <a:pt x="2649" y="662"/>
                      </a:lnTo>
                      <a:lnTo>
                        <a:pt x="2649" y="662"/>
                      </a:lnTo>
                      <a:lnTo>
                        <a:pt x="2644" y="660"/>
                      </a:lnTo>
                      <a:lnTo>
                        <a:pt x="2641" y="658"/>
                      </a:lnTo>
                      <a:lnTo>
                        <a:pt x="2640" y="658"/>
                      </a:lnTo>
                      <a:lnTo>
                        <a:pt x="2639" y="658"/>
                      </a:lnTo>
                      <a:lnTo>
                        <a:pt x="2637" y="658"/>
                      </a:lnTo>
                      <a:lnTo>
                        <a:pt x="2634" y="657"/>
                      </a:lnTo>
                      <a:lnTo>
                        <a:pt x="2620" y="647"/>
                      </a:lnTo>
                      <a:lnTo>
                        <a:pt x="2620" y="647"/>
                      </a:lnTo>
                      <a:lnTo>
                        <a:pt x="2603" y="634"/>
                      </a:lnTo>
                      <a:lnTo>
                        <a:pt x="2593" y="624"/>
                      </a:lnTo>
                      <a:lnTo>
                        <a:pt x="2586" y="617"/>
                      </a:lnTo>
                      <a:lnTo>
                        <a:pt x="2575" y="611"/>
                      </a:lnTo>
                      <a:lnTo>
                        <a:pt x="2575" y="611"/>
                      </a:lnTo>
                      <a:lnTo>
                        <a:pt x="2564" y="606"/>
                      </a:lnTo>
                      <a:lnTo>
                        <a:pt x="2555" y="604"/>
                      </a:lnTo>
                      <a:lnTo>
                        <a:pt x="2548" y="603"/>
                      </a:lnTo>
                      <a:lnTo>
                        <a:pt x="2541" y="598"/>
                      </a:lnTo>
                      <a:lnTo>
                        <a:pt x="2541" y="598"/>
                      </a:lnTo>
                      <a:lnTo>
                        <a:pt x="2535" y="595"/>
                      </a:lnTo>
                      <a:lnTo>
                        <a:pt x="2529" y="594"/>
                      </a:lnTo>
                      <a:lnTo>
                        <a:pt x="2514" y="594"/>
                      </a:lnTo>
                      <a:lnTo>
                        <a:pt x="2498" y="593"/>
                      </a:lnTo>
                      <a:lnTo>
                        <a:pt x="2491" y="593"/>
                      </a:lnTo>
                      <a:lnTo>
                        <a:pt x="2485" y="590"/>
                      </a:lnTo>
                      <a:lnTo>
                        <a:pt x="2485" y="590"/>
                      </a:lnTo>
                      <a:lnTo>
                        <a:pt x="2475" y="586"/>
                      </a:lnTo>
                      <a:lnTo>
                        <a:pt x="2473" y="583"/>
                      </a:lnTo>
                      <a:lnTo>
                        <a:pt x="2472" y="581"/>
                      </a:lnTo>
                      <a:lnTo>
                        <a:pt x="2472" y="571"/>
                      </a:lnTo>
                      <a:lnTo>
                        <a:pt x="2472" y="554"/>
                      </a:lnTo>
                      <a:lnTo>
                        <a:pt x="2472" y="554"/>
                      </a:lnTo>
                      <a:lnTo>
                        <a:pt x="2472" y="549"/>
                      </a:lnTo>
                      <a:lnTo>
                        <a:pt x="2473" y="545"/>
                      </a:lnTo>
                      <a:lnTo>
                        <a:pt x="2475" y="539"/>
                      </a:lnTo>
                      <a:lnTo>
                        <a:pt x="2479" y="537"/>
                      </a:lnTo>
                      <a:lnTo>
                        <a:pt x="2483" y="536"/>
                      </a:lnTo>
                      <a:lnTo>
                        <a:pt x="2485" y="535"/>
                      </a:lnTo>
                      <a:lnTo>
                        <a:pt x="2484" y="533"/>
                      </a:lnTo>
                      <a:lnTo>
                        <a:pt x="2472" y="525"/>
                      </a:lnTo>
                      <a:lnTo>
                        <a:pt x="2472" y="525"/>
                      </a:lnTo>
                      <a:lnTo>
                        <a:pt x="2461" y="519"/>
                      </a:lnTo>
                      <a:lnTo>
                        <a:pt x="2452" y="515"/>
                      </a:lnTo>
                      <a:lnTo>
                        <a:pt x="2440" y="513"/>
                      </a:lnTo>
                      <a:lnTo>
                        <a:pt x="2439" y="511"/>
                      </a:lnTo>
                      <a:lnTo>
                        <a:pt x="2438" y="510"/>
                      </a:lnTo>
                      <a:lnTo>
                        <a:pt x="2439" y="507"/>
                      </a:lnTo>
                      <a:lnTo>
                        <a:pt x="2444" y="500"/>
                      </a:lnTo>
                      <a:lnTo>
                        <a:pt x="2452" y="490"/>
                      </a:lnTo>
                      <a:lnTo>
                        <a:pt x="2452" y="490"/>
                      </a:lnTo>
                      <a:lnTo>
                        <a:pt x="2472" y="466"/>
                      </a:lnTo>
                      <a:lnTo>
                        <a:pt x="2491" y="446"/>
                      </a:lnTo>
                      <a:lnTo>
                        <a:pt x="2502" y="436"/>
                      </a:lnTo>
                      <a:lnTo>
                        <a:pt x="2512" y="426"/>
                      </a:lnTo>
                      <a:lnTo>
                        <a:pt x="2524" y="419"/>
                      </a:lnTo>
                      <a:lnTo>
                        <a:pt x="2536" y="411"/>
                      </a:lnTo>
                      <a:lnTo>
                        <a:pt x="2536" y="411"/>
                      </a:lnTo>
                      <a:lnTo>
                        <a:pt x="2553" y="400"/>
                      </a:lnTo>
                      <a:lnTo>
                        <a:pt x="2563" y="394"/>
                      </a:lnTo>
                      <a:lnTo>
                        <a:pt x="2576" y="387"/>
                      </a:lnTo>
                      <a:lnTo>
                        <a:pt x="2605" y="377"/>
                      </a:lnTo>
                      <a:lnTo>
                        <a:pt x="2605" y="377"/>
                      </a:lnTo>
                      <a:lnTo>
                        <a:pt x="2625" y="368"/>
                      </a:lnTo>
                      <a:lnTo>
                        <a:pt x="2641" y="360"/>
                      </a:lnTo>
                      <a:lnTo>
                        <a:pt x="2657" y="351"/>
                      </a:lnTo>
                      <a:lnTo>
                        <a:pt x="2669" y="343"/>
                      </a:lnTo>
                      <a:lnTo>
                        <a:pt x="2679" y="335"/>
                      </a:lnTo>
                      <a:lnTo>
                        <a:pt x="2685" y="330"/>
                      </a:lnTo>
                      <a:lnTo>
                        <a:pt x="2686" y="327"/>
                      </a:lnTo>
                      <a:lnTo>
                        <a:pt x="2685" y="327"/>
                      </a:lnTo>
                      <a:lnTo>
                        <a:pt x="2683" y="327"/>
                      </a:lnTo>
                      <a:lnTo>
                        <a:pt x="2683" y="327"/>
                      </a:lnTo>
                      <a:lnTo>
                        <a:pt x="2675" y="328"/>
                      </a:lnTo>
                      <a:lnTo>
                        <a:pt x="2665" y="328"/>
                      </a:lnTo>
                      <a:lnTo>
                        <a:pt x="2654" y="328"/>
                      </a:lnTo>
                      <a:lnTo>
                        <a:pt x="2643" y="326"/>
                      </a:lnTo>
                      <a:lnTo>
                        <a:pt x="2637" y="324"/>
                      </a:lnTo>
                      <a:lnTo>
                        <a:pt x="2635" y="323"/>
                      </a:lnTo>
                      <a:lnTo>
                        <a:pt x="2635" y="322"/>
                      </a:lnTo>
                      <a:lnTo>
                        <a:pt x="2638" y="321"/>
                      </a:lnTo>
                      <a:lnTo>
                        <a:pt x="2643" y="319"/>
                      </a:lnTo>
                      <a:lnTo>
                        <a:pt x="2658" y="317"/>
                      </a:lnTo>
                      <a:lnTo>
                        <a:pt x="2658" y="317"/>
                      </a:lnTo>
                      <a:lnTo>
                        <a:pt x="2678" y="316"/>
                      </a:lnTo>
                      <a:lnTo>
                        <a:pt x="2690" y="317"/>
                      </a:lnTo>
                      <a:lnTo>
                        <a:pt x="2699" y="319"/>
                      </a:lnTo>
                      <a:lnTo>
                        <a:pt x="2703" y="322"/>
                      </a:lnTo>
                      <a:lnTo>
                        <a:pt x="2706" y="323"/>
                      </a:lnTo>
                      <a:lnTo>
                        <a:pt x="2708" y="324"/>
                      </a:lnTo>
                      <a:lnTo>
                        <a:pt x="2712" y="324"/>
                      </a:lnTo>
                      <a:lnTo>
                        <a:pt x="2718" y="322"/>
                      </a:lnTo>
                      <a:lnTo>
                        <a:pt x="2718" y="322"/>
                      </a:lnTo>
                      <a:lnTo>
                        <a:pt x="2730" y="317"/>
                      </a:lnTo>
                      <a:lnTo>
                        <a:pt x="2739" y="315"/>
                      </a:lnTo>
                      <a:lnTo>
                        <a:pt x="2750" y="312"/>
                      </a:lnTo>
                      <a:lnTo>
                        <a:pt x="2766" y="307"/>
                      </a:lnTo>
                      <a:lnTo>
                        <a:pt x="2766" y="307"/>
                      </a:lnTo>
                      <a:lnTo>
                        <a:pt x="2800" y="296"/>
                      </a:lnTo>
                      <a:lnTo>
                        <a:pt x="2813" y="292"/>
                      </a:lnTo>
                      <a:lnTo>
                        <a:pt x="2826" y="283"/>
                      </a:lnTo>
                      <a:lnTo>
                        <a:pt x="2826" y="283"/>
                      </a:lnTo>
                      <a:lnTo>
                        <a:pt x="2833" y="278"/>
                      </a:lnTo>
                      <a:lnTo>
                        <a:pt x="2842" y="274"/>
                      </a:lnTo>
                      <a:lnTo>
                        <a:pt x="2854" y="270"/>
                      </a:lnTo>
                      <a:lnTo>
                        <a:pt x="2858" y="267"/>
                      </a:lnTo>
                      <a:lnTo>
                        <a:pt x="2859" y="267"/>
                      </a:lnTo>
                      <a:lnTo>
                        <a:pt x="2858" y="266"/>
                      </a:lnTo>
                      <a:lnTo>
                        <a:pt x="2854" y="265"/>
                      </a:lnTo>
                      <a:lnTo>
                        <a:pt x="2845" y="264"/>
                      </a:lnTo>
                      <a:lnTo>
                        <a:pt x="2845" y="264"/>
                      </a:lnTo>
                      <a:lnTo>
                        <a:pt x="2810" y="257"/>
                      </a:lnTo>
                      <a:lnTo>
                        <a:pt x="2798" y="254"/>
                      </a:lnTo>
                      <a:lnTo>
                        <a:pt x="2792" y="251"/>
                      </a:lnTo>
                      <a:lnTo>
                        <a:pt x="2787" y="248"/>
                      </a:lnTo>
                      <a:lnTo>
                        <a:pt x="2787" y="248"/>
                      </a:lnTo>
                      <a:lnTo>
                        <a:pt x="2768" y="236"/>
                      </a:lnTo>
                      <a:lnTo>
                        <a:pt x="2766" y="234"/>
                      </a:lnTo>
                      <a:lnTo>
                        <a:pt x="2768" y="234"/>
                      </a:lnTo>
                      <a:lnTo>
                        <a:pt x="2782" y="238"/>
                      </a:lnTo>
                      <a:lnTo>
                        <a:pt x="2782" y="238"/>
                      </a:lnTo>
                      <a:lnTo>
                        <a:pt x="2803" y="247"/>
                      </a:lnTo>
                      <a:lnTo>
                        <a:pt x="2824" y="255"/>
                      </a:lnTo>
                      <a:lnTo>
                        <a:pt x="2832" y="257"/>
                      </a:lnTo>
                      <a:lnTo>
                        <a:pt x="2842" y="259"/>
                      </a:lnTo>
                      <a:lnTo>
                        <a:pt x="2851" y="257"/>
                      </a:lnTo>
                      <a:lnTo>
                        <a:pt x="2861" y="253"/>
                      </a:lnTo>
                      <a:lnTo>
                        <a:pt x="2861" y="253"/>
                      </a:lnTo>
                      <a:lnTo>
                        <a:pt x="2870" y="249"/>
                      </a:lnTo>
                      <a:lnTo>
                        <a:pt x="2877" y="245"/>
                      </a:lnTo>
                      <a:lnTo>
                        <a:pt x="2888" y="240"/>
                      </a:lnTo>
                      <a:lnTo>
                        <a:pt x="2891" y="239"/>
                      </a:lnTo>
                      <a:lnTo>
                        <a:pt x="2895" y="237"/>
                      </a:lnTo>
                      <a:lnTo>
                        <a:pt x="2898" y="233"/>
                      </a:lnTo>
                      <a:lnTo>
                        <a:pt x="2900" y="228"/>
                      </a:lnTo>
                      <a:lnTo>
                        <a:pt x="2900" y="228"/>
                      </a:lnTo>
                      <a:lnTo>
                        <a:pt x="2901" y="223"/>
                      </a:lnTo>
                      <a:lnTo>
                        <a:pt x="2901" y="219"/>
                      </a:lnTo>
                      <a:lnTo>
                        <a:pt x="2902" y="211"/>
                      </a:lnTo>
                      <a:lnTo>
                        <a:pt x="2904" y="210"/>
                      </a:lnTo>
                      <a:lnTo>
                        <a:pt x="2907" y="210"/>
                      </a:lnTo>
                      <a:lnTo>
                        <a:pt x="2912" y="211"/>
                      </a:lnTo>
                      <a:lnTo>
                        <a:pt x="2919" y="214"/>
                      </a:lnTo>
                      <a:lnTo>
                        <a:pt x="2919" y="214"/>
                      </a:lnTo>
                      <a:lnTo>
                        <a:pt x="2936" y="221"/>
                      </a:lnTo>
                      <a:lnTo>
                        <a:pt x="2950" y="228"/>
                      </a:lnTo>
                      <a:lnTo>
                        <a:pt x="2955" y="230"/>
                      </a:lnTo>
                      <a:lnTo>
                        <a:pt x="2958" y="230"/>
                      </a:lnTo>
                      <a:lnTo>
                        <a:pt x="2962" y="228"/>
                      </a:lnTo>
                      <a:lnTo>
                        <a:pt x="2964" y="223"/>
                      </a:lnTo>
                      <a:lnTo>
                        <a:pt x="2964" y="223"/>
                      </a:lnTo>
                      <a:lnTo>
                        <a:pt x="2964" y="217"/>
                      </a:lnTo>
                      <a:lnTo>
                        <a:pt x="2963" y="211"/>
                      </a:lnTo>
                      <a:lnTo>
                        <a:pt x="2958" y="199"/>
                      </a:lnTo>
                      <a:lnTo>
                        <a:pt x="2957" y="196"/>
                      </a:lnTo>
                      <a:lnTo>
                        <a:pt x="2956" y="192"/>
                      </a:lnTo>
                      <a:lnTo>
                        <a:pt x="2957" y="192"/>
                      </a:lnTo>
                      <a:lnTo>
                        <a:pt x="2958" y="192"/>
                      </a:lnTo>
                      <a:lnTo>
                        <a:pt x="2964" y="194"/>
                      </a:lnTo>
                      <a:lnTo>
                        <a:pt x="2964" y="194"/>
                      </a:lnTo>
                      <a:lnTo>
                        <a:pt x="2970" y="198"/>
                      </a:lnTo>
                      <a:lnTo>
                        <a:pt x="2974" y="203"/>
                      </a:lnTo>
                      <a:lnTo>
                        <a:pt x="2976" y="208"/>
                      </a:lnTo>
                      <a:lnTo>
                        <a:pt x="2978" y="211"/>
                      </a:lnTo>
                      <a:lnTo>
                        <a:pt x="2980" y="215"/>
                      </a:lnTo>
                      <a:lnTo>
                        <a:pt x="2981" y="219"/>
                      </a:lnTo>
                      <a:lnTo>
                        <a:pt x="2984" y="220"/>
                      </a:lnTo>
                      <a:lnTo>
                        <a:pt x="2989" y="219"/>
                      </a:lnTo>
                      <a:lnTo>
                        <a:pt x="2989" y="219"/>
                      </a:lnTo>
                      <a:lnTo>
                        <a:pt x="3001" y="214"/>
                      </a:lnTo>
                      <a:lnTo>
                        <a:pt x="3014" y="208"/>
                      </a:lnTo>
                      <a:lnTo>
                        <a:pt x="3048" y="194"/>
                      </a:lnTo>
                      <a:lnTo>
                        <a:pt x="3048" y="194"/>
                      </a:lnTo>
                      <a:lnTo>
                        <a:pt x="3064" y="188"/>
                      </a:lnTo>
                      <a:lnTo>
                        <a:pt x="3076" y="185"/>
                      </a:lnTo>
                      <a:lnTo>
                        <a:pt x="3078" y="182"/>
                      </a:lnTo>
                      <a:lnTo>
                        <a:pt x="3081" y="180"/>
                      </a:lnTo>
                      <a:lnTo>
                        <a:pt x="3080" y="177"/>
                      </a:lnTo>
                      <a:lnTo>
                        <a:pt x="3077" y="174"/>
                      </a:lnTo>
                      <a:lnTo>
                        <a:pt x="3077" y="174"/>
                      </a:lnTo>
                      <a:lnTo>
                        <a:pt x="3069" y="168"/>
                      </a:lnTo>
                      <a:lnTo>
                        <a:pt x="3061" y="161"/>
                      </a:lnTo>
                      <a:lnTo>
                        <a:pt x="3059" y="159"/>
                      </a:lnTo>
                      <a:lnTo>
                        <a:pt x="3059" y="157"/>
                      </a:lnTo>
                      <a:lnTo>
                        <a:pt x="3061" y="153"/>
                      </a:lnTo>
                      <a:lnTo>
                        <a:pt x="3067" y="149"/>
                      </a:lnTo>
                      <a:lnTo>
                        <a:pt x="3067" y="149"/>
                      </a:lnTo>
                      <a:lnTo>
                        <a:pt x="3084" y="141"/>
                      </a:lnTo>
                      <a:lnTo>
                        <a:pt x="3101" y="130"/>
                      </a:lnTo>
                      <a:lnTo>
                        <a:pt x="3114" y="121"/>
                      </a:lnTo>
                      <a:lnTo>
                        <a:pt x="3117" y="118"/>
                      </a:lnTo>
                      <a:lnTo>
                        <a:pt x="3117" y="117"/>
                      </a:lnTo>
                      <a:lnTo>
                        <a:pt x="3117" y="115"/>
                      </a:lnTo>
                      <a:lnTo>
                        <a:pt x="3117" y="115"/>
                      </a:lnTo>
                      <a:lnTo>
                        <a:pt x="3114" y="110"/>
                      </a:lnTo>
                      <a:lnTo>
                        <a:pt x="3111" y="106"/>
                      </a:lnTo>
                      <a:lnTo>
                        <a:pt x="3109" y="102"/>
                      </a:lnTo>
                      <a:lnTo>
                        <a:pt x="3105" y="100"/>
                      </a:lnTo>
                      <a:lnTo>
                        <a:pt x="3100" y="97"/>
                      </a:lnTo>
                      <a:lnTo>
                        <a:pt x="3092" y="96"/>
                      </a:lnTo>
                      <a:lnTo>
                        <a:pt x="3092" y="96"/>
                      </a:lnTo>
                      <a:lnTo>
                        <a:pt x="3083" y="92"/>
                      </a:lnTo>
                      <a:lnTo>
                        <a:pt x="3076" y="89"/>
                      </a:lnTo>
                      <a:lnTo>
                        <a:pt x="3063" y="79"/>
                      </a:lnTo>
                      <a:lnTo>
                        <a:pt x="3055" y="75"/>
                      </a:lnTo>
                      <a:lnTo>
                        <a:pt x="3049" y="74"/>
                      </a:lnTo>
                      <a:lnTo>
                        <a:pt x="3046" y="74"/>
                      </a:lnTo>
                      <a:lnTo>
                        <a:pt x="3042" y="75"/>
                      </a:lnTo>
                      <a:lnTo>
                        <a:pt x="3037" y="78"/>
                      </a:lnTo>
                      <a:lnTo>
                        <a:pt x="3033" y="80"/>
                      </a:lnTo>
                      <a:lnTo>
                        <a:pt x="3033" y="80"/>
                      </a:lnTo>
                      <a:lnTo>
                        <a:pt x="3019" y="93"/>
                      </a:lnTo>
                      <a:lnTo>
                        <a:pt x="3012" y="102"/>
                      </a:lnTo>
                      <a:lnTo>
                        <a:pt x="3009" y="104"/>
                      </a:lnTo>
                      <a:lnTo>
                        <a:pt x="3009" y="108"/>
                      </a:lnTo>
                      <a:lnTo>
                        <a:pt x="3008" y="115"/>
                      </a:lnTo>
                      <a:lnTo>
                        <a:pt x="3008" y="115"/>
                      </a:lnTo>
                      <a:lnTo>
                        <a:pt x="3008" y="118"/>
                      </a:lnTo>
                      <a:lnTo>
                        <a:pt x="3006" y="120"/>
                      </a:lnTo>
                      <a:lnTo>
                        <a:pt x="2999" y="123"/>
                      </a:lnTo>
                      <a:lnTo>
                        <a:pt x="2992" y="125"/>
                      </a:lnTo>
                      <a:lnTo>
                        <a:pt x="2987" y="126"/>
                      </a:lnTo>
                      <a:lnTo>
                        <a:pt x="2984" y="130"/>
                      </a:lnTo>
                      <a:lnTo>
                        <a:pt x="2984" y="130"/>
                      </a:lnTo>
                      <a:lnTo>
                        <a:pt x="2976" y="138"/>
                      </a:lnTo>
                      <a:lnTo>
                        <a:pt x="2970" y="146"/>
                      </a:lnTo>
                      <a:lnTo>
                        <a:pt x="2967" y="149"/>
                      </a:lnTo>
                      <a:lnTo>
                        <a:pt x="2962" y="152"/>
                      </a:lnTo>
                      <a:lnTo>
                        <a:pt x="2956" y="154"/>
                      </a:lnTo>
                      <a:lnTo>
                        <a:pt x="2950" y="154"/>
                      </a:lnTo>
                      <a:lnTo>
                        <a:pt x="2950" y="154"/>
                      </a:lnTo>
                      <a:lnTo>
                        <a:pt x="2944" y="155"/>
                      </a:lnTo>
                      <a:lnTo>
                        <a:pt x="2940" y="158"/>
                      </a:lnTo>
                      <a:lnTo>
                        <a:pt x="2938" y="163"/>
                      </a:lnTo>
                      <a:lnTo>
                        <a:pt x="2936" y="166"/>
                      </a:lnTo>
                      <a:lnTo>
                        <a:pt x="2936" y="171"/>
                      </a:lnTo>
                      <a:lnTo>
                        <a:pt x="2934" y="175"/>
                      </a:lnTo>
                      <a:lnTo>
                        <a:pt x="2930" y="179"/>
                      </a:lnTo>
                      <a:lnTo>
                        <a:pt x="2924" y="180"/>
                      </a:lnTo>
                      <a:lnTo>
                        <a:pt x="2924" y="180"/>
                      </a:lnTo>
                      <a:lnTo>
                        <a:pt x="2917" y="180"/>
                      </a:lnTo>
                      <a:lnTo>
                        <a:pt x="2910" y="182"/>
                      </a:lnTo>
                      <a:lnTo>
                        <a:pt x="2896" y="188"/>
                      </a:lnTo>
                      <a:lnTo>
                        <a:pt x="2891" y="188"/>
                      </a:lnTo>
                      <a:lnTo>
                        <a:pt x="2890" y="188"/>
                      </a:lnTo>
                      <a:lnTo>
                        <a:pt x="2889" y="187"/>
                      </a:lnTo>
                      <a:lnTo>
                        <a:pt x="2888" y="186"/>
                      </a:lnTo>
                      <a:lnTo>
                        <a:pt x="2888" y="183"/>
                      </a:lnTo>
                      <a:lnTo>
                        <a:pt x="2890" y="174"/>
                      </a:lnTo>
                      <a:lnTo>
                        <a:pt x="2890" y="174"/>
                      </a:lnTo>
                      <a:lnTo>
                        <a:pt x="2894" y="165"/>
                      </a:lnTo>
                      <a:lnTo>
                        <a:pt x="2898" y="160"/>
                      </a:lnTo>
                      <a:lnTo>
                        <a:pt x="2902" y="158"/>
                      </a:lnTo>
                      <a:lnTo>
                        <a:pt x="2906" y="158"/>
                      </a:lnTo>
                      <a:lnTo>
                        <a:pt x="2910" y="157"/>
                      </a:lnTo>
                      <a:lnTo>
                        <a:pt x="2912" y="155"/>
                      </a:lnTo>
                      <a:lnTo>
                        <a:pt x="2915" y="152"/>
                      </a:lnTo>
                      <a:lnTo>
                        <a:pt x="2915" y="144"/>
                      </a:lnTo>
                      <a:lnTo>
                        <a:pt x="2915" y="144"/>
                      </a:lnTo>
                      <a:lnTo>
                        <a:pt x="2915" y="135"/>
                      </a:lnTo>
                      <a:lnTo>
                        <a:pt x="2912" y="125"/>
                      </a:lnTo>
                      <a:lnTo>
                        <a:pt x="2910" y="117"/>
                      </a:lnTo>
                      <a:lnTo>
                        <a:pt x="2905" y="108"/>
                      </a:lnTo>
                      <a:lnTo>
                        <a:pt x="2900" y="103"/>
                      </a:lnTo>
                      <a:lnTo>
                        <a:pt x="2898" y="102"/>
                      </a:lnTo>
                      <a:lnTo>
                        <a:pt x="2895" y="101"/>
                      </a:lnTo>
                      <a:lnTo>
                        <a:pt x="2891" y="101"/>
                      </a:lnTo>
                      <a:lnTo>
                        <a:pt x="2889" y="102"/>
                      </a:lnTo>
                      <a:lnTo>
                        <a:pt x="2885" y="104"/>
                      </a:lnTo>
                      <a:lnTo>
                        <a:pt x="2883" y="108"/>
                      </a:lnTo>
                      <a:lnTo>
                        <a:pt x="2883" y="108"/>
                      </a:lnTo>
                      <a:lnTo>
                        <a:pt x="2868" y="127"/>
                      </a:lnTo>
                      <a:lnTo>
                        <a:pt x="2856" y="146"/>
                      </a:lnTo>
                      <a:lnTo>
                        <a:pt x="2850" y="152"/>
                      </a:lnTo>
                      <a:lnTo>
                        <a:pt x="2847" y="154"/>
                      </a:lnTo>
                      <a:lnTo>
                        <a:pt x="2845" y="154"/>
                      </a:lnTo>
                      <a:lnTo>
                        <a:pt x="2845" y="153"/>
                      </a:lnTo>
                      <a:lnTo>
                        <a:pt x="2845" y="144"/>
                      </a:lnTo>
                      <a:lnTo>
                        <a:pt x="2845" y="144"/>
                      </a:lnTo>
                      <a:lnTo>
                        <a:pt x="2848" y="135"/>
                      </a:lnTo>
                      <a:lnTo>
                        <a:pt x="2850" y="129"/>
                      </a:lnTo>
                      <a:lnTo>
                        <a:pt x="2853" y="125"/>
                      </a:lnTo>
                      <a:lnTo>
                        <a:pt x="2854" y="121"/>
                      </a:lnTo>
                      <a:lnTo>
                        <a:pt x="2856" y="120"/>
                      </a:lnTo>
                      <a:lnTo>
                        <a:pt x="2856" y="118"/>
                      </a:lnTo>
                      <a:lnTo>
                        <a:pt x="2856" y="114"/>
                      </a:lnTo>
                      <a:lnTo>
                        <a:pt x="2855" y="110"/>
                      </a:lnTo>
                      <a:lnTo>
                        <a:pt x="2855" y="110"/>
                      </a:lnTo>
                      <a:lnTo>
                        <a:pt x="2853" y="106"/>
                      </a:lnTo>
                      <a:lnTo>
                        <a:pt x="2849" y="103"/>
                      </a:lnTo>
                      <a:lnTo>
                        <a:pt x="2844" y="103"/>
                      </a:lnTo>
                      <a:lnTo>
                        <a:pt x="2839" y="103"/>
                      </a:lnTo>
                      <a:lnTo>
                        <a:pt x="2834" y="103"/>
                      </a:lnTo>
                      <a:lnTo>
                        <a:pt x="2830" y="102"/>
                      </a:lnTo>
                      <a:lnTo>
                        <a:pt x="2827" y="100"/>
                      </a:lnTo>
                      <a:lnTo>
                        <a:pt x="2826" y="96"/>
                      </a:lnTo>
                      <a:lnTo>
                        <a:pt x="2826" y="96"/>
                      </a:lnTo>
                      <a:lnTo>
                        <a:pt x="2826" y="91"/>
                      </a:lnTo>
                      <a:lnTo>
                        <a:pt x="2828" y="92"/>
                      </a:lnTo>
                      <a:lnTo>
                        <a:pt x="2830" y="92"/>
                      </a:lnTo>
                      <a:lnTo>
                        <a:pt x="2832" y="89"/>
                      </a:lnTo>
                      <a:lnTo>
                        <a:pt x="2836" y="83"/>
                      </a:lnTo>
                      <a:lnTo>
                        <a:pt x="2841" y="70"/>
                      </a:lnTo>
                      <a:lnTo>
                        <a:pt x="2841" y="70"/>
                      </a:lnTo>
                      <a:lnTo>
                        <a:pt x="2847" y="58"/>
                      </a:lnTo>
                      <a:lnTo>
                        <a:pt x="2853" y="49"/>
                      </a:lnTo>
                      <a:lnTo>
                        <a:pt x="2858" y="42"/>
                      </a:lnTo>
                      <a:lnTo>
                        <a:pt x="2861" y="38"/>
                      </a:lnTo>
                      <a:lnTo>
                        <a:pt x="2864" y="34"/>
                      </a:lnTo>
                      <a:lnTo>
                        <a:pt x="2864" y="31"/>
                      </a:lnTo>
                      <a:lnTo>
                        <a:pt x="2861" y="29"/>
                      </a:lnTo>
                      <a:lnTo>
                        <a:pt x="2855" y="27"/>
                      </a:lnTo>
                      <a:lnTo>
                        <a:pt x="2855" y="27"/>
                      </a:lnTo>
                      <a:lnTo>
                        <a:pt x="2853" y="24"/>
                      </a:lnTo>
                      <a:lnTo>
                        <a:pt x="2850" y="22"/>
                      </a:lnTo>
                      <a:lnTo>
                        <a:pt x="2847" y="16"/>
                      </a:lnTo>
                      <a:lnTo>
                        <a:pt x="2845" y="11"/>
                      </a:lnTo>
                      <a:lnTo>
                        <a:pt x="2844" y="5"/>
                      </a:lnTo>
                      <a:lnTo>
                        <a:pt x="2843" y="1"/>
                      </a:lnTo>
                      <a:lnTo>
                        <a:pt x="2842" y="0"/>
                      </a:lnTo>
                      <a:lnTo>
                        <a:pt x="2841" y="0"/>
                      </a:lnTo>
                      <a:lnTo>
                        <a:pt x="2834" y="1"/>
                      </a:lnTo>
                      <a:lnTo>
                        <a:pt x="2826" y="6"/>
                      </a:lnTo>
                      <a:lnTo>
                        <a:pt x="2826" y="6"/>
                      </a:lnTo>
                      <a:lnTo>
                        <a:pt x="2816" y="12"/>
                      </a:lnTo>
                      <a:lnTo>
                        <a:pt x="2808" y="17"/>
                      </a:lnTo>
                      <a:lnTo>
                        <a:pt x="2792" y="22"/>
                      </a:lnTo>
                      <a:lnTo>
                        <a:pt x="2785" y="24"/>
                      </a:lnTo>
                      <a:lnTo>
                        <a:pt x="2777" y="27"/>
                      </a:lnTo>
                      <a:lnTo>
                        <a:pt x="2768" y="33"/>
                      </a:lnTo>
                      <a:lnTo>
                        <a:pt x="2757" y="41"/>
                      </a:lnTo>
                      <a:lnTo>
                        <a:pt x="2757" y="41"/>
                      </a:lnTo>
                      <a:lnTo>
                        <a:pt x="2746" y="50"/>
                      </a:lnTo>
                      <a:lnTo>
                        <a:pt x="2736" y="57"/>
                      </a:lnTo>
                      <a:lnTo>
                        <a:pt x="2728" y="62"/>
                      </a:lnTo>
                      <a:lnTo>
                        <a:pt x="2723" y="66"/>
                      </a:lnTo>
                      <a:lnTo>
                        <a:pt x="2722" y="68"/>
                      </a:lnTo>
                      <a:lnTo>
                        <a:pt x="2722" y="70"/>
                      </a:lnTo>
                      <a:lnTo>
                        <a:pt x="2722" y="72"/>
                      </a:lnTo>
                      <a:lnTo>
                        <a:pt x="2724" y="74"/>
                      </a:lnTo>
                      <a:lnTo>
                        <a:pt x="2730" y="79"/>
                      </a:lnTo>
                      <a:lnTo>
                        <a:pt x="2742" y="85"/>
                      </a:lnTo>
                      <a:lnTo>
                        <a:pt x="2742" y="85"/>
                      </a:lnTo>
                      <a:lnTo>
                        <a:pt x="2765" y="96"/>
                      </a:lnTo>
                      <a:lnTo>
                        <a:pt x="2779" y="101"/>
                      </a:lnTo>
                      <a:lnTo>
                        <a:pt x="2781" y="102"/>
                      </a:lnTo>
                      <a:lnTo>
                        <a:pt x="2781" y="103"/>
                      </a:lnTo>
                      <a:lnTo>
                        <a:pt x="2777" y="106"/>
                      </a:lnTo>
                      <a:lnTo>
                        <a:pt x="2777" y="106"/>
                      </a:lnTo>
                      <a:lnTo>
                        <a:pt x="2774" y="107"/>
                      </a:lnTo>
                      <a:lnTo>
                        <a:pt x="2771" y="107"/>
                      </a:lnTo>
                      <a:lnTo>
                        <a:pt x="2769" y="107"/>
                      </a:lnTo>
                      <a:lnTo>
                        <a:pt x="2765" y="109"/>
                      </a:lnTo>
                      <a:lnTo>
                        <a:pt x="2757" y="120"/>
                      </a:lnTo>
                      <a:lnTo>
                        <a:pt x="2757" y="120"/>
                      </a:lnTo>
                      <a:lnTo>
                        <a:pt x="2748" y="132"/>
                      </a:lnTo>
                      <a:lnTo>
                        <a:pt x="2741" y="138"/>
                      </a:lnTo>
                      <a:lnTo>
                        <a:pt x="2735" y="142"/>
                      </a:lnTo>
                      <a:lnTo>
                        <a:pt x="2728" y="144"/>
                      </a:lnTo>
                      <a:lnTo>
                        <a:pt x="2728" y="144"/>
                      </a:lnTo>
                      <a:lnTo>
                        <a:pt x="2722" y="148"/>
                      </a:lnTo>
                      <a:lnTo>
                        <a:pt x="2713" y="154"/>
                      </a:lnTo>
                      <a:lnTo>
                        <a:pt x="2691" y="170"/>
                      </a:lnTo>
                      <a:lnTo>
                        <a:pt x="2680" y="177"/>
                      </a:lnTo>
                      <a:lnTo>
                        <a:pt x="2669" y="182"/>
                      </a:lnTo>
                      <a:lnTo>
                        <a:pt x="2665" y="185"/>
                      </a:lnTo>
                      <a:lnTo>
                        <a:pt x="2661" y="186"/>
                      </a:lnTo>
                      <a:lnTo>
                        <a:pt x="2657" y="186"/>
                      </a:lnTo>
                      <a:lnTo>
                        <a:pt x="2654" y="185"/>
                      </a:lnTo>
                      <a:lnTo>
                        <a:pt x="2654" y="185"/>
                      </a:lnTo>
                      <a:lnTo>
                        <a:pt x="2650" y="181"/>
                      </a:lnTo>
                      <a:lnTo>
                        <a:pt x="2650" y="179"/>
                      </a:lnTo>
                      <a:lnTo>
                        <a:pt x="2652" y="176"/>
                      </a:lnTo>
                      <a:lnTo>
                        <a:pt x="2655" y="172"/>
                      </a:lnTo>
                      <a:lnTo>
                        <a:pt x="2657" y="170"/>
                      </a:lnTo>
                      <a:lnTo>
                        <a:pt x="2658" y="166"/>
                      </a:lnTo>
                      <a:lnTo>
                        <a:pt x="2656" y="161"/>
                      </a:lnTo>
                      <a:lnTo>
                        <a:pt x="2649" y="154"/>
                      </a:lnTo>
                      <a:lnTo>
                        <a:pt x="2649" y="154"/>
                      </a:lnTo>
                      <a:lnTo>
                        <a:pt x="2641" y="148"/>
                      </a:lnTo>
                      <a:lnTo>
                        <a:pt x="2637" y="143"/>
                      </a:lnTo>
                      <a:lnTo>
                        <a:pt x="2633" y="138"/>
                      </a:lnTo>
                      <a:lnTo>
                        <a:pt x="2632" y="138"/>
                      </a:lnTo>
                      <a:lnTo>
                        <a:pt x="2628" y="140"/>
                      </a:lnTo>
                      <a:lnTo>
                        <a:pt x="2615" y="144"/>
                      </a:lnTo>
                      <a:lnTo>
                        <a:pt x="2615" y="144"/>
                      </a:lnTo>
                      <a:lnTo>
                        <a:pt x="2610" y="147"/>
                      </a:lnTo>
                      <a:lnTo>
                        <a:pt x="2606" y="148"/>
                      </a:lnTo>
                      <a:lnTo>
                        <a:pt x="2604" y="151"/>
                      </a:lnTo>
                      <a:lnTo>
                        <a:pt x="2603" y="153"/>
                      </a:lnTo>
                      <a:lnTo>
                        <a:pt x="2603" y="158"/>
                      </a:lnTo>
                      <a:lnTo>
                        <a:pt x="2603" y="161"/>
                      </a:lnTo>
                      <a:lnTo>
                        <a:pt x="2601" y="165"/>
                      </a:lnTo>
                      <a:lnTo>
                        <a:pt x="2600" y="166"/>
                      </a:lnTo>
                      <a:lnTo>
                        <a:pt x="2598" y="166"/>
                      </a:lnTo>
                      <a:lnTo>
                        <a:pt x="2591" y="166"/>
                      </a:lnTo>
                      <a:lnTo>
                        <a:pt x="2575" y="164"/>
                      </a:lnTo>
                      <a:lnTo>
                        <a:pt x="2575" y="164"/>
                      </a:lnTo>
                      <a:lnTo>
                        <a:pt x="2560" y="161"/>
                      </a:lnTo>
                      <a:lnTo>
                        <a:pt x="2552" y="161"/>
                      </a:lnTo>
                      <a:lnTo>
                        <a:pt x="2548" y="163"/>
                      </a:lnTo>
                      <a:lnTo>
                        <a:pt x="2546" y="164"/>
                      </a:lnTo>
                      <a:lnTo>
                        <a:pt x="2542" y="166"/>
                      </a:lnTo>
                      <a:lnTo>
                        <a:pt x="2537" y="168"/>
                      </a:lnTo>
                      <a:lnTo>
                        <a:pt x="2525" y="166"/>
                      </a:lnTo>
                      <a:lnTo>
                        <a:pt x="2506" y="164"/>
                      </a:lnTo>
                      <a:lnTo>
                        <a:pt x="2506" y="164"/>
                      </a:lnTo>
                      <a:lnTo>
                        <a:pt x="2450" y="155"/>
                      </a:lnTo>
                      <a:lnTo>
                        <a:pt x="2427" y="149"/>
                      </a:lnTo>
                      <a:lnTo>
                        <a:pt x="2427" y="149"/>
                      </a:lnTo>
                      <a:lnTo>
                        <a:pt x="2422" y="148"/>
                      </a:lnTo>
                      <a:lnTo>
                        <a:pt x="2419" y="146"/>
                      </a:lnTo>
                      <a:lnTo>
                        <a:pt x="2418" y="144"/>
                      </a:lnTo>
                      <a:lnTo>
                        <a:pt x="2419" y="143"/>
                      </a:lnTo>
                      <a:lnTo>
                        <a:pt x="2418" y="141"/>
                      </a:lnTo>
                      <a:lnTo>
                        <a:pt x="2417" y="140"/>
                      </a:lnTo>
                      <a:lnTo>
                        <a:pt x="2412" y="137"/>
                      </a:lnTo>
                      <a:lnTo>
                        <a:pt x="2402" y="135"/>
                      </a:lnTo>
                      <a:lnTo>
                        <a:pt x="2402" y="135"/>
                      </a:lnTo>
                      <a:lnTo>
                        <a:pt x="2389" y="132"/>
                      </a:lnTo>
                      <a:lnTo>
                        <a:pt x="2373" y="132"/>
                      </a:lnTo>
                      <a:lnTo>
                        <a:pt x="2355" y="132"/>
                      </a:lnTo>
                      <a:lnTo>
                        <a:pt x="2338" y="134"/>
                      </a:lnTo>
                      <a:lnTo>
                        <a:pt x="2322" y="135"/>
                      </a:lnTo>
                      <a:lnTo>
                        <a:pt x="2311" y="138"/>
                      </a:lnTo>
                      <a:lnTo>
                        <a:pt x="2307" y="140"/>
                      </a:lnTo>
                      <a:lnTo>
                        <a:pt x="2304" y="141"/>
                      </a:lnTo>
                      <a:lnTo>
                        <a:pt x="2303" y="143"/>
                      </a:lnTo>
                      <a:lnTo>
                        <a:pt x="2304" y="144"/>
                      </a:lnTo>
                      <a:lnTo>
                        <a:pt x="2304" y="144"/>
                      </a:lnTo>
                      <a:lnTo>
                        <a:pt x="2307" y="146"/>
                      </a:lnTo>
                      <a:lnTo>
                        <a:pt x="2309" y="147"/>
                      </a:lnTo>
                      <a:lnTo>
                        <a:pt x="2315" y="147"/>
                      </a:lnTo>
                      <a:lnTo>
                        <a:pt x="2322" y="147"/>
                      </a:lnTo>
                      <a:lnTo>
                        <a:pt x="2330" y="144"/>
                      </a:lnTo>
                      <a:lnTo>
                        <a:pt x="2343" y="142"/>
                      </a:lnTo>
                      <a:lnTo>
                        <a:pt x="2347" y="142"/>
                      </a:lnTo>
                      <a:lnTo>
                        <a:pt x="2348" y="143"/>
                      </a:lnTo>
                      <a:lnTo>
                        <a:pt x="2349" y="144"/>
                      </a:lnTo>
                      <a:lnTo>
                        <a:pt x="2349" y="144"/>
                      </a:lnTo>
                      <a:lnTo>
                        <a:pt x="2348" y="147"/>
                      </a:lnTo>
                      <a:lnTo>
                        <a:pt x="2345" y="148"/>
                      </a:lnTo>
                      <a:lnTo>
                        <a:pt x="2339" y="148"/>
                      </a:lnTo>
                      <a:lnTo>
                        <a:pt x="2334" y="148"/>
                      </a:lnTo>
                      <a:lnTo>
                        <a:pt x="2330" y="151"/>
                      </a:lnTo>
                      <a:lnTo>
                        <a:pt x="2325" y="153"/>
                      </a:lnTo>
                      <a:lnTo>
                        <a:pt x="2319" y="159"/>
                      </a:lnTo>
                      <a:lnTo>
                        <a:pt x="2319" y="159"/>
                      </a:lnTo>
                      <a:lnTo>
                        <a:pt x="2308" y="176"/>
                      </a:lnTo>
                      <a:lnTo>
                        <a:pt x="2298" y="193"/>
                      </a:lnTo>
                      <a:lnTo>
                        <a:pt x="2293" y="199"/>
                      </a:lnTo>
                      <a:lnTo>
                        <a:pt x="2290" y="204"/>
                      </a:lnTo>
                      <a:lnTo>
                        <a:pt x="2287" y="205"/>
                      </a:lnTo>
                      <a:lnTo>
                        <a:pt x="2286" y="205"/>
                      </a:lnTo>
                      <a:lnTo>
                        <a:pt x="2285" y="204"/>
                      </a:lnTo>
                      <a:lnTo>
                        <a:pt x="2285" y="204"/>
                      </a:lnTo>
                      <a:lnTo>
                        <a:pt x="2283" y="202"/>
                      </a:lnTo>
                      <a:lnTo>
                        <a:pt x="2285" y="199"/>
                      </a:lnTo>
                      <a:lnTo>
                        <a:pt x="2288" y="196"/>
                      </a:lnTo>
                      <a:lnTo>
                        <a:pt x="2298" y="185"/>
                      </a:lnTo>
                      <a:lnTo>
                        <a:pt x="2302" y="180"/>
                      </a:lnTo>
                      <a:lnTo>
                        <a:pt x="2302" y="177"/>
                      </a:lnTo>
                      <a:lnTo>
                        <a:pt x="2300" y="175"/>
                      </a:lnTo>
                      <a:lnTo>
                        <a:pt x="2298" y="174"/>
                      </a:lnTo>
                      <a:lnTo>
                        <a:pt x="2293" y="171"/>
                      </a:lnTo>
                      <a:lnTo>
                        <a:pt x="2280" y="169"/>
                      </a:lnTo>
                      <a:lnTo>
                        <a:pt x="2280" y="169"/>
                      </a:lnTo>
                      <a:lnTo>
                        <a:pt x="2251" y="165"/>
                      </a:lnTo>
                      <a:lnTo>
                        <a:pt x="2231" y="163"/>
                      </a:lnTo>
                      <a:lnTo>
                        <a:pt x="2214" y="163"/>
                      </a:lnTo>
                      <a:lnTo>
                        <a:pt x="2191" y="164"/>
                      </a:lnTo>
                      <a:lnTo>
                        <a:pt x="2191" y="164"/>
                      </a:lnTo>
                      <a:lnTo>
                        <a:pt x="2157" y="168"/>
                      </a:lnTo>
                      <a:lnTo>
                        <a:pt x="2125" y="168"/>
                      </a:lnTo>
                      <a:lnTo>
                        <a:pt x="2112" y="166"/>
                      </a:lnTo>
                      <a:lnTo>
                        <a:pt x="2104" y="165"/>
                      </a:lnTo>
                      <a:lnTo>
                        <a:pt x="2103" y="164"/>
                      </a:lnTo>
                      <a:lnTo>
                        <a:pt x="2101" y="163"/>
                      </a:lnTo>
                      <a:lnTo>
                        <a:pt x="2104" y="161"/>
                      </a:lnTo>
                      <a:lnTo>
                        <a:pt x="2108" y="159"/>
                      </a:lnTo>
                      <a:lnTo>
                        <a:pt x="2108" y="159"/>
                      </a:lnTo>
                      <a:lnTo>
                        <a:pt x="2116" y="157"/>
                      </a:lnTo>
                      <a:lnTo>
                        <a:pt x="2126" y="154"/>
                      </a:lnTo>
                      <a:lnTo>
                        <a:pt x="2143" y="152"/>
                      </a:lnTo>
                      <a:lnTo>
                        <a:pt x="2150" y="149"/>
                      </a:lnTo>
                      <a:lnTo>
                        <a:pt x="2154" y="148"/>
                      </a:lnTo>
                      <a:lnTo>
                        <a:pt x="2157" y="144"/>
                      </a:lnTo>
                      <a:lnTo>
                        <a:pt x="2157" y="142"/>
                      </a:lnTo>
                      <a:lnTo>
                        <a:pt x="2156" y="140"/>
                      </a:lnTo>
                      <a:lnTo>
                        <a:pt x="2156" y="140"/>
                      </a:lnTo>
                      <a:lnTo>
                        <a:pt x="2154" y="130"/>
                      </a:lnTo>
                      <a:lnTo>
                        <a:pt x="2152" y="127"/>
                      </a:lnTo>
                      <a:lnTo>
                        <a:pt x="2151" y="124"/>
                      </a:lnTo>
                      <a:lnTo>
                        <a:pt x="2148" y="123"/>
                      </a:lnTo>
                      <a:lnTo>
                        <a:pt x="2143" y="121"/>
                      </a:lnTo>
                      <a:lnTo>
                        <a:pt x="2127" y="120"/>
                      </a:lnTo>
                      <a:lnTo>
                        <a:pt x="2127" y="120"/>
                      </a:lnTo>
                      <a:lnTo>
                        <a:pt x="2084" y="120"/>
                      </a:lnTo>
                      <a:lnTo>
                        <a:pt x="2066" y="119"/>
                      </a:lnTo>
                      <a:lnTo>
                        <a:pt x="2058" y="118"/>
                      </a:lnTo>
                      <a:lnTo>
                        <a:pt x="2050" y="115"/>
                      </a:lnTo>
                      <a:lnTo>
                        <a:pt x="2050" y="115"/>
                      </a:lnTo>
                      <a:lnTo>
                        <a:pt x="2033" y="108"/>
                      </a:lnTo>
                      <a:lnTo>
                        <a:pt x="2009" y="101"/>
                      </a:lnTo>
                      <a:lnTo>
                        <a:pt x="2009" y="101"/>
                      </a:lnTo>
                      <a:lnTo>
                        <a:pt x="2000" y="97"/>
                      </a:lnTo>
                      <a:lnTo>
                        <a:pt x="1993" y="93"/>
                      </a:lnTo>
                      <a:lnTo>
                        <a:pt x="1986" y="87"/>
                      </a:lnTo>
                      <a:lnTo>
                        <a:pt x="1984" y="86"/>
                      </a:lnTo>
                      <a:lnTo>
                        <a:pt x="1980" y="86"/>
                      </a:lnTo>
                      <a:lnTo>
                        <a:pt x="1974" y="87"/>
                      </a:lnTo>
                      <a:lnTo>
                        <a:pt x="1964" y="90"/>
                      </a:lnTo>
                      <a:lnTo>
                        <a:pt x="1964" y="90"/>
                      </a:lnTo>
                      <a:lnTo>
                        <a:pt x="1953" y="95"/>
                      </a:lnTo>
                      <a:lnTo>
                        <a:pt x="1944" y="100"/>
                      </a:lnTo>
                      <a:lnTo>
                        <a:pt x="1927" y="109"/>
                      </a:lnTo>
                      <a:lnTo>
                        <a:pt x="1919" y="112"/>
                      </a:lnTo>
                      <a:lnTo>
                        <a:pt x="1915" y="113"/>
                      </a:lnTo>
                      <a:lnTo>
                        <a:pt x="1912" y="112"/>
                      </a:lnTo>
                      <a:lnTo>
                        <a:pt x="1911" y="110"/>
                      </a:lnTo>
                      <a:lnTo>
                        <a:pt x="1911" y="108"/>
                      </a:lnTo>
                      <a:lnTo>
                        <a:pt x="1910" y="106"/>
                      </a:lnTo>
                      <a:lnTo>
                        <a:pt x="1910" y="106"/>
                      </a:lnTo>
                      <a:lnTo>
                        <a:pt x="1911" y="98"/>
                      </a:lnTo>
                      <a:lnTo>
                        <a:pt x="1913" y="91"/>
                      </a:lnTo>
                      <a:lnTo>
                        <a:pt x="1921" y="80"/>
                      </a:lnTo>
                      <a:lnTo>
                        <a:pt x="1923" y="75"/>
                      </a:lnTo>
                      <a:lnTo>
                        <a:pt x="1915" y="80"/>
                      </a:lnTo>
                      <a:lnTo>
                        <a:pt x="1915" y="80"/>
                      </a:lnTo>
                      <a:lnTo>
                        <a:pt x="1908" y="86"/>
                      </a:lnTo>
                      <a:lnTo>
                        <a:pt x="1902" y="93"/>
                      </a:lnTo>
                      <a:lnTo>
                        <a:pt x="1892" y="106"/>
                      </a:lnTo>
                      <a:lnTo>
                        <a:pt x="1887" y="110"/>
                      </a:lnTo>
                      <a:lnTo>
                        <a:pt x="1881" y="112"/>
                      </a:lnTo>
                      <a:lnTo>
                        <a:pt x="1878" y="112"/>
                      </a:lnTo>
                      <a:lnTo>
                        <a:pt x="1876" y="110"/>
                      </a:lnTo>
                      <a:lnTo>
                        <a:pt x="1871" y="106"/>
                      </a:lnTo>
                      <a:lnTo>
                        <a:pt x="1871" y="106"/>
                      </a:lnTo>
                      <a:lnTo>
                        <a:pt x="1868" y="101"/>
                      </a:lnTo>
                      <a:lnTo>
                        <a:pt x="1867" y="96"/>
                      </a:lnTo>
                      <a:lnTo>
                        <a:pt x="1865" y="84"/>
                      </a:lnTo>
                      <a:lnTo>
                        <a:pt x="1864" y="59"/>
                      </a:lnTo>
                      <a:lnTo>
                        <a:pt x="1862" y="50"/>
                      </a:lnTo>
                      <a:lnTo>
                        <a:pt x="1861" y="46"/>
                      </a:lnTo>
                      <a:lnTo>
                        <a:pt x="1860" y="44"/>
                      </a:lnTo>
                      <a:lnTo>
                        <a:pt x="1858" y="42"/>
                      </a:lnTo>
                      <a:lnTo>
                        <a:pt x="1855" y="42"/>
                      </a:lnTo>
                      <a:lnTo>
                        <a:pt x="1851" y="45"/>
                      </a:lnTo>
                      <a:lnTo>
                        <a:pt x="1845" y="49"/>
                      </a:lnTo>
                      <a:lnTo>
                        <a:pt x="1845" y="49"/>
                      </a:lnTo>
                      <a:lnTo>
                        <a:pt x="1834" y="57"/>
                      </a:lnTo>
                      <a:lnTo>
                        <a:pt x="1822" y="64"/>
                      </a:lnTo>
                      <a:lnTo>
                        <a:pt x="1810" y="69"/>
                      </a:lnTo>
                      <a:lnTo>
                        <a:pt x="1799" y="73"/>
                      </a:lnTo>
                      <a:lnTo>
                        <a:pt x="1780" y="78"/>
                      </a:lnTo>
                      <a:lnTo>
                        <a:pt x="1773" y="79"/>
                      </a:lnTo>
                      <a:lnTo>
                        <a:pt x="1768" y="80"/>
                      </a:lnTo>
                      <a:lnTo>
                        <a:pt x="1768" y="80"/>
                      </a:lnTo>
                      <a:lnTo>
                        <a:pt x="1762" y="83"/>
                      </a:lnTo>
                      <a:lnTo>
                        <a:pt x="1757" y="83"/>
                      </a:lnTo>
                      <a:lnTo>
                        <a:pt x="1752" y="81"/>
                      </a:lnTo>
                      <a:lnTo>
                        <a:pt x="1742" y="80"/>
                      </a:lnTo>
                      <a:lnTo>
                        <a:pt x="1742" y="80"/>
                      </a:lnTo>
                      <a:lnTo>
                        <a:pt x="1731" y="81"/>
                      </a:lnTo>
                      <a:lnTo>
                        <a:pt x="1717" y="83"/>
                      </a:lnTo>
                      <a:lnTo>
                        <a:pt x="1697" y="86"/>
                      </a:lnTo>
                      <a:lnTo>
                        <a:pt x="1669" y="96"/>
                      </a:lnTo>
                      <a:lnTo>
                        <a:pt x="1669" y="96"/>
                      </a:lnTo>
                      <a:lnTo>
                        <a:pt x="1655" y="100"/>
                      </a:lnTo>
                      <a:lnTo>
                        <a:pt x="1645" y="102"/>
                      </a:lnTo>
                      <a:lnTo>
                        <a:pt x="1638" y="103"/>
                      </a:lnTo>
                      <a:lnTo>
                        <a:pt x="1632" y="103"/>
                      </a:lnTo>
                      <a:lnTo>
                        <a:pt x="1617" y="104"/>
                      </a:lnTo>
                      <a:lnTo>
                        <a:pt x="1606" y="107"/>
                      </a:lnTo>
                      <a:lnTo>
                        <a:pt x="1591" y="110"/>
                      </a:lnTo>
                      <a:lnTo>
                        <a:pt x="1591" y="110"/>
                      </a:lnTo>
                      <a:lnTo>
                        <a:pt x="1574" y="115"/>
                      </a:lnTo>
                      <a:lnTo>
                        <a:pt x="1561" y="120"/>
                      </a:lnTo>
                      <a:lnTo>
                        <a:pt x="1546" y="127"/>
                      </a:lnTo>
                      <a:lnTo>
                        <a:pt x="1540" y="129"/>
                      </a:lnTo>
                      <a:lnTo>
                        <a:pt x="1533" y="129"/>
                      </a:lnTo>
                      <a:lnTo>
                        <a:pt x="1526" y="126"/>
                      </a:lnTo>
                      <a:lnTo>
                        <a:pt x="1517" y="120"/>
                      </a:lnTo>
                      <a:lnTo>
                        <a:pt x="1517" y="120"/>
                      </a:lnTo>
                      <a:lnTo>
                        <a:pt x="1496" y="108"/>
                      </a:lnTo>
                      <a:lnTo>
                        <a:pt x="1479" y="101"/>
                      </a:lnTo>
                      <a:lnTo>
                        <a:pt x="1464" y="96"/>
                      </a:lnTo>
                      <a:lnTo>
                        <a:pt x="1452" y="96"/>
                      </a:lnTo>
                      <a:lnTo>
                        <a:pt x="1452" y="96"/>
                      </a:lnTo>
                      <a:lnTo>
                        <a:pt x="1441" y="95"/>
                      </a:lnTo>
                      <a:lnTo>
                        <a:pt x="1430" y="93"/>
                      </a:lnTo>
                      <a:lnTo>
                        <a:pt x="1424" y="92"/>
                      </a:lnTo>
                      <a:lnTo>
                        <a:pt x="1419" y="90"/>
                      </a:lnTo>
                      <a:lnTo>
                        <a:pt x="1413" y="85"/>
                      </a:lnTo>
                      <a:lnTo>
                        <a:pt x="1407" y="79"/>
                      </a:lnTo>
                      <a:lnTo>
                        <a:pt x="1407" y="79"/>
                      </a:lnTo>
                      <a:lnTo>
                        <a:pt x="1401" y="74"/>
                      </a:lnTo>
                      <a:lnTo>
                        <a:pt x="1396" y="73"/>
                      </a:lnTo>
                      <a:lnTo>
                        <a:pt x="1392" y="72"/>
                      </a:lnTo>
                      <a:lnTo>
                        <a:pt x="1387" y="73"/>
                      </a:lnTo>
                      <a:lnTo>
                        <a:pt x="1378" y="74"/>
                      </a:lnTo>
                      <a:lnTo>
                        <a:pt x="1368" y="76"/>
                      </a:lnTo>
                      <a:lnTo>
                        <a:pt x="1354" y="76"/>
                      </a:lnTo>
                      <a:lnTo>
                        <a:pt x="1334" y="75"/>
                      </a:lnTo>
                      <a:lnTo>
                        <a:pt x="1334" y="75"/>
                      </a:lnTo>
                      <a:lnTo>
                        <a:pt x="1315" y="73"/>
                      </a:lnTo>
                      <a:lnTo>
                        <a:pt x="1299" y="70"/>
                      </a:lnTo>
                      <a:lnTo>
                        <a:pt x="1279" y="64"/>
                      </a:lnTo>
                      <a:lnTo>
                        <a:pt x="1269" y="62"/>
                      </a:lnTo>
                      <a:lnTo>
                        <a:pt x="1259" y="61"/>
                      </a:lnTo>
                      <a:lnTo>
                        <a:pt x="1247" y="59"/>
                      </a:lnTo>
                      <a:lnTo>
                        <a:pt x="1230" y="61"/>
                      </a:lnTo>
                      <a:lnTo>
                        <a:pt x="1230" y="61"/>
                      </a:lnTo>
                      <a:lnTo>
                        <a:pt x="1216" y="63"/>
                      </a:lnTo>
                      <a:lnTo>
                        <a:pt x="1206" y="67"/>
                      </a:lnTo>
                      <a:lnTo>
                        <a:pt x="1201" y="69"/>
                      </a:lnTo>
                      <a:lnTo>
                        <a:pt x="1199" y="73"/>
                      </a:lnTo>
                      <a:lnTo>
                        <a:pt x="1196" y="74"/>
                      </a:lnTo>
                      <a:lnTo>
                        <a:pt x="1194" y="74"/>
                      </a:lnTo>
                      <a:lnTo>
                        <a:pt x="1182" y="66"/>
                      </a:lnTo>
                      <a:lnTo>
                        <a:pt x="1182" y="66"/>
                      </a:lnTo>
                      <a:lnTo>
                        <a:pt x="1166" y="55"/>
                      </a:lnTo>
                      <a:lnTo>
                        <a:pt x="1157" y="47"/>
                      </a:lnTo>
                      <a:lnTo>
                        <a:pt x="1152" y="46"/>
                      </a:lnTo>
                      <a:lnTo>
                        <a:pt x="1146" y="44"/>
                      </a:lnTo>
                      <a:lnTo>
                        <a:pt x="1127" y="41"/>
                      </a:lnTo>
                      <a:lnTo>
                        <a:pt x="1127" y="41"/>
                      </a:lnTo>
                      <a:lnTo>
                        <a:pt x="1117" y="39"/>
                      </a:lnTo>
                      <a:lnTo>
                        <a:pt x="1111" y="35"/>
                      </a:lnTo>
                      <a:lnTo>
                        <a:pt x="1108" y="31"/>
                      </a:lnTo>
                      <a:lnTo>
                        <a:pt x="1105" y="28"/>
                      </a:lnTo>
                      <a:lnTo>
                        <a:pt x="1101" y="25"/>
                      </a:lnTo>
                      <a:lnTo>
                        <a:pt x="1098" y="25"/>
                      </a:lnTo>
                      <a:lnTo>
                        <a:pt x="1091" y="27"/>
                      </a:lnTo>
                      <a:lnTo>
                        <a:pt x="1078" y="31"/>
                      </a:lnTo>
                      <a:lnTo>
                        <a:pt x="1078" y="31"/>
                      </a:lnTo>
                      <a:lnTo>
                        <a:pt x="1050" y="44"/>
                      </a:lnTo>
                      <a:lnTo>
                        <a:pt x="1038" y="49"/>
                      </a:lnTo>
                      <a:lnTo>
                        <a:pt x="1027" y="52"/>
                      </a:lnTo>
                      <a:lnTo>
                        <a:pt x="1017" y="55"/>
                      </a:lnTo>
                      <a:lnTo>
                        <a:pt x="1006" y="56"/>
                      </a:lnTo>
                      <a:lnTo>
                        <a:pt x="996" y="55"/>
                      </a:lnTo>
                      <a:lnTo>
                        <a:pt x="985" y="51"/>
                      </a:lnTo>
                      <a:lnTo>
                        <a:pt x="985" y="51"/>
                      </a:lnTo>
                      <a:lnTo>
                        <a:pt x="974" y="47"/>
                      </a:lnTo>
                      <a:lnTo>
                        <a:pt x="966" y="44"/>
                      </a:lnTo>
                      <a:lnTo>
                        <a:pt x="958" y="44"/>
                      </a:lnTo>
                      <a:lnTo>
                        <a:pt x="951" y="44"/>
                      </a:lnTo>
                      <a:lnTo>
                        <a:pt x="945" y="45"/>
                      </a:lnTo>
                      <a:lnTo>
                        <a:pt x="939" y="49"/>
                      </a:lnTo>
                      <a:lnTo>
                        <a:pt x="924" y="57"/>
                      </a:lnTo>
                      <a:lnTo>
                        <a:pt x="924" y="57"/>
                      </a:lnTo>
                      <a:lnTo>
                        <a:pt x="916" y="61"/>
                      </a:lnTo>
                      <a:lnTo>
                        <a:pt x="910" y="63"/>
                      </a:lnTo>
                      <a:lnTo>
                        <a:pt x="896" y="66"/>
                      </a:lnTo>
                      <a:lnTo>
                        <a:pt x="881" y="68"/>
                      </a:lnTo>
                      <a:lnTo>
                        <a:pt x="870" y="72"/>
                      </a:lnTo>
                      <a:lnTo>
                        <a:pt x="856" y="75"/>
                      </a:lnTo>
                      <a:lnTo>
                        <a:pt x="856" y="75"/>
                      </a:lnTo>
                      <a:lnTo>
                        <a:pt x="843" y="81"/>
                      </a:lnTo>
                      <a:lnTo>
                        <a:pt x="833" y="86"/>
                      </a:lnTo>
                      <a:lnTo>
                        <a:pt x="817" y="95"/>
                      </a:lnTo>
                      <a:lnTo>
                        <a:pt x="800" y="103"/>
                      </a:lnTo>
                      <a:lnTo>
                        <a:pt x="791" y="107"/>
                      </a:lnTo>
                      <a:lnTo>
                        <a:pt x="777" y="110"/>
                      </a:lnTo>
                      <a:lnTo>
                        <a:pt x="777" y="110"/>
                      </a:lnTo>
                      <a:lnTo>
                        <a:pt x="748" y="117"/>
                      </a:lnTo>
                      <a:lnTo>
                        <a:pt x="722" y="121"/>
                      </a:lnTo>
                      <a:lnTo>
                        <a:pt x="697" y="124"/>
                      </a:lnTo>
                      <a:lnTo>
                        <a:pt x="679" y="125"/>
                      </a:lnTo>
                      <a:lnTo>
                        <a:pt x="679" y="125"/>
                      </a:lnTo>
                      <a:lnTo>
                        <a:pt x="671" y="125"/>
                      </a:lnTo>
                      <a:lnTo>
                        <a:pt x="663" y="126"/>
                      </a:lnTo>
                      <a:lnTo>
                        <a:pt x="656" y="129"/>
                      </a:lnTo>
                      <a:lnTo>
                        <a:pt x="649" y="131"/>
                      </a:lnTo>
                      <a:lnTo>
                        <a:pt x="645" y="135"/>
                      </a:lnTo>
                      <a:lnTo>
                        <a:pt x="644" y="137"/>
                      </a:lnTo>
                      <a:lnTo>
                        <a:pt x="643" y="140"/>
                      </a:lnTo>
                      <a:lnTo>
                        <a:pt x="643" y="142"/>
                      </a:lnTo>
                      <a:lnTo>
                        <a:pt x="644" y="144"/>
                      </a:lnTo>
                      <a:lnTo>
                        <a:pt x="650" y="149"/>
                      </a:lnTo>
                      <a:lnTo>
                        <a:pt x="650" y="149"/>
                      </a:lnTo>
                      <a:lnTo>
                        <a:pt x="655" y="155"/>
                      </a:lnTo>
                      <a:lnTo>
                        <a:pt x="659" y="160"/>
                      </a:lnTo>
                      <a:lnTo>
                        <a:pt x="661" y="164"/>
                      </a:lnTo>
                      <a:lnTo>
                        <a:pt x="661" y="169"/>
                      </a:lnTo>
                      <a:lnTo>
                        <a:pt x="662" y="172"/>
                      </a:lnTo>
                      <a:lnTo>
                        <a:pt x="662" y="176"/>
                      </a:lnTo>
                      <a:lnTo>
                        <a:pt x="665" y="181"/>
                      </a:lnTo>
                      <a:lnTo>
                        <a:pt x="669" y="185"/>
                      </a:lnTo>
                      <a:lnTo>
                        <a:pt x="669" y="185"/>
                      </a:lnTo>
                      <a:lnTo>
                        <a:pt x="675" y="187"/>
                      </a:lnTo>
                      <a:lnTo>
                        <a:pt x="680" y="188"/>
                      </a:lnTo>
                      <a:lnTo>
                        <a:pt x="691" y="191"/>
                      </a:lnTo>
                      <a:lnTo>
                        <a:pt x="695" y="192"/>
                      </a:lnTo>
                      <a:lnTo>
                        <a:pt x="696" y="194"/>
                      </a:lnTo>
                      <a:lnTo>
                        <a:pt x="696" y="198"/>
                      </a:lnTo>
                      <a:lnTo>
                        <a:pt x="694" y="204"/>
                      </a:lnTo>
                      <a:lnTo>
                        <a:pt x="694" y="204"/>
                      </a:lnTo>
                      <a:lnTo>
                        <a:pt x="688" y="216"/>
                      </a:lnTo>
                      <a:lnTo>
                        <a:pt x="685" y="220"/>
                      </a:lnTo>
                      <a:lnTo>
                        <a:pt x="683" y="223"/>
                      </a:lnTo>
                      <a:lnTo>
                        <a:pt x="678" y="226"/>
                      </a:lnTo>
                      <a:lnTo>
                        <a:pt x="673" y="227"/>
                      </a:lnTo>
                      <a:lnTo>
                        <a:pt x="665" y="228"/>
                      </a:lnTo>
                      <a:lnTo>
                        <a:pt x="655" y="228"/>
                      </a:lnTo>
                      <a:lnTo>
                        <a:pt x="655" y="228"/>
                      </a:lnTo>
                      <a:lnTo>
                        <a:pt x="645" y="228"/>
                      </a:lnTo>
                      <a:lnTo>
                        <a:pt x="640" y="226"/>
                      </a:lnTo>
                      <a:lnTo>
                        <a:pt x="638" y="223"/>
                      </a:lnTo>
                      <a:lnTo>
                        <a:pt x="637" y="221"/>
                      </a:lnTo>
                      <a:lnTo>
                        <a:pt x="637" y="219"/>
                      </a:lnTo>
                      <a:lnTo>
                        <a:pt x="635" y="216"/>
                      </a:lnTo>
                      <a:lnTo>
                        <a:pt x="632" y="214"/>
                      </a:lnTo>
                      <a:lnTo>
                        <a:pt x="625" y="214"/>
                      </a:lnTo>
                      <a:lnTo>
                        <a:pt x="625" y="214"/>
                      </a:lnTo>
                      <a:lnTo>
                        <a:pt x="605" y="214"/>
                      </a:lnTo>
                      <a:lnTo>
                        <a:pt x="581" y="219"/>
                      </a:lnTo>
                      <a:lnTo>
                        <a:pt x="581" y="219"/>
                      </a:lnTo>
                      <a:lnTo>
                        <a:pt x="554" y="222"/>
                      </a:lnTo>
                      <a:lnTo>
                        <a:pt x="527" y="230"/>
                      </a:lnTo>
                      <a:lnTo>
                        <a:pt x="527" y="230"/>
                      </a:lnTo>
                      <a:lnTo>
                        <a:pt x="517" y="232"/>
                      </a:lnTo>
                      <a:lnTo>
                        <a:pt x="508" y="233"/>
                      </a:lnTo>
                      <a:lnTo>
                        <a:pt x="496" y="232"/>
                      </a:lnTo>
                      <a:lnTo>
                        <a:pt x="491" y="232"/>
                      </a:lnTo>
                      <a:lnTo>
                        <a:pt x="487" y="234"/>
                      </a:lnTo>
                      <a:lnTo>
                        <a:pt x="483" y="237"/>
                      </a:lnTo>
                      <a:lnTo>
                        <a:pt x="478" y="243"/>
                      </a:lnTo>
                      <a:lnTo>
                        <a:pt x="478" y="243"/>
                      </a:lnTo>
                      <a:lnTo>
                        <a:pt x="470" y="254"/>
                      </a:lnTo>
                      <a:lnTo>
                        <a:pt x="469" y="257"/>
                      </a:lnTo>
                      <a:lnTo>
                        <a:pt x="469" y="259"/>
                      </a:lnTo>
                      <a:lnTo>
                        <a:pt x="469" y="262"/>
                      </a:lnTo>
                      <a:lnTo>
                        <a:pt x="469" y="265"/>
                      </a:lnTo>
                      <a:lnTo>
                        <a:pt x="467" y="268"/>
                      </a:lnTo>
                      <a:lnTo>
                        <a:pt x="467" y="268"/>
                      </a:lnTo>
                      <a:lnTo>
                        <a:pt x="463" y="277"/>
                      </a:lnTo>
                      <a:lnTo>
                        <a:pt x="461" y="282"/>
                      </a:lnTo>
                      <a:lnTo>
                        <a:pt x="461" y="285"/>
                      </a:lnTo>
                      <a:lnTo>
                        <a:pt x="462" y="289"/>
                      </a:lnTo>
                      <a:lnTo>
                        <a:pt x="467" y="293"/>
                      </a:lnTo>
                      <a:lnTo>
                        <a:pt x="475" y="293"/>
                      </a:lnTo>
                      <a:lnTo>
                        <a:pt x="487" y="293"/>
                      </a:lnTo>
                      <a:lnTo>
                        <a:pt x="487" y="293"/>
                      </a:lnTo>
                      <a:lnTo>
                        <a:pt x="512" y="288"/>
                      </a:lnTo>
                      <a:lnTo>
                        <a:pt x="527" y="285"/>
                      </a:lnTo>
                      <a:lnTo>
                        <a:pt x="535" y="284"/>
                      </a:lnTo>
                      <a:lnTo>
                        <a:pt x="542" y="285"/>
                      </a:lnTo>
                      <a:lnTo>
                        <a:pt x="550" y="288"/>
                      </a:lnTo>
                      <a:lnTo>
                        <a:pt x="561" y="293"/>
                      </a:lnTo>
                      <a:lnTo>
                        <a:pt x="561" y="293"/>
                      </a:lnTo>
                      <a:lnTo>
                        <a:pt x="572" y="298"/>
                      </a:lnTo>
                      <a:lnTo>
                        <a:pt x="584" y="302"/>
                      </a:lnTo>
                      <a:lnTo>
                        <a:pt x="594" y="306"/>
                      </a:lnTo>
                      <a:lnTo>
                        <a:pt x="601" y="310"/>
                      </a:lnTo>
                      <a:lnTo>
                        <a:pt x="604" y="311"/>
                      </a:lnTo>
                      <a:lnTo>
                        <a:pt x="605" y="312"/>
                      </a:lnTo>
                      <a:lnTo>
                        <a:pt x="604" y="313"/>
                      </a:lnTo>
                      <a:lnTo>
                        <a:pt x="603" y="316"/>
                      </a:lnTo>
                      <a:lnTo>
                        <a:pt x="593" y="318"/>
                      </a:lnTo>
                      <a:lnTo>
                        <a:pt x="576" y="322"/>
                      </a:lnTo>
                      <a:lnTo>
                        <a:pt x="576" y="322"/>
                      </a:lnTo>
                      <a:lnTo>
                        <a:pt x="536" y="328"/>
                      </a:lnTo>
                      <a:lnTo>
                        <a:pt x="506" y="332"/>
                      </a:lnTo>
                      <a:lnTo>
                        <a:pt x="484" y="334"/>
                      </a:lnTo>
                      <a:lnTo>
                        <a:pt x="475" y="335"/>
                      </a:lnTo>
                      <a:lnTo>
                        <a:pt x="470" y="336"/>
                      </a:lnTo>
                      <a:lnTo>
                        <a:pt x="470" y="336"/>
                      </a:lnTo>
                      <a:lnTo>
                        <a:pt x="466" y="338"/>
                      </a:lnTo>
                      <a:lnTo>
                        <a:pt x="463" y="338"/>
                      </a:lnTo>
                      <a:lnTo>
                        <a:pt x="457" y="336"/>
                      </a:lnTo>
                      <a:lnTo>
                        <a:pt x="453" y="338"/>
                      </a:lnTo>
                      <a:lnTo>
                        <a:pt x="447" y="340"/>
                      </a:lnTo>
                      <a:lnTo>
                        <a:pt x="439" y="344"/>
                      </a:lnTo>
                      <a:lnTo>
                        <a:pt x="428" y="352"/>
                      </a:lnTo>
                      <a:lnTo>
                        <a:pt x="428" y="352"/>
                      </a:lnTo>
                      <a:lnTo>
                        <a:pt x="422" y="356"/>
                      </a:lnTo>
                      <a:lnTo>
                        <a:pt x="415" y="360"/>
                      </a:lnTo>
                      <a:lnTo>
                        <a:pt x="400" y="364"/>
                      </a:lnTo>
                      <a:lnTo>
                        <a:pt x="387" y="368"/>
                      </a:lnTo>
                      <a:lnTo>
                        <a:pt x="373" y="370"/>
                      </a:lnTo>
                      <a:lnTo>
                        <a:pt x="361" y="373"/>
                      </a:lnTo>
                      <a:lnTo>
                        <a:pt x="353" y="377"/>
                      </a:lnTo>
                      <a:lnTo>
                        <a:pt x="349" y="378"/>
                      </a:lnTo>
                      <a:lnTo>
                        <a:pt x="347" y="380"/>
                      </a:lnTo>
                      <a:lnTo>
                        <a:pt x="345" y="383"/>
                      </a:lnTo>
                      <a:lnTo>
                        <a:pt x="344" y="386"/>
                      </a:lnTo>
                      <a:lnTo>
                        <a:pt x="344" y="386"/>
                      </a:lnTo>
                      <a:lnTo>
                        <a:pt x="344" y="390"/>
                      </a:lnTo>
                      <a:lnTo>
                        <a:pt x="342" y="392"/>
                      </a:lnTo>
                      <a:lnTo>
                        <a:pt x="339" y="395"/>
                      </a:lnTo>
                      <a:lnTo>
                        <a:pt x="336" y="397"/>
                      </a:lnTo>
                      <a:lnTo>
                        <a:pt x="327" y="401"/>
                      </a:lnTo>
                      <a:lnTo>
                        <a:pt x="317" y="403"/>
                      </a:lnTo>
                      <a:lnTo>
                        <a:pt x="310" y="407"/>
                      </a:lnTo>
                      <a:lnTo>
                        <a:pt x="307" y="408"/>
                      </a:lnTo>
                      <a:lnTo>
                        <a:pt x="305" y="409"/>
                      </a:lnTo>
                      <a:lnTo>
                        <a:pt x="304" y="412"/>
                      </a:lnTo>
                      <a:lnTo>
                        <a:pt x="304" y="414"/>
                      </a:lnTo>
                      <a:lnTo>
                        <a:pt x="307" y="418"/>
                      </a:lnTo>
                      <a:lnTo>
                        <a:pt x="310" y="420"/>
                      </a:lnTo>
                      <a:lnTo>
                        <a:pt x="310" y="420"/>
                      </a:lnTo>
                      <a:lnTo>
                        <a:pt x="328" y="435"/>
                      </a:lnTo>
                      <a:lnTo>
                        <a:pt x="342" y="445"/>
                      </a:lnTo>
                      <a:lnTo>
                        <a:pt x="345" y="448"/>
                      </a:lnTo>
                      <a:lnTo>
                        <a:pt x="345" y="449"/>
                      </a:lnTo>
                      <a:lnTo>
                        <a:pt x="344" y="451"/>
                      </a:lnTo>
                      <a:lnTo>
                        <a:pt x="339" y="452"/>
                      </a:lnTo>
                      <a:lnTo>
                        <a:pt x="330" y="451"/>
                      </a:lnTo>
                      <a:lnTo>
                        <a:pt x="330" y="451"/>
                      </a:lnTo>
                      <a:lnTo>
                        <a:pt x="316" y="448"/>
                      </a:lnTo>
                      <a:lnTo>
                        <a:pt x="302" y="445"/>
                      </a:lnTo>
                      <a:lnTo>
                        <a:pt x="290" y="441"/>
                      </a:lnTo>
                      <a:lnTo>
                        <a:pt x="279" y="439"/>
                      </a:lnTo>
                      <a:lnTo>
                        <a:pt x="273" y="439"/>
                      </a:lnTo>
                      <a:lnTo>
                        <a:pt x="270" y="440"/>
                      </a:lnTo>
                      <a:lnTo>
                        <a:pt x="270" y="442"/>
                      </a:lnTo>
                      <a:lnTo>
                        <a:pt x="271" y="445"/>
                      </a:lnTo>
                      <a:lnTo>
                        <a:pt x="274" y="448"/>
                      </a:lnTo>
                      <a:lnTo>
                        <a:pt x="285" y="460"/>
                      </a:lnTo>
                      <a:lnTo>
                        <a:pt x="285" y="460"/>
                      </a:lnTo>
                      <a:lnTo>
                        <a:pt x="293" y="466"/>
                      </a:lnTo>
                      <a:lnTo>
                        <a:pt x="299" y="471"/>
                      </a:lnTo>
                      <a:lnTo>
                        <a:pt x="307" y="475"/>
                      </a:lnTo>
                      <a:lnTo>
                        <a:pt x="313" y="477"/>
                      </a:lnTo>
                      <a:lnTo>
                        <a:pt x="324" y="480"/>
                      </a:lnTo>
                      <a:lnTo>
                        <a:pt x="333" y="480"/>
                      </a:lnTo>
                      <a:lnTo>
                        <a:pt x="342" y="479"/>
                      </a:lnTo>
                      <a:lnTo>
                        <a:pt x="343" y="480"/>
                      </a:lnTo>
                      <a:lnTo>
                        <a:pt x="343" y="480"/>
                      </a:lnTo>
                      <a:lnTo>
                        <a:pt x="339" y="485"/>
                      </a:lnTo>
                      <a:lnTo>
                        <a:pt x="339" y="485"/>
                      </a:lnTo>
                      <a:lnTo>
                        <a:pt x="333" y="492"/>
                      </a:lnTo>
                      <a:lnTo>
                        <a:pt x="325" y="499"/>
                      </a:lnTo>
                      <a:lnTo>
                        <a:pt x="308" y="515"/>
                      </a:lnTo>
                      <a:lnTo>
                        <a:pt x="302" y="521"/>
                      </a:lnTo>
                      <a:lnTo>
                        <a:pt x="301" y="524"/>
                      </a:lnTo>
                      <a:lnTo>
                        <a:pt x="301" y="525"/>
                      </a:lnTo>
                      <a:lnTo>
                        <a:pt x="302" y="526"/>
                      </a:lnTo>
                      <a:lnTo>
                        <a:pt x="304" y="526"/>
                      </a:lnTo>
                      <a:lnTo>
                        <a:pt x="315" y="525"/>
                      </a:lnTo>
                      <a:lnTo>
                        <a:pt x="315" y="525"/>
                      </a:lnTo>
                      <a:lnTo>
                        <a:pt x="327" y="522"/>
                      </a:lnTo>
                      <a:lnTo>
                        <a:pt x="337" y="521"/>
                      </a:lnTo>
                      <a:lnTo>
                        <a:pt x="343" y="522"/>
                      </a:lnTo>
                      <a:lnTo>
                        <a:pt x="348" y="525"/>
                      </a:lnTo>
                      <a:lnTo>
                        <a:pt x="353" y="526"/>
                      </a:lnTo>
                      <a:lnTo>
                        <a:pt x="358" y="527"/>
                      </a:lnTo>
                      <a:lnTo>
                        <a:pt x="365" y="527"/>
                      </a:lnTo>
                      <a:lnTo>
                        <a:pt x="373" y="525"/>
                      </a:lnTo>
                      <a:lnTo>
                        <a:pt x="373" y="525"/>
                      </a:lnTo>
                      <a:lnTo>
                        <a:pt x="383" y="520"/>
                      </a:lnTo>
                      <a:lnTo>
                        <a:pt x="390" y="515"/>
                      </a:lnTo>
                      <a:lnTo>
                        <a:pt x="395" y="510"/>
                      </a:lnTo>
                      <a:lnTo>
                        <a:pt x="398" y="505"/>
                      </a:lnTo>
                      <a:lnTo>
                        <a:pt x="401" y="503"/>
                      </a:lnTo>
                      <a:lnTo>
                        <a:pt x="402" y="503"/>
                      </a:lnTo>
                      <a:lnTo>
                        <a:pt x="404" y="503"/>
                      </a:lnTo>
                      <a:lnTo>
                        <a:pt x="407" y="507"/>
                      </a:lnTo>
                      <a:lnTo>
                        <a:pt x="413" y="514"/>
                      </a:lnTo>
                      <a:lnTo>
                        <a:pt x="413" y="514"/>
                      </a:lnTo>
                      <a:lnTo>
                        <a:pt x="419" y="522"/>
                      </a:lnTo>
                      <a:lnTo>
                        <a:pt x="425" y="527"/>
                      </a:lnTo>
                      <a:lnTo>
                        <a:pt x="432" y="532"/>
                      </a:lnTo>
                      <a:lnTo>
                        <a:pt x="433" y="533"/>
                      </a:lnTo>
                      <a:lnTo>
                        <a:pt x="432" y="535"/>
                      </a:lnTo>
                      <a:lnTo>
                        <a:pt x="428" y="537"/>
                      </a:lnTo>
                      <a:lnTo>
                        <a:pt x="409" y="549"/>
                      </a:lnTo>
                      <a:lnTo>
                        <a:pt x="409" y="549"/>
                      </a:lnTo>
                      <a:lnTo>
                        <a:pt x="396" y="558"/>
                      </a:lnTo>
                      <a:lnTo>
                        <a:pt x="388" y="565"/>
                      </a:lnTo>
                      <a:lnTo>
                        <a:pt x="377" y="578"/>
                      </a:lnTo>
                      <a:lnTo>
                        <a:pt x="371" y="583"/>
                      </a:lnTo>
                      <a:lnTo>
                        <a:pt x="364" y="587"/>
                      </a:lnTo>
                      <a:lnTo>
                        <a:pt x="351" y="590"/>
                      </a:lnTo>
                      <a:lnTo>
                        <a:pt x="334" y="593"/>
                      </a:lnTo>
                      <a:lnTo>
                        <a:pt x="334" y="593"/>
                      </a:lnTo>
                      <a:lnTo>
                        <a:pt x="316" y="596"/>
                      </a:lnTo>
                      <a:lnTo>
                        <a:pt x="302" y="599"/>
                      </a:lnTo>
                      <a:lnTo>
                        <a:pt x="291" y="601"/>
                      </a:lnTo>
                      <a:lnTo>
                        <a:pt x="282" y="605"/>
                      </a:lnTo>
                      <a:lnTo>
                        <a:pt x="264" y="613"/>
                      </a:lnTo>
                      <a:lnTo>
                        <a:pt x="241" y="623"/>
                      </a:lnTo>
                      <a:lnTo>
                        <a:pt x="241" y="623"/>
                      </a:lnTo>
                      <a:lnTo>
                        <a:pt x="225" y="628"/>
                      </a:lnTo>
                      <a:lnTo>
                        <a:pt x="209" y="630"/>
                      </a:lnTo>
                      <a:lnTo>
                        <a:pt x="177" y="634"/>
                      </a:lnTo>
                      <a:lnTo>
                        <a:pt x="163" y="635"/>
                      </a:lnTo>
                      <a:lnTo>
                        <a:pt x="152" y="637"/>
                      </a:lnTo>
                      <a:lnTo>
                        <a:pt x="144" y="639"/>
                      </a:lnTo>
                      <a:lnTo>
                        <a:pt x="142" y="640"/>
                      </a:lnTo>
                      <a:lnTo>
                        <a:pt x="140" y="643"/>
                      </a:lnTo>
                      <a:lnTo>
                        <a:pt x="140" y="643"/>
                      </a:lnTo>
                      <a:lnTo>
                        <a:pt x="138" y="647"/>
                      </a:lnTo>
                      <a:lnTo>
                        <a:pt x="133" y="655"/>
                      </a:lnTo>
                      <a:lnTo>
                        <a:pt x="126" y="662"/>
                      </a:lnTo>
                      <a:lnTo>
                        <a:pt x="117" y="668"/>
                      </a:lnTo>
                      <a:lnTo>
                        <a:pt x="108" y="674"/>
                      </a:lnTo>
                      <a:lnTo>
                        <a:pt x="99" y="678"/>
                      </a:lnTo>
                      <a:lnTo>
                        <a:pt x="91" y="679"/>
                      </a:lnTo>
                      <a:lnTo>
                        <a:pt x="87" y="679"/>
                      </a:lnTo>
                      <a:lnTo>
                        <a:pt x="83" y="677"/>
                      </a:lnTo>
                      <a:lnTo>
                        <a:pt x="83" y="677"/>
                      </a:lnTo>
                      <a:lnTo>
                        <a:pt x="80" y="675"/>
                      </a:lnTo>
                      <a:lnTo>
                        <a:pt x="75" y="675"/>
                      </a:lnTo>
                      <a:lnTo>
                        <a:pt x="63" y="678"/>
                      </a:lnTo>
                      <a:lnTo>
                        <a:pt x="48" y="682"/>
                      </a:lnTo>
                      <a:lnTo>
                        <a:pt x="32" y="689"/>
                      </a:lnTo>
                      <a:lnTo>
                        <a:pt x="7" y="701"/>
                      </a:lnTo>
                      <a:lnTo>
                        <a:pt x="1" y="706"/>
                      </a:lnTo>
                      <a:lnTo>
                        <a:pt x="0" y="707"/>
                      </a:lnTo>
                      <a:lnTo>
                        <a:pt x="0" y="707"/>
                      </a:lnTo>
                      <a:lnTo>
                        <a:pt x="0" y="7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2" name="Freeform 134">
                  <a:extLst>
                    <a:ext uri="{FF2B5EF4-FFF2-40B4-BE49-F238E27FC236}">
                      <a16:creationId xmlns:a16="http://schemas.microsoft.com/office/drawing/2014/main" id="{5C1044EB-1D52-4668-88AA-56CACC9E481B}"/>
                    </a:ext>
                  </a:extLst>
                </p:cNvPr>
                <p:cNvSpPr>
                  <a:spLocks/>
                </p:cNvSpPr>
                <p:nvPr/>
              </p:nvSpPr>
              <p:spPr bwMode="auto">
                <a:xfrm>
                  <a:off x="3360" y="1355"/>
                  <a:ext cx="118" cy="74"/>
                </a:xfrm>
                <a:custGeom>
                  <a:avLst/>
                  <a:gdLst>
                    <a:gd name="T0" fmla="*/ 160 w 354"/>
                    <a:gd name="T1" fmla="*/ 73 h 223"/>
                    <a:gd name="T2" fmla="*/ 172 w 354"/>
                    <a:gd name="T3" fmla="*/ 64 h 223"/>
                    <a:gd name="T4" fmla="*/ 189 w 354"/>
                    <a:gd name="T5" fmla="*/ 55 h 223"/>
                    <a:gd name="T6" fmla="*/ 212 w 354"/>
                    <a:gd name="T7" fmla="*/ 50 h 223"/>
                    <a:gd name="T8" fmla="*/ 257 w 354"/>
                    <a:gd name="T9" fmla="*/ 35 h 223"/>
                    <a:gd name="T10" fmla="*/ 273 w 354"/>
                    <a:gd name="T11" fmla="*/ 33 h 223"/>
                    <a:gd name="T12" fmla="*/ 313 w 354"/>
                    <a:gd name="T13" fmla="*/ 29 h 223"/>
                    <a:gd name="T14" fmla="*/ 341 w 354"/>
                    <a:gd name="T15" fmla="*/ 19 h 223"/>
                    <a:gd name="T16" fmla="*/ 354 w 354"/>
                    <a:gd name="T17" fmla="*/ 8 h 223"/>
                    <a:gd name="T18" fmla="*/ 353 w 354"/>
                    <a:gd name="T19" fmla="*/ 4 h 223"/>
                    <a:gd name="T20" fmla="*/ 334 w 354"/>
                    <a:gd name="T21" fmla="*/ 1 h 223"/>
                    <a:gd name="T22" fmla="*/ 312 w 354"/>
                    <a:gd name="T23" fmla="*/ 4 h 223"/>
                    <a:gd name="T24" fmla="*/ 303 w 354"/>
                    <a:gd name="T25" fmla="*/ 2 h 223"/>
                    <a:gd name="T26" fmla="*/ 269 w 354"/>
                    <a:gd name="T27" fmla="*/ 13 h 223"/>
                    <a:gd name="T28" fmla="*/ 217 w 354"/>
                    <a:gd name="T29" fmla="*/ 22 h 223"/>
                    <a:gd name="T30" fmla="*/ 173 w 354"/>
                    <a:gd name="T31" fmla="*/ 23 h 223"/>
                    <a:gd name="T32" fmla="*/ 127 w 354"/>
                    <a:gd name="T33" fmla="*/ 33 h 223"/>
                    <a:gd name="T34" fmla="*/ 101 w 354"/>
                    <a:gd name="T35" fmla="*/ 42 h 223"/>
                    <a:gd name="T36" fmla="*/ 71 w 354"/>
                    <a:gd name="T37" fmla="*/ 67 h 223"/>
                    <a:gd name="T38" fmla="*/ 56 w 354"/>
                    <a:gd name="T39" fmla="*/ 87 h 223"/>
                    <a:gd name="T40" fmla="*/ 42 w 354"/>
                    <a:gd name="T41" fmla="*/ 115 h 223"/>
                    <a:gd name="T42" fmla="*/ 37 w 354"/>
                    <a:gd name="T43" fmla="*/ 121 h 223"/>
                    <a:gd name="T44" fmla="*/ 25 w 354"/>
                    <a:gd name="T45" fmla="*/ 138 h 223"/>
                    <a:gd name="T46" fmla="*/ 13 w 354"/>
                    <a:gd name="T47" fmla="*/ 165 h 223"/>
                    <a:gd name="T48" fmla="*/ 1 w 354"/>
                    <a:gd name="T49" fmla="*/ 178 h 223"/>
                    <a:gd name="T50" fmla="*/ 2 w 354"/>
                    <a:gd name="T51" fmla="*/ 185 h 223"/>
                    <a:gd name="T52" fmla="*/ 28 w 354"/>
                    <a:gd name="T53" fmla="*/ 194 h 223"/>
                    <a:gd name="T54" fmla="*/ 57 w 354"/>
                    <a:gd name="T55" fmla="*/ 208 h 223"/>
                    <a:gd name="T56" fmla="*/ 92 w 354"/>
                    <a:gd name="T57" fmla="*/ 215 h 223"/>
                    <a:gd name="T58" fmla="*/ 131 w 354"/>
                    <a:gd name="T59" fmla="*/ 221 h 223"/>
                    <a:gd name="T60" fmla="*/ 155 w 354"/>
                    <a:gd name="T61" fmla="*/ 220 h 223"/>
                    <a:gd name="T62" fmla="*/ 177 w 354"/>
                    <a:gd name="T63" fmla="*/ 221 h 223"/>
                    <a:gd name="T64" fmla="*/ 185 w 354"/>
                    <a:gd name="T65" fmla="*/ 223 h 223"/>
                    <a:gd name="T66" fmla="*/ 182 w 354"/>
                    <a:gd name="T67" fmla="*/ 216 h 223"/>
                    <a:gd name="T68" fmla="*/ 160 w 354"/>
                    <a:gd name="T69" fmla="*/ 205 h 223"/>
                    <a:gd name="T70" fmla="*/ 131 w 354"/>
                    <a:gd name="T71" fmla="*/ 195 h 223"/>
                    <a:gd name="T72" fmla="*/ 114 w 354"/>
                    <a:gd name="T73" fmla="*/ 183 h 223"/>
                    <a:gd name="T74" fmla="*/ 102 w 354"/>
                    <a:gd name="T75" fmla="*/ 165 h 223"/>
                    <a:gd name="T76" fmla="*/ 98 w 354"/>
                    <a:gd name="T77" fmla="*/ 151 h 223"/>
                    <a:gd name="T78" fmla="*/ 103 w 354"/>
                    <a:gd name="T79" fmla="*/ 136 h 223"/>
                    <a:gd name="T80" fmla="*/ 111 w 354"/>
                    <a:gd name="T81" fmla="*/ 126 h 223"/>
                    <a:gd name="T82" fmla="*/ 136 w 354"/>
                    <a:gd name="T83" fmla="*/ 97 h 223"/>
                    <a:gd name="T84" fmla="*/ 153 w 354"/>
                    <a:gd name="T85" fmla="*/ 74 h 2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54" h="223">
                      <a:moveTo>
                        <a:pt x="153" y="74"/>
                      </a:moveTo>
                      <a:lnTo>
                        <a:pt x="153" y="74"/>
                      </a:lnTo>
                      <a:lnTo>
                        <a:pt x="160" y="73"/>
                      </a:lnTo>
                      <a:lnTo>
                        <a:pt x="165" y="70"/>
                      </a:lnTo>
                      <a:lnTo>
                        <a:pt x="169" y="68"/>
                      </a:lnTo>
                      <a:lnTo>
                        <a:pt x="172" y="64"/>
                      </a:lnTo>
                      <a:lnTo>
                        <a:pt x="176" y="61"/>
                      </a:lnTo>
                      <a:lnTo>
                        <a:pt x="181" y="57"/>
                      </a:lnTo>
                      <a:lnTo>
                        <a:pt x="189" y="55"/>
                      </a:lnTo>
                      <a:lnTo>
                        <a:pt x="200" y="52"/>
                      </a:lnTo>
                      <a:lnTo>
                        <a:pt x="200" y="52"/>
                      </a:lnTo>
                      <a:lnTo>
                        <a:pt x="212" y="50"/>
                      </a:lnTo>
                      <a:lnTo>
                        <a:pt x="223" y="47"/>
                      </a:lnTo>
                      <a:lnTo>
                        <a:pt x="241" y="40"/>
                      </a:lnTo>
                      <a:lnTo>
                        <a:pt x="257" y="35"/>
                      </a:lnTo>
                      <a:lnTo>
                        <a:pt x="266" y="33"/>
                      </a:lnTo>
                      <a:lnTo>
                        <a:pt x="273" y="33"/>
                      </a:lnTo>
                      <a:lnTo>
                        <a:pt x="273" y="33"/>
                      </a:lnTo>
                      <a:lnTo>
                        <a:pt x="287" y="33"/>
                      </a:lnTo>
                      <a:lnTo>
                        <a:pt x="300" y="31"/>
                      </a:lnTo>
                      <a:lnTo>
                        <a:pt x="313" y="29"/>
                      </a:lnTo>
                      <a:lnTo>
                        <a:pt x="327" y="25"/>
                      </a:lnTo>
                      <a:lnTo>
                        <a:pt x="327" y="25"/>
                      </a:lnTo>
                      <a:lnTo>
                        <a:pt x="341" y="19"/>
                      </a:lnTo>
                      <a:lnTo>
                        <a:pt x="351" y="14"/>
                      </a:lnTo>
                      <a:lnTo>
                        <a:pt x="353" y="11"/>
                      </a:lnTo>
                      <a:lnTo>
                        <a:pt x="354" y="8"/>
                      </a:lnTo>
                      <a:lnTo>
                        <a:pt x="354" y="6"/>
                      </a:lnTo>
                      <a:lnTo>
                        <a:pt x="353" y="4"/>
                      </a:lnTo>
                      <a:lnTo>
                        <a:pt x="353" y="4"/>
                      </a:lnTo>
                      <a:lnTo>
                        <a:pt x="349" y="1"/>
                      </a:lnTo>
                      <a:lnTo>
                        <a:pt x="344" y="0"/>
                      </a:lnTo>
                      <a:lnTo>
                        <a:pt x="334" y="1"/>
                      </a:lnTo>
                      <a:lnTo>
                        <a:pt x="321" y="4"/>
                      </a:lnTo>
                      <a:lnTo>
                        <a:pt x="317" y="4"/>
                      </a:lnTo>
                      <a:lnTo>
                        <a:pt x="312" y="4"/>
                      </a:lnTo>
                      <a:lnTo>
                        <a:pt x="312" y="4"/>
                      </a:lnTo>
                      <a:lnTo>
                        <a:pt x="307" y="2"/>
                      </a:lnTo>
                      <a:lnTo>
                        <a:pt x="303" y="2"/>
                      </a:lnTo>
                      <a:lnTo>
                        <a:pt x="295" y="5"/>
                      </a:lnTo>
                      <a:lnTo>
                        <a:pt x="284" y="8"/>
                      </a:lnTo>
                      <a:lnTo>
                        <a:pt x="269" y="13"/>
                      </a:lnTo>
                      <a:lnTo>
                        <a:pt x="269" y="13"/>
                      </a:lnTo>
                      <a:lnTo>
                        <a:pt x="235" y="19"/>
                      </a:lnTo>
                      <a:lnTo>
                        <a:pt x="217" y="22"/>
                      </a:lnTo>
                      <a:lnTo>
                        <a:pt x="195" y="23"/>
                      </a:lnTo>
                      <a:lnTo>
                        <a:pt x="195" y="23"/>
                      </a:lnTo>
                      <a:lnTo>
                        <a:pt x="173" y="23"/>
                      </a:lnTo>
                      <a:lnTo>
                        <a:pt x="158" y="24"/>
                      </a:lnTo>
                      <a:lnTo>
                        <a:pt x="144" y="27"/>
                      </a:lnTo>
                      <a:lnTo>
                        <a:pt x="127" y="33"/>
                      </a:lnTo>
                      <a:lnTo>
                        <a:pt x="127" y="33"/>
                      </a:lnTo>
                      <a:lnTo>
                        <a:pt x="111" y="38"/>
                      </a:lnTo>
                      <a:lnTo>
                        <a:pt x="101" y="42"/>
                      </a:lnTo>
                      <a:lnTo>
                        <a:pt x="96" y="46"/>
                      </a:lnTo>
                      <a:lnTo>
                        <a:pt x="90" y="51"/>
                      </a:lnTo>
                      <a:lnTo>
                        <a:pt x="71" y="67"/>
                      </a:lnTo>
                      <a:lnTo>
                        <a:pt x="71" y="67"/>
                      </a:lnTo>
                      <a:lnTo>
                        <a:pt x="62" y="78"/>
                      </a:lnTo>
                      <a:lnTo>
                        <a:pt x="56" y="87"/>
                      </a:lnTo>
                      <a:lnTo>
                        <a:pt x="51" y="96"/>
                      </a:lnTo>
                      <a:lnTo>
                        <a:pt x="47" y="103"/>
                      </a:lnTo>
                      <a:lnTo>
                        <a:pt x="42" y="115"/>
                      </a:lnTo>
                      <a:lnTo>
                        <a:pt x="40" y="119"/>
                      </a:lnTo>
                      <a:lnTo>
                        <a:pt x="37" y="121"/>
                      </a:lnTo>
                      <a:lnTo>
                        <a:pt x="37" y="121"/>
                      </a:lnTo>
                      <a:lnTo>
                        <a:pt x="34" y="124"/>
                      </a:lnTo>
                      <a:lnTo>
                        <a:pt x="31" y="127"/>
                      </a:lnTo>
                      <a:lnTo>
                        <a:pt x="25" y="138"/>
                      </a:lnTo>
                      <a:lnTo>
                        <a:pt x="20" y="152"/>
                      </a:lnTo>
                      <a:lnTo>
                        <a:pt x="13" y="165"/>
                      </a:lnTo>
                      <a:lnTo>
                        <a:pt x="13" y="165"/>
                      </a:lnTo>
                      <a:lnTo>
                        <a:pt x="8" y="171"/>
                      </a:lnTo>
                      <a:lnTo>
                        <a:pt x="5" y="176"/>
                      </a:lnTo>
                      <a:lnTo>
                        <a:pt x="1" y="178"/>
                      </a:lnTo>
                      <a:lnTo>
                        <a:pt x="0" y="181"/>
                      </a:lnTo>
                      <a:lnTo>
                        <a:pt x="0" y="183"/>
                      </a:lnTo>
                      <a:lnTo>
                        <a:pt x="2" y="185"/>
                      </a:lnTo>
                      <a:lnTo>
                        <a:pt x="18" y="191"/>
                      </a:lnTo>
                      <a:lnTo>
                        <a:pt x="18" y="191"/>
                      </a:lnTo>
                      <a:lnTo>
                        <a:pt x="28" y="194"/>
                      </a:lnTo>
                      <a:lnTo>
                        <a:pt x="35" y="198"/>
                      </a:lnTo>
                      <a:lnTo>
                        <a:pt x="50" y="204"/>
                      </a:lnTo>
                      <a:lnTo>
                        <a:pt x="57" y="208"/>
                      </a:lnTo>
                      <a:lnTo>
                        <a:pt x="65" y="210"/>
                      </a:lnTo>
                      <a:lnTo>
                        <a:pt x="76" y="213"/>
                      </a:lnTo>
                      <a:lnTo>
                        <a:pt x="92" y="215"/>
                      </a:lnTo>
                      <a:lnTo>
                        <a:pt x="92" y="215"/>
                      </a:lnTo>
                      <a:lnTo>
                        <a:pt x="116" y="219"/>
                      </a:lnTo>
                      <a:lnTo>
                        <a:pt x="131" y="221"/>
                      </a:lnTo>
                      <a:lnTo>
                        <a:pt x="142" y="222"/>
                      </a:lnTo>
                      <a:lnTo>
                        <a:pt x="155" y="220"/>
                      </a:lnTo>
                      <a:lnTo>
                        <a:pt x="155" y="220"/>
                      </a:lnTo>
                      <a:lnTo>
                        <a:pt x="164" y="219"/>
                      </a:lnTo>
                      <a:lnTo>
                        <a:pt x="171" y="220"/>
                      </a:lnTo>
                      <a:lnTo>
                        <a:pt x="177" y="221"/>
                      </a:lnTo>
                      <a:lnTo>
                        <a:pt x="181" y="222"/>
                      </a:lnTo>
                      <a:lnTo>
                        <a:pt x="185" y="223"/>
                      </a:lnTo>
                      <a:lnTo>
                        <a:pt x="185" y="223"/>
                      </a:lnTo>
                      <a:lnTo>
                        <a:pt x="185" y="220"/>
                      </a:lnTo>
                      <a:lnTo>
                        <a:pt x="185" y="220"/>
                      </a:lnTo>
                      <a:lnTo>
                        <a:pt x="182" y="216"/>
                      </a:lnTo>
                      <a:lnTo>
                        <a:pt x="176" y="213"/>
                      </a:lnTo>
                      <a:lnTo>
                        <a:pt x="169" y="209"/>
                      </a:lnTo>
                      <a:lnTo>
                        <a:pt x="160" y="205"/>
                      </a:lnTo>
                      <a:lnTo>
                        <a:pt x="143" y="200"/>
                      </a:lnTo>
                      <a:lnTo>
                        <a:pt x="136" y="198"/>
                      </a:lnTo>
                      <a:lnTo>
                        <a:pt x="131" y="195"/>
                      </a:lnTo>
                      <a:lnTo>
                        <a:pt x="131" y="195"/>
                      </a:lnTo>
                      <a:lnTo>
                        <a:pt x="122" y="189"/>
                      </a:lnTo>
                      <a:lnTo>
                        <a:pt x="114" y="183"/>
                      </a:lnTo>
                      <a:lnTo>
                        <a:pt x="107" y="176"/>
                      </a:lnTo>
                      <a:lnTo>
                        <a:pt x="103" y="171"/>
                      </a:lnTo>
                      <a:lnTo>
                        <a:pt x="102" y="165"/>
                      </a:lnTo>
                      <a:lnTo>
                        <a:pt x="102" y="165"/>
                      </a:lnTo>
                      <a:lnTo>
                        <a:pt x="98" y="155"/>
                      </a:lnTo>
                      <a:lnTo>
                        <a:pt x="98" y="151"/>
                      </a:lnTo>
                      <a:lnTo>
                        <a:pt x="99" y="146"/>
                      </a:lnTo>
                      <a:lnTo>
                        <a:pt x="101" y="141"/>
                      </a:lnTo>
                      <a:lnTo>
                        <a:pt x="103" y="136"/>
                      </a:lnTo>
                      <a:lnTo>
                        <a:pt x="107" y="131"/>
                      </a:lnTo>
                      <a:lnTo>
                        <a:pt x="111" y="126"/>
                      </a:lnTo>
                      <a:lnTo>
                        <a:pt x="111" y="126"/>
                      </a:lnTo>
                      <a:lnTo>
                        <a:pt x="120" y="117"/>
                      </a:lnTo>
                      <a:lnTo>
                        <a:pt x="127" y="108"/>
                      </a:lnTo>
                      <a:lnTo>
                        <a:pt x="136" y="97"/>
                      </a:lnTo>
                      <a:lnTo>
                        <a:pt x="136" y="97"/>
                      </a:lnTo>
                      <a:lnTo>
                        <a:pt x="147" y="84"/>
                      </a:lnTo>
                      <a:lnTo>
                        <a:pt x="153" y="74"/>
                      </a:lnTo>
                      <a:lnTo>
                        <a:pt x="153" y="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3" name="Freeform 135">
                  <a:extLst>
                    <a:ext uri="{FF2B5EF4-FFF2-40B4-BE49-F238E27FC236}">
                      <a16:creationId xmlns:a16="http://schemas.microsoft.com/office/drawing/2014/main" id="{13B0DAE9-C3CF-484E-8393-9879937398E5}"/>
                    </a:ext>
                  </a:extLst>
                </p:cNvPr>
                <p:cNvSpPr>
                  <a:spLocks/>
                </p:cNvSpPr>
                <p:nvPr/>
              </p:nvSpPr>
              <p:spPr bwMode="auto">
                <a:xfrm>
                  <a:off x="3340" y="1443"/>
                  <a:ext cx="19" cy="10"/>
                </a:xfrm>
                <a:custGeom>
                  <a:avLst/>
                  <a:gdLst>
                    <a:gd name="T0" fmla="*/ 33 w 55"/>
                    <a:gd name="T1" fmla="*/ 0 h 30"/>
                    <a:gd name="T2" fmla="*/ 33 w 55"/>
                    <a:gd name="T3" fmla="*/ 0 h 30"/>
                    <a:gd name="T4" fmla="*/ 20 w 55"/>
                    <a:gd name="T5" fmla="*/ 1 h 30"/>
                    <a:gd name="T6" fmla="*/ 6 w 55"/>
                    <a:gd name="T7" fmla="*/ 3 h 30"/>
                    <a:gd name="T8" fmla="*/ 2 w 55"/>
                    <a:gd name="T9" fmla="*/ 6 h 30"/>
                    <a:gd name="T10" fmla="*/ 0 w 55"/>
                    <a:gd name="T11" fmla="*/ 8 h 30"/>
                    <a:gd name="T12" fmla="*/ 0 w 55"/>
                    <a:gd name="T13" fmla="*/ 9 h 30"/>
                    <a:gd name="T14" fmla="*/ 3 w 55"/>
                    <a:gd name="T15" fmla="*/ 11 h 30"/>
                    <a:gd name="T16" fmla="*/ 9 w 55"/>
                    <a:gd name="T17" fmla="*/ 14 h 30"/>
                    <a:gd name="T18" fmla="*/ 9 w 55"/>
                    <a:gd name="T19" fmla="*/ 14 h 30"/>
                    <a:gd name="T20" fmla="*/ 17 w 55"/>
                    <a:gd name="T21" fmla="*/ 18 h 30"/>
                    <a:gd name="T22" fmla="*/ 25 w 55"/>
                    <a:gd name="T23" fmla="*/ 22 h 30"/>
                    <a:gd name="T24" fmla="*/ 36 w 55"/>
                    <a:gd name="T25" fmla="*/ 28 h 30"/>
                    <a:gd name="T26" fmla="*/ 40 w 55"/>
                    <a:gd name="T27" fmla="*/ 29 h 30"/>
                    <a:gd name="T28" fmla="*/ 45 w 55"/>
                    <a:gd name="T29" fmla="*/ 30 h 30"/>
                    <a:gd name="T30" fmla="*/ 49 w 55"/>
                    <a:gd name="T31" fmla="*/ 28 h 30"/>
                    <a:gd name="T32" fmla="*/ 53 w 55"/>
                    <a:gd name="T33" fmla="*/ 24 h 30"/>
                    <a:gd name="T34" fmla="*/ 53 w 55"/>
                    <a:gd name="T35" fmla="*/ 24 h 30"/>
                    <a:gd name="T36" fmla="*/ 55 w 55"/>
                    <a:gd name="T37" fmla="*/ 22 h 30"/>
                    <a:gd name="T38" fmla="*/ 55 w 55"/>
                    <a:gd name="T39" fmla="*/ 19 h 30"/>
                    <a:gd name="T40" fmla="*/ 54 w 55"/>
                    <a:gd name="T41" fmla="*/ 14 h 30"/>
                    <a:gd name="T42" fmla="*/ 51 w 55"/>
                    <a:gd name="T43" fmla="*/ 9 h 30"/>
                    <a:gd name="T44" fmla="*/ 46 w 55"/>
                    <a:gd name="T45" fmla="*/ 6 h 30"/>
                    <a:gd name="T46" fmla="*/ 38 w 55"/>
                    <a:gd name="T47" fmla="*/ 1 h 30"/>
                    <a:gd name="T48" fmla="*/ 33 w 55"/>
                    <a:gd name="T49" fmla="*/ 0 h 30"/>
                    <a:gd name="T50" fmla="*/ 33 w 55"/>
                    <a:gd name="T5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5" h="30">
                      <a:moveTo>
                        <a:pt x="33" y="0"/>
                      </a:moveTo>
                      <a:lnTo>
                        <a:pt x="33" y="0"/>
                      </a:lnTo>
                      <a:lnTo>
                        <a:pt x="20" y="1"/>
                      </a:lnTo>
                      <a:lnTo>
                        <a:pt x="6" y="3"/>
                      </a:lnTo>
                      <a:lnTo>
                        <a:pt x="2" y="6"/>
                      </a:lnTo>
                      <a:lnTo>
                        <a:pt x="0" y="8"/>
                      </a:lnTo>
                      <a:lnTo>
                        <a:pt x="0" y="9"/>
                      </a:lnTo>
                      <a:lnTo>
                        <a:pt x="3" y="11"/>
                      </a:lnTo>
                      <a:lnTo>
                        <a:pt x="9" y="14"/>
                      </a:lnTo>
                      <a:lnTo>
                        <a:pt x="9" y="14"/>
                      </a:lnTo>
                      <a:lnTo>
                        <a:pt x="17" y="18"/>
                      </a:lnTo>
                      <a:lnTo>
                        <a:pt x="25" y="22"/>
                      </a:lnTo>
                      <a:lnTo>
                        <a:pt x="36" y="28"/>
                      </a:lnTo>
                      <a:lnTo>
                        <a:pt x="40" y="29"/>
                      </a:lnTo>
                      <a:lnTo>
                        <a:pt x="45" y="30"/>
                      </a:lnTo>
                      <a:lnTo>
                        <a:pt x="49" y="28"/>
                      </a:lnTo>
                      <a:lnTo>
                        <a:pt x="53" y="24"/>
                      </a:lnTo>
                      <a:lnTo>
                        <a:pt x="53" y="24"/>
                      </a:lnTo>
                      <a:lnTo>
                        <a:pt x="55" y="22"/>
                      </a:lnTo>
                      <a:lnTo>
                        <a:pt x="55" y="19"/>
                      </a:lnTo>
                      <a:lnTo>
                        <a:pt x="54" y="14"/>
                      </a:lnTo>
                      <a:lnTo>
                        <a:pt x="51" y="9"/>
                      </a:lnTo>
                      <a:lnTo>
                        <a:pt x="46" y="6"/>
                      </a:lnTo>
                      <a:lnTo>
                        <a:pt x="38" y="1"/>
                      </a:lnTo>
                      <a:lnTo>
                        <a:pt x="33" y="0"/>
                      </a:lnTo>
                      <a:lnTo>
                        <a:pt x="3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4" name="Freeform 136">
                  <a:extLst>
                    <a:ext uri="{FF2B5EF4-FFF2-40B4-BE49-F238E27FC236}">
                      <a16:creationId xmlns:a16="http://schemas.microsoft.com/office/drawing/2014/main" id="{A142DF4A-20A1-435B-80AA-5024A179889F}"/>
                    </a:ext>
                  </a:extLst>
                </p:cNvPr>
                <p:cNvSpPr>
                  <a:spLocks/>
                </p:cNvSpPr>
                <p:nvPr/>
              </p:nvSpPr>
              <p:spPr bwMode="auto">
                <a:xfrm>
                  <a:off x="3629" y="1310"/>
                  <a:ext cx="84" cy="29"/>
                </a:xfrm>
                <a:custGeom>
                  <a:avLst/>
                  <a:gdLst>
                    <a:gd name="T0" fmla="*/ 132 w 253"/>
                    <a:gd name="T1" fmla="*/ 27 h 85"/>
                    <a:gd name="T2" fmla="*/ 132 w 253"/>
                    <a:gd name="T3" fmla="*/ 27 h 85"/>
                    <a:gd name="T4" fmla="*/ 126 w 253"/>
                    <a:gd name="T5" fmla="*/ 27 h 85"/>
                    <a:gd name="T6" fmla="*/ 121 w 253"/>
                    <a:gd name="T7" fmla="*/ 25 h 85"/>
                    <a:gd name="T8" fmla="*/ 117 w 253"/>
                    <a:gd name="T9" fmla="*/ 21 h 85"/>
                    <a:gd name="T10" fmla="*/ 114 w 253"/>
                    <a:gd name="T11" fmla="*/ 17 h 85"/>
                    <a:gd name="T12" fmla="*/ 110 w 253"/>
                    <a:gd name="T13" fmla="*/ 13 h 85"/>
                    <a:gd name="T14" fmla="*/ 104 w 253"/>
                    <a:gd name="T15" fmla="*/ 9 h 85"/>
                    <a:gd name="T16" fmla="*/ 98 w 253"/>
                    <a:gd name="T17" fmla="*/ 5 h 85"/>
                    <a:gd name="T18" fmla="*/ 88 w 253"/>
                    <a:gd name="T19" fmla="*/ 3 h 85"/>
                    <a:gd name="T20" fmla="*/ 88 w 253"/>
                    <a:gd name="T21" fmla="*/ 3 h 85"/>
                    <a:gd name="T22" fmla="*/ 76 w 253"/>
                    <a:gd name="T23" fmla="*/ 2 h 85"/>
                    <a:gd name="T24" fmla="*/ 65 w 253"/>
                    <a:gd name="T25" fmla="*/ 0 h 85"/>
                    <a:gd name="T26" fmla="*/ 41 w 253"/>
                    <a:gd name="T27" fmla="*/ 2 h 85"/>
                    <a:gd name="T28" fmla="*/ 21 w 253"/>
                    <a:gd name="T29" fmla="*/ 4 h 85"/>
                    <a:gd name="T30" fmla="*/ 14 w 253"/>
                    <a:gd name="T31" fmla="*/ 5 h 85"/>
                    <a:gd name="T32" fmla="*/ 9 w 253"/>
                    <a:gd name="T33" fmla="*/ 8 h 85"/>
                    <a:gd name="T34" fmla="*/ 9 w 253"/>
                    <a:gd name="T35" fmla="*/ 8 h 85"/>
                    <a:gd name="T36" fmla="*/ 6 w 253"/>
                    <a:gd name="T37" fmla="*/ 10 h 85"/>
                    <a:gd name="T38" fmla="*/ 2 w 253"/>
                    <a:gd name="T39" fmla="*/ 14 h 85"/>
                    <a:gd name="T40" fmla="*/ 1 w 253"/>
                    <a:gd name="T41" fmla="*/ 17 h 85"/>
                    <a:gd name="T42" fmla="*/ 0 w 253"/>
                    <a:gd name="T43" fmla="*/ 22 h 85"/>
                    <a:gd name="T44" fmla="*/ 2 w 253"/>
                    <a:gd name="T45" fmla="*/ 27 h 85"/>
                    <a:gd name="T46" fmla="*/ 6 w 253"/>
                    <a:gd name="T47" fmla="*/ 31 h 85"/>
                    <a:gd name="T48" fmla="*/ 13 w 253"/>
                    <a:gd name="T49" fmla="*/ 34 h 85"/>
                    <a:gd name="T50" fmla="*/ 24 w 253"/>
                    <a:gd name="T51" fmla="*/ 37 h 85"/>
                    <a:gd name="T52" fmla="*/ 24 w 253"/>
                    <a:gd name="T53" fmla="*/ 37 h 85"/>
                    <a:gd name="T54" fmla="*/ 55 w 253"/>
                    <a:gd name="T55" fmla="*/ 41 h 85"/>
                    <a:gd name="T56" fmla="*/ 70 w 253"/>
                    <a:gd name="T57" fmla="*/ 44 h 85"/>
                    <a:gd name="T58" fmla="*/ 98 w 253"/>
                    <a:gd name="T59" fmla="*/ 53 h 85"/>
                    <a:gd name="T60" fmla="*/ 98 w 253"/>
                    <a:gd name="T61" fmla="*/ 53 h 85"/>
                    <a:gd name="T62" fmla="*/ 132 w 253"/>
                    <a:gd name="T63" fmla="*/ 61 h 85"/>
                    <a:gd name="T64" fmla="*/ 161 w 253"/>
                    <a:gd name="T65" fmla="*/ 67 h 85"/>
                    <a:gd name="T66" fmla="*/ 185 w 253"/>
                    <a:gd name="T67" fmla="*/ 71 h 85"/>
                    <a:gd name="T68" fmla="*/ 206 w 253"/>
                    <a:gd name="T69" fmla="*/ 72 h 85"/>
                    <a:gd name="T70" fmla="*/ 206 w 253"/>
                    <a:gd name="T71" fmla="*/ 72 h 85"/>
                    <a:gd name="T72" fmla="*/ 217 w 253"/>
                    <a:gd name="T73" fmla="*/ 73 h 85"/>
                    <a:gd name="T74" fmla="*/ 228 w 253"/>
                    <a:gd name="T75" fmla="*/ 76 h 85"/>
                    <a:gd name="T76" fmla="*/ 245 w 253"/>
                    <a:gd name="T77" fmla="*/ 83 h 85"/>
                    <a:gd name="T78" fmla="*/ 251 w 253"/>
                    <a:gd name="T79" fmla="*/ 84 h 85"/>
                    <a:gd name="T80" fmla="*/ 253 w 253"/>
                    <a:gd name="T81" fmla="*/ 85 h 85"/>
                    <a:gd name="T82" fmla="*/ 253 w 253"/>
                    <a:gd name="T83" fmla="*/ 84 h 85"/>
                    <a:gd name="T84" fmla="*/ 252 w 253"/>
                    <a:gd name="T85" fmla="*/ 81 h 85"/>
                    <a:gd name="T86" fmla="*/ 246 w 253"/>
                    <a:gd name="T87" fmla="*/ 72 h 85"/>
                    <a:gd name="T88" fmla="*/ 246 w 253"/>
                    <a:gd name="T89" fmla="*/ 72 h 85"/>
                    <a:gd name="T90" fmla="*/ 231 w 253"/>
                    <a:gd name="T91" fmla="*/ 53 h 85"/>
                    <a:gd name="T92" fmla="*/ 221 w 253"/>
                    <a:gd name="T93" fmla="*/ 41 h 85"/>
                    <a:gd name="T94" fmla="*/ 217 w 253"/>
                    <a:gd name="T95" fmla="*/ 37 h 85"/>
                    <a:gd name="T96" fmla="*/ 211 w 253"/>
                    <a:gd name="T97" fmla="*/ 34 h 85"/>
                    <a:gd name="T98" fmla="*/ 205 w 253"/>
                    <a:gd name="T99" fmla="*/ 33 h 85"/>
                    <a:gd name="T100" fmla="*/ 196 w 253"/>
                    <a:gd name="T101" fmla="*/ 32 h 85"/>
                    <a:gd name="T102" fmla="*/ 196 w 253"/>
                    <a:gd name="T103" fmla="*/ 32 h 85"/>
                    <a:gd name="T104" fmla="*/ 180 w 253"/>
                    <a:gd name="T105" fmla="*/ 32 h 85"/>
                    <a:gd name="T106" fmla="*/ 166 w 253"/>
                    <a:gd name="T107" fmla="*/ 30 h 85"/>
                    <a:gd name="T108" fmla="*/ 151 w 253"/>
                    <a:gd name="T109" fmla="*/ 28 h 85"/>
                    <a:gd name="T110" fmla="*/ 132 w 253"/>
                    <a:gd name="T111" fmla="*/ 27 h 85"/>
                    <a:gd name="T112" fmla="*/ 132 w 253"/>
                    <a:gd name="T113" fmla="*/ 27 h 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53" h="85">
                      <a:moveTo>
                        <a:pt x="132" y="27"/>
                      </a:moveTo>
                      <a:lnTo>
                        <a:pt x="132" y="27"/>
                      </a:lnTo>
                      <a:lnTo>
                        <a:pt x="126" y="27"/>
                      </a:lnTo>
                      <a:lnTo>
                        <a:pt x="121" y="25"/>
                      </a:lnTo>
                      <a:lnTo>
                        <a:pt x="117" y="21"/>
                      </a:lnTo>
                      <a:lnTo>
                        <a:pt x="114" y="17"/>
                      </a:lnTo>
                      <a:lnTo>
                        <a:pt x="110" y="13"/>
                      </a:lnTo>
                      <a:lnTo>
                        <a:pt x="104" y="9"/>
                      </a:lnTo>
                      <a:lnTo>
                        <a:pt x="98" y="5"/>
                      </a:lnTo>
                      <a:lnTo>
                        <a:pt x="88" y="3"/>
                      </a:lnTo>
                      <a:lnTo>
                        <a:pt x="88" y="3"/>
                      </a:lnTo>
                      <a:lnTo>
                        <a:pt x="76" y="2"/>
                      </a:lnTo>
                      <a:lnTo>
                        <a:pt x="65" y="0"/>
                      </a:lnTo>
                      <a:lnTo>
                        <a:pt x="41" y="2"/>
                      </a:lnTo>
                      <a:lnTo>
                        <a:pt x="21" y="4"/>
                      </a:lnTo>
                      <a:lnTo>
                        <a:pt x="14" y="5"/>
                      </a:lnTo>
                      <a:lnTo>
                        <a:pt x="9" y="8"/>
                      </a:lnTo>
                      <a:lnTo>
                        <a:pt x="9" y="8"/>
                      </a:lnTo>
                      <a:lnTo>
                        <a:pt x="6" y="10"/>
                      </a:lnTo>
                      <a:lnTo>
                        <a:pt x="2" y="14"/>
                      </a:lnTo>
                      <a:lnTo>
                        <a:pt x="1" y="17"/>
                      </a:lnTo>
                      <a:lnTo>
                        <a:pt x="0" y="22"/>
                      </a:lnTo>
                      <a:lnTo>
                        <a:pt x="2" y="27"/>
                      </a:lnTo>
                      <a:lnTo>
                        <a:pt x="6" y="31"/>
                      </a:lnTo>
                      <a:lnTo>
                        <a:pt x="13" y="34"/>
                      </a:lnTo>
                      <a:lnTo>
                        <a:pt x="24" y="37"/>
                      </a:lnTo>
                      <a:lnTo>
                        <a:pt x="24" y="37"/>
                      </a:lnTo>
                      <a:lnTo>
                        <a:pt x="55" y="41"/>
                      </a:lnTo>
                      <a:lnTo>
                        <a:pt x="70" y="44"/>
                      </a:lnTo>
                      <a:lnTo>
                        <a:pt x="98" y="53"/>
                      </a:lnTo>
                      <a:lnTo>
                        <a:pt x="98" y="53"/>
                      </a:lnTo>
                      <a:lnTo>
                        <a:pt x="132" y="61"/>
                      </a:lnTo>
                      <a:lnTo>
                        <a:pt x="161" y="67"/>
                      </a:lnTo>
                      <a:lnTo>
                        <a:pt x="185" y="71"/>
                      </a:lnTo>
                      <a:lnTo>
                        <a:pt x="206" y="72"/>
                      </a:lnTo>
                      <a:lnTo>
                        <a:pt x="206" y="72"/>
                      </a:lnTo>
                      <a:lnTo>
                        <a:pt x="217" y="73"/>
                      </a:lnTo>
                      <a:lnTo>
                        <a:pt x="228" y="76"/>
                      </a:lnTo>
                      <a:lnTo>
                        <a:pt x="245" y="83"/>
                      </a:lnTo>
                      <a:lnTo>
                        <a:pt x="251" y="84"/>
                      </a:lnTo>
                      <a:lnTo>
                        <a:pt x="253" y="85"/>
                      </a:lnTo>
                      <a:lnTo>
                        <a:pt x="253" y="84"/>
                      </a:lnTo>
                      <a:lnTo>
                        <a:pt x="252" y="81"/>
                      </a:lnTo>
                      <a:lnTo>
                        <a:pt x="246" y="72"/>
                      </a:lnTo>
                      <a:lnTo>
                        <a:pt x="246" y="72"/>
                      </a:lnTo>
                      <a:lnTo>
                        <a:pt x="231" y="53"/>
                      </a:lnTo>
                      <a:lnTo>
                        <a:pt x="221" y="41"/>
                      </a:lnTo>
                      <a:lnTo>
                        <a:pt x="217" y="37"/>
                      </a:lnTo>
                      <a:lnTo>
                        <a:pt x="211" y="34"/>
                      </a:lnTo>
                      <a:lnTo>
                        <a:pt x="205" y="33"/>
                      </a:lnTo>
                      <a:lnTo>
                        <a:pt x="196" y="32"/>
                      </a:lnTo>
                      <a:lnTo>
                        <a:pt x="196" y="32"/>
                      </a:lnTo>
                      <a:lnTo>
                        <a:pt x="180" y="32"/>
                      </a:lnTo>
                      <a:lnTo>
                        <a:pt x="166" y="30"/>
                      </a:lnTo>
                      <a:lnTo>
                        <a:pt x="151" y="28"/>
                      </a:lnTo>
                      <a:lnTo>
                        <a:pt x="132" y="27"/>
                      </a:lnTo>
                      <a:lnTo>
                        <a:pt x="132"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5" name="Freeform 137">
                  <a:extLst>
                    <a:ext uri="{FF2B5EF4-FFF2-40B4-BE49-F238E27FC236}">
                      <a16:creationId xmlns:a16="http://schemas.microsoft.com/office/drawing/2014/main" id="{4FD24E0E-67E2-4723-B7ED-6741031EBA53}"/>
                    </a:ext>
                  </a:extLst>
                </p:cNvPr>
                <p:cNvSpPr>
                  <a:spLocks/>
                </p:cNvSpPr>
                <p:nvPr/>
              </p:nvSpPr>
              <p:spPr bwMode="auto">
                <a:xfrm>
                  <a:off x="3722" y="1326"/>
                  <a:ext cx="43" cy="16"/>
                </a:xfrm>
                <a:custGeom>
                  <a:avLst/>
                  <a:gdLst>
                    <a:gd name="T0" fmla="*/ 84 w 127"/>
                    <a:gd name="T1" fmla="*/ 19 h 48"/>
                    <a:gd name="T2" fmla="*/ 84 w 127"/>
                    <a:gd name="T3" fmla="*/ 19 h 48"/>
                    <a:gd name="T4" fmla="*/ 56 w 127"/>
                    <a:gd name="T5" fmla="*/ 10 h 48"/>
                    <a:gd name="T6" fmla="*/ 36 w 127"/>
                    <a:gd name="T7" fmla="*/ 2 h 48"/>
                    <a:gd name="T8" fmla="*/ 28 w 127"/>
                    <a:gd name="T9" fmla="*/ 1 h 48"/>
                    <a:gd name="T10" fmla="*/ 22 w 127"/>
                    <a:gd name="T11" fmla="*/ 0 h 48"/>
                    <a:gd name="T12" fmla="*/ 16 w 127"/>
                    <a:gd name="T13" fmla="*/ 1 h 48"/>
                    <a:gd name="T14" fmla="*/ 10 w 127"/>
                    <a:gd name="T15" fmla="*/ 5 h 48"/>
                    <a:gd name="T16" fmla="*/ 10 w 127"/>
                    <a:gd name="T17" fmla="*/ 5 h 48"/>
                    <a:gd name="T18" fmla="*/ 5 w 127"/>
                    <a:gd name="T19" fmla="*/ 10 h 48"/>
                    <a:gd name="T20" fmla="*/ 1 w 127"/>
                    <a:gd name="T21" fmla="*/ 16 h 48"/>
                    <a:gd name="T22" fmla="*/ 0 w 127"/>
                    <a:gd name="T23" fmla="*/ 24 h 48"/>
                    <a:gd name="T24" fmla="*/ 0 w 127"/>
                    <a:gd name="T25" fmla="*/ 31 h 48"/>
                    <a:gd name="T26" fmla="*/ 1 w 127"/>
                    <a:gd name="T27" fmla="*/ 39 h 48"/>
                    <a:gd name="T28" fmla="*/ 4 w 127"/>
                    <a:gd name="T29" fmla="*/ 45 h 48"/>
                    <a:gd name="T30" fmla="*/ 6 w 127"/>
                    <a:gd name="T31" fmla="*/ 47 h 48"/>
                    <a:gd name="T32" fmla="*/ 8 w 127"/>
                    <a:gd name="T33" fmla="*/ 48 h 48"/>
                    <a:gd name="T34" fmla="*/ 11 w 127"/>
                    <a:gd name="T35" fmla="*/ 48 h 48"/>
                    <a:gd name="T36" fmla="*/ 15 w 127"/>
                    <a:gd name="T37" fmla="*/ 48 h 48"/>
                    <a:gd name="T38" fmla="*/ 15 w 127"/>
                    <a:gd name="T39" fmla="*/ 48 h 48"/>
                    <a:gd name="T40" fmla="*/ 30 w 127"/>
                    <a:gd name="T41" fmla="*/ 45 h 48"/>
                    <a:gd name="T42" fmla="*/ 49 w 127"/>
                    <a:gd name="T43" fmla="*/ 40 h 48"/>
                    <a:gd name="T44" fmla="*/ 69 w 127"/>
                    <a:gd name="T45" fmla="*/ 37 h 48"/>
                    <a:gd name="T46" fmla="*/ 80 w 127"/>
                    <a:gd name="T47" fmla="*/ 36 h 48"/>
                    <a:gd name="T48" fmla="*/ 91 w 127"/>
                    <a:gd name="T49" fmla="*/ 37 h 48"/>
                    <a:gd name="T50" fmla="*/ 91 w 127"/>
                    <a:gd name="T51" fmla="*/ 37 h 48"/>
                    <a:gd name="T52" fmla="*/ 102 w 127"/>
                    <a:gd name="T53" fmla="*/ 39 h 48"/>
                    <a:gd name="T54" fmla="*/ 112 w 127"/>
                    <a:gd name="T55" fmla="*/ 40 h 48"/>
                    <a:gd name="T56" fmla="*/ 123 w 127"/>
                    <a:gd name="T57" fmla="*/ 44 h 48"/>
                    <a:gd name="T58" fmla="*/ 126 w 127"/>
                    <a:gd name="T59" fmla="*/ 45 h 48"/>
                    <a:gd name="T60" fmla="*/ 127 w 127"/>
                    <a:gd name="T61" fmla="*/ 45 h 48"/>
                    <a:gd name="T62" fmla="*/ 124 w 127"/>
                    <a:gd name="T63" fmla="*/ 39 h 48"/>
                    <a:gd name="T64" fmla="*/ 124 w 127"/>
                    <a:gd name="T65" fmla="*/ 39 h 48"/>
                    <a:gd name="T66" fmla="*/ 119 w 127"/>
                    <a:gd name="T67" fmla="*/ 34 h 48"/>
                    <a:gd name="T68" fmla="*/ 113 w 127"/>
                    <a:gd name="T69" fmla="*/ 29 h 48"/>
                    <a:gd name="T70" fmla="*/ 107 w 127"/>
                    <a:gd name="T71" fmla="*/ 25 h 48"/>
                    <a:gd name="T72" fmla="*/ 99 w 127"/>
                    <a:gd name="T73" fmla="*/ 23 h 48"/>
                    <a:gd name="T74" fmla="*/ 89 w 127"/>
                    <a:gd name="T75" fmla="*/ 20 h 48"/>
                    <a:gd name="T76" fmla="*/ 84 w 127"/>
                    <a:gd name="T77" fmla="*/ 19 h 48"/>
                    <a:gd name="T78" fmla="*/ 84 w 127"/>
                    <a:gd name="T79" fmla="*/ 19 h 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27" h="48">
                      <a:moveTo>
                        <a:pt x="84" y="19"/>
                      </a:moveTo>
                      <a:lnTo>
                        <a:pt x="84" y="19"/>
                      </a:lnTo>
                      <a:lnTo>
                        <a:pt x="56" y="10"/>
                      </a:lnTo>
                      <a:lnTo>
                        <a:pt x="36" y="2"/>
                      </a:lnTo>
                      <a:lnTo>
                        <a:pt x="28" y="1"/>
                      </a:lnTo>
                      <a:lnTo>
                        <a:pt x="22" y="0"/>
                      </a:lnTo>
                      <a:lnTo>
                        <a:pt x="16" y="1"/>
                      </a:lnTo>
                      <a:lnTo>
                        <a:pt x="10" y="5"/>
                      </a:lnTo>
                      <a:lnTo>
                        <a:pt x="10" y="5"/>
                      </a:lnTo>
                      <a:lnTo>
                        <a:pt x="5" y="10"/>
                      </a:lnTo>
                      <a:lnTo>
                        <a:pt x="1" y="16"/>
                      </a:lnTo>
                      <a:lnTo>
                        <a:pt x="0" y="24"/>
                      </a:lnTo>
                      <a:lnTo>
                        <a:pt x="0" y="31"/>
                      </a:lnTo>
                      <a:lnTo>
                        <a:pt x="1" y="39"/>
                      </a:lnTo>
                      <a:lnTo>
                        <a:pt x="4" y="45"/>
                      </a:lnTo>
                      <a:lnTo>
                        <a:pt x="6" y="47"/>
                      </a:lnTo>
                      <a:lnTo>
                        <a:pt x="8" y="48"/>
                      </a:lnTo>
                      <a:lnTo>
                        <a:pt x="11" y="48"/>
                      </a:lnTo>
                      <a:lnTo>
                        <a:pt x="15" y="48"/>
                      </a:lnTo>
                      <a:lnTo>
                        <a:pt x="15" y="48"/>
                      </a:lnTo>
                      <a:lnTo>
                        <a:pt x="30" y="45"/>
                      </a:lnTo>
                      <a:lnTo>
                        <a:pt x="49" y="40"/>
                      </a:lnTo>
                      <a:lnTo>
                        <a:pt x="69" y="37"/>
                      </a:lnTo>
                      <a:lnTo>
                        <a:pt x="80" y="36"/>
                      </a:lnTo>
                      <a:lnTo>
                        <a:pt x="91" y="37"/>
                      </a:lnTo>
                      <a:lnTo>
                        <a:pt x="91" y="37"/>
                      </a:lnTo>
                      <a:lnTo>
                        <a:pt x="102" y="39"/>
                      </a:lnTo>
                      <a:lnTo>
                        <a:pt x="112" y="40"/>
                      </a:lnTo>
                      <a:lnTo>
                        <a:pt x="123" y="44"/>
                      </a:lnTo>
                      <a:lnTo>
                        <a:pt x="126" y="45"/>
                      </a:lnTo>
                      <a:lnTo>
                        <a:pt x="127" y="45"/>
                      </a:lnTo>
                      <a:lnTo>
                        <a:pt x="124" y="39"/>
                      </a:lnTo>
                      <a:lnTo>
                        <a:pt x="124" y="39"/>
                      </a:lnTo>
                      <a:lnTo>
                        <a:pt x="119" y="34"/>
                      </a:lnTo>
                      <a:lnTo>
                        <a:pt x="113" y="29"/>
                      </a:lnTo>
                      <a:lnTo>
                        <a:pt x="107" y="25"/>
                      </a:lnTo>
                      <a:lnTo>
                        <a:pt x="99" y="23"/>
                      </a:lnTo>
                      <a:lnTo>
                        <a:pt x="89" y="20"/>
                      </a:lnTo>
                      <a:lnTo>
                        <a:pt x="84" y="19"/>
                      </a:lnTo>
                      <a:lnTo>
                        <a:pt x="84"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6" name="Freeform 138">
                  <a:extLst>
                    <a:ext uri="{FF2B5EF4-FFF2-40B4-BE49-F238E27FC236}">
                      <a16:creationId xmlns:a16="http://schemas.microsoft.com/office/drawing/2014/main" id="{621CDC6A-E698-4D92-A4B1-533216512526}"/>
                    </a:ext>
                  </a:extLst>
                </p:cNvPr>
                <p:cNvSpPr>
                  <a:spLocks/>
                </p:cNvSpPr>
                <p:nvPr/>
              </p:nvSpPr>
              <p:spPr bwMode="auto">
                <a:xfrm>
                  <a:off x="3035" y="1312"/>
                  <a:ext cx="79" cy="17"/>
                </a:xfrm>
                <a:custGeom>
                  <a:avLst/>
                  <a:gdLst>
                    <a:gd name="T0" fmla="*/ 82 w 237"/>
                    <a:gd name="T1" fmla="*/ 22 h 50"/>
                    <a:gd name="T2" fmla="*/ 82 w 237"/>
                    <a:gd name="T3" fmla="*/ 22 h 50"/>
                    <a:gd name="T4" fmla="*/ 67 w 237"/>
                    <a:gd name="T5" fmla="*/ 20 h 50"/>
                    <a:gd name="T6" fmla="*/ 51 w 237"/>
                    <a:gd name="T7" fmla="*/ 14 h 50"/>
                    <a:gd name="T8" fmla="*/ 21 w 237"/>
                    <a:gd name="T9" fmla="*/ 4 h 50"/>
                    <a:gd name="T10" fmla="*/ 9 w 237"/>
                    <a:gd name="T11" fmla="*/ 0 h 50"/>
                    <a:gd name="T12" fmla="*/ 5 w 237"/>
                    <a:gd name="T13" fmla="*/ 0 h 50"/>
                    <a:gd name="T14" fmla="*/ 2 w 237"/>
                    <a:gd name="T15" fmla="*/ 2 h 50"/>
                    <a:gd name="T16" fmla="*/ 0 w 237"/>
                    <a:gd name="T17" fmla="*/ 3 h 50"/>
                    <a:gd name="T18" fmla="*/ 2 w 237"/>
                    <a:gd name="T19" fmla="*/ 6 h 50"/>
                    <a:gd name="T20" fmla="*/ 3 w 237"/>
                    <a:gd name="T21" fmla="*/ 11 h 50"/>
                    <a:gd name="T22" fmla="*/ 8 w 237"/>
                    <a:gd name="T23" fmla="*/ 17 h 50"/>
                    <a:gd name="T24" fmla="*/ 8 w 237"/>
                    <a:gd name="T25" fmla="*/ 17 h 50"/>
                    <a:gd name="T26" fmla="*/ 14 w 237"/>
                    <a:gd name="T27" fmla="*/ 25 h 50"/>
                    <a:gd name="T28" fmla="*/ 19 w 237"/>
                    <a:gd name="T29" fmla="*/ 29 h 50"/>
                    <a:gd name="T30" fmla="*/ 25 w 237"/>
                    <a:gd name="T31" fmla="*/ 34 h 50"/>
                    <a:gd name="T32" fmla="*/ 31 w 237"/>
                    <a:gd name="T33" fmla="*/ 38 h 50"/>
                    <a:gd name="T34" fmla="*/ 42 w 237"/>
                    <a:gd name="T35" fmla="*/ 43 h 50"/>
                    <a:gd name="T36" fmla="*/ 54 w 237"/>
                    <a:gd name="T37" fmla="*/ 45 h 50"/>
                    <a:gd name="T38" fmla="*/ 65 w 237"/>
                    <a:gd name="T39" fmla="*/ 46 h 50"/>
                    <a:gd name="T40" fmla="*/ 74 w 237"/>
                    <a:gd name="T41" fmla="*/ 46 h 50"/>
                    <a:gd name="T42" fmla="*/ 83 w 237"/>
                    <a:gd name="T43" fmla="*/ 46 h 50"/>
                    <a:gd name="T44" fmla="*/ 91 w 237"/>
                    <a:gd name="T45" fmla="*/ 48 h 50"/>
                    <a:gd name="T46" fmla="*/ 91 w 237"/>
                    <a:gd name="T47" fmla="*/ 48 h 50"/>
                    <a:gd name="T48" fmla="*/ 100 w 237"/>
                    <a:gd name="T49" fmla="*/ 49 h 50"/>
                    <a:gd name="T50" fmla="*/ 111 w 237"/>
                    <a:gd name="T51" fmla="*/ 50 h 50"/>
                    <a:gd name="T52" fmla="*/ 135 w 237"/>
                    <a:gd name="T53" fmla="*/ 50 h 50"/>
                    <a:gd name="T54" fmla="*/ 147 w 237"/>
                    <a:gd name="T55" fmla="*/ 49 h 50"/>
                    <a:gd name="T56" fmla="*/ 161 w 237"/>
                    <a:gd name="T57" fmla="*/ 48 h 50"/>
                    <a:gd name="T58" fmla="*/ 174 w 237"/>
                    <a:gd name="T59" fmla="*/ 45 h 50"/>
                    <a:gd name="T60" fmla="*/ 185 w 237"/>
                    <a:gd name="T61" fmla="*/ 42 h 50"/>
                    <a:gd name="T62" fmla="*/ 185 w 237"/>
                    <a:gd name="T63" fmla="*/ 42 h 50"/>
                    <a:gd name="T64" fmla="*/ 197 w 237"/>
                    <a:gd name="T65" fmla="*/ 39 h 50"/>
                    <a:gd name="T66" fmla="*/ 210 w 237"/>
                    <a:gd name="T67" fmla="*/ 36 h 50"/>
                    <a:gd name="T68" fmla="*/ 232 w 237"/>
                    <a:gd name="T69" fmla="*/ 31 h 50"/>
                    <a:gd name="T70" fmla="*/ 237 w 237"/>
                    <a:gd name="T71" fmla="*/ 28 h 50"/>
                    <a:gd name="T72" fmla="*/ 237 w 237"/>
                    <a:gd name="T73" fmla="*/ 27 h 50"/>
                    <a:gd name="T74" fmla="*/ 235 w 237"/>
                    <a:gd name="T75" fmla="*/ 26 h 50"/>
                    <a:gd name="T76" fmla="*/ 225 w 237"/>
                    <a:gd name="T77" fmla="*/ 25 h 50"/>
                    <a:gd name="T78" fmla="*/ 204 w 237"/>
                    <a:gd name="T79" fmla="*/ 22 h 50"/>
                    <a:gd name="T80" fmla="*/ 204 w 237"/>
                    <a:gd name="T81" fmla="*/ 22 h 50"/>
                    <a:gd name="T82" fmla="*/ 180 w 237"/>
                    <a:gd name="T83" fmla="*/ 21 h 50"/>
                    <a:gd name="T84" fmla="*/ 157 w 237"/>
                    <a:gd name="T85" fmla="*/ 21 h 50"/>
                    <a:gd name="T86" fmla="*/ 117 w 237"/>
                    <a:gd name="T87" fmla="*/ 21 h 50"/>
                    <a:gd name="T88" fmla="*/ 91 w 237"/>
                    <a:gd name="T89" fmla="*/ 22 h 50"/>
                    <a:gd name="T90" fmla="*/ 82 w 237"/>
                    <a:gd name="T91" fmla="*/ 22 h 50"/>
                    <a:gd name="T92" fmla="*/ 82 w 237"/>
                    <a:gd name="T93" fmla="*/ 2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37" h="50">
                      <a:moveTo>
                        <a:pt x="82" y="22"/>
                      </a:moveTo>
                      <a:lnTo>
                        <a:pt x="82" y="22"/>
                      </a:lnTo>
                      <a:lnTo>
                        <a:pt x="67" y="20"/>
                      </a:lnTo>
                      <a:lnTo>
                        <a:pt x="51" y="14"/>
                      </a:lnTo>
                      <a:lnTo>
                        <a:pt x="21" y="4"/>
                      </a:lnTo>
                      <a:lnTo>
                        <a:pt x="9" y="0"/>
                      </a:lnTo>
                      <a:lnTo>
                        <a:pt x="5" y="0"/>
                      </a:lnTo>
                      <a:lnTo>
                        <a:pt x="2" y="2"/>
                      </a:lnTo>
                      <a:lnTo>
                        <a:pt x="0" y="3"/>
                      </a:lnTo>
                      <a:lnTo>
                        <a:pt x="2" y="6"/>
                      </a:lnTo>
                      <a:lnTo>
                        <a:pt x="3" y="11"/>
                      </a:lnTo>
                      <a:lnTo>
                        <a:pt x="8" y="17"/>
                      </a:lnTo>
                      <a:lnTo>
                        <a:pt x="8" y="17"/>
                      </a:lnTo>
                      <a:lnTo>
                        <a:pt x="14" y="25"/>
                      </a:lnTo>
                      <a:lnTo>
                        <a:pt x="19" y="29"/>
                      </a:lnTo>
                      <a:lnTo>
                        <a:pt x="25" y="34"/>
                      </a:lnTo>
                      <a:lnTo>
                        <a:pt x="31" y="38"/>
                      </a:lnTo>
                      <a:lnTo>
                        <a:pt x="42" y="43"/>
                      </a:lnTo>
                      <a:lnTo>
                        <a:pt x="54" y="45"/>
                      </a:lnTo>
                      <a:lnTo>
                        <a:pt x="65" y="46"/>
                      </a:lnTo>
                      <a:lnTo>
                        <a:pt x="74" y="46"/>
                      </a:lnTo>
                      <a:lnTo>
                        <a:pt x="83" y="46"/>
                      </a:lnTo>
                      <a:lnTo>
                        <a:pt x="91" y="48"/>
                      </a:lnTo>
                      <a:lnTo>
                        <a:pt x="91" y="48"/>
                      </a:lnTo>
                      <a:lnTo>
                        <a:pt x="100" y="49"/>
                      </a:lnTo>
                      <a:lnTo>
                        <a:pt x="111" y="50"/>
                      </a:lnTo>
                      <a:lnTo>
                        <a:pt x="135" y="50"/>
                      </a:lnTo>
                      <a:lnTo>
                        <a:pt x="147" y="49"/>
                      </a:lnTo>
                      <a:lnTo>
                        <a:pt x="161" y="48"/>
                      </a:lnTo>
                      <a:lnTo>
                        <a:pt x="174" y="45"/>
                      </a:lnTo>
                      <a:lnTo>
                        <a:pt x="185" y="42"/>
                      </a:lnTo>
                      <a:lnTo>
                        <a:pt x="185" y="42"/>
                      </a:lnTo>
                      <a:lnTo>
                        <a:pt x="197" y="39"/>
                      </a:lnTo>
                      <a:lnTo>
                        <a:pt x="210" y="36"/>
                      </a:lnTo>
                      <a:lnTo>
                        <a:pt x="232" y="31"/>
                      </a:lnTo>
                      <a:lnTo>
                        <a:pt x="237" y="28"/>
                      </a:lnTo>
                      <a:lnTo>
                        <a:pt x="237" y="27"/>
                      </a:lnTo>
                      <a:lnTo>
                        <a:pt x="235" y="26"/>
                      </a:lnTo>
                      <a:lnTo>
                        <a:pt x="225" y="25"/>
                      </a:lnTo>
                      <a:lnTo>
                        <a:pt x="204" y="22"/>
                      </a:lnTo>
                      <a:lnTo>
                        <a:pt x="204" y="22"/>
                      </a:lnTo>
                      <a:lnTo>
                        <a:pt x="180" y="21"/>
                      </a:lnTo>
                      <a:lnTo>
                        <a:pt x="157" y="21"/>
                      </a:lnTo>
                      <a:lnTo>
                        <a:pt x="117" y="21"/>
                      </a:lnTo>
                      <a:lnTo>
                        <a:pt x="91" y="22"/>
                      </a:lnTo>
                      <a:lnTo>
                        <a:pt x="82" y="22"/>
                      </a:lnTo>
                      <a:lnTo>
                        <a:pt x="82"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7" name="Freeform 139">
                  <a:extLst>
                    <a:ext uri="{FF2B5EF4-FFF2-40B4-BE49-F238E27FC236}">
                      <a16:creationId xmlns:a16="http://schemas.microsoft.com/office/drawing/2014/main" id="{7A5B4E89-7179-4B0F-82BC-BB2AC2E95234}"/>
                    </a:ext>
                  </a:extLst>
                </p:cNvPr>
                <p:cNvSpPr>
                  <a:spLocks/>
                </p:cNvSpPr>
                <p:nvPr/>
              </p:nvSpPr>
              <p:spPr bwMode="auto">
                <a:xfrm>
                  <a:off x="2971" y="1319"/>
                  <a:ext cx="121" cy="42"/>
                </a:xfrm>
                <a:custGeom>
                  <a:avLst/>
                  <a:gdLst>
                    <a:gd name="T0" fmla="*/ 271 w 365"/>
                    <a:gd name="T1" fmla="*/ 51 h 125"/>
                    <a:gd name="T2" fmla="*/ 284 w 365"/>
                    <a:gd name="T3" fmla="*/ 53 h 125"/>
                    <a:gd name="T4" fmla="*/ 338 w 365"/>
                    <a:gd name="T5" fmla="*/ 51 h 125"/>
                    <a:gd name="T6" fmla="*/ 358 w 365"/>
                    <a:gd name="T7" fmla="*/ 50 h 125"/>
                    <a:gd name="T8" fmla="*/ 364 w 365"/>
                    <a:gd name="T9" fmla="*/ 52 h 125"/>
                    <a:gd name="T10" fmla="*/ 363 w 365"/>
                    <a:gd name="T11" fmla="*/ 58 h 125"/>
                    <a:gd name="T12" fmla="*/ 359 w 365"/>
                    <a:gd name="T13" fmla="*/ 63 h 125"/>
                    <a:gd name="T14" fmla="*/ 351 w 365"/>
                    <a:gd name="T15" fmla="*/ 73 h 125"/>
                    <a:gd name="T16" fmla="*/ 344 w 365"/>
                    <a:gd name="T17" fmla="*/ 91 h 125"/>
                    <a:gd name="T18" fmla="*/ 341 w 365"/>
                    <a:gd name="T19" fmla="*/ 103 h 125"/>
                    <a:gd name="T20" fmla="*/ 336 w 365"/>
                    <a:gd name="T21" fmla="*/ 104 h 125"/>
                    <a:gd name="T22" fmla="*/ 314 w 365"/>
                    <a:gd name="T23" fmla="*/ 95 h 125"/>
                    <a:gd name="T24" fmla="*/ 237 w 365"/>
                    <a:gd name="T25" fmla="*/ 51 h 125"/>
                    <a:gd name="T26" fmla="*/ 234 w 365"/>
                    <a:gd name="T27" fmla="*/ 55 h 125"/>
                    <a:gd name="T28" fmla="*/ 220 w 365"/>
                    <a:gd name="T29" fmla="*/ 78 h 125"/>
                    <a:gd name="T30" fmla="*/ 206 w 365"/>
                    <a:gd name="T31" fmla="*/ 90 h 125"/>
                    <a:gd name="T32" fmla="*/ 200 w 365"/>
                    <a:gd name="T33" fmla="*/ 96 h 125"/>
                    <a:gd name="T34" fmla="*/ 189 w 365"/>
                    <a:gd name="T35" fmla="*/ 118 h 125"/>
                    <a:gd name="T36" fmla="*/ 183 w 365"/>
                    <a:gd name="T37" fmla="*/ 125 h 125"/>
                    <a:gd name="T38" fmla="*/ 177 w 365"/>
                    <a:gd name="T39" fmla="*/ 125 h 125"/>
                    <a:gd name="T40" fmla="*/ 163 w 365"/>
                    <a:gd name="T41" fmla="*/ 120 h 125"/>
                    <a:gd name="T42" fmla="*/ 143 w 365"/>
                    <a:gd name="T43" fmla="*/ 109 h 125"/>
                    <a:gd name="T44" fmla="*/ 115 w 365"/>
                    <a:gd name="T45" fmla="*/ 96 h 125"/>
                    <a:gd name="T46" fmla="*/ 89 w 365"/>
                    <a:gd name="T47" fmla="*/ 80 h 125"/>
                    <a:gd name="T48" fmla="*/ 52 w 365"/>
                    <a:gd name="T49" fmla="*/ 62 h 125"/>
                    <a:gd name="T50" fmla="*/ 10 w 365"/>
                    <a:gd name="T51" fmla="*/ 46 h 125"/>
                    <a:gd name="T52" fmla="*/ 3 w 365"/>
                    <a:gd name="T53" fmla="*/ 41 h 125"/>
                    <a:gd name="T54" fmla="*/ 0 w 365"/>
                    <a:gd name="T55" fmla="*/ 35 h 125"/>
                    <a:gd name="T56" fmla="*/ 5 w 365"/>
                    <a:gd name="T57" fmla="*/ 29 h 125"/>
                    <a:gd name="T58" fmla="*/ 12 w 365"/>
                    <a:gd name="T59" fmla="*/ 23 h 125"/>
                    <a:gd name="T60" fmla="*/ 29 w 365"/>
                    <a:gd name="T61" fmla="*/ 17 h 125"/>
                    <a:gd name="T62" fmla="*/ 57 w 365"/>
                    <a:gd name="T63" fmla="*/ 16 h 125"/>
                    <a:gd name="T64" fmla="*/ 79 w 365"/>
                    <a:gd name="T65" fmla="*/ 16 h 125"/>
                    <a:gd name="T66" fmla="*/ 97 w 365"/>
                    <a:gd name="T67" fmla="*/ 12 h 125"/>
                    <a:gd name="T68" fmla="*/ 118 w 365"/>
                    <a:gd name="T69" fmla="*/ 1 h 125"/>
                    <a:gd name="T70" fmla="*/ 131 w 365"/>
                    <a:gd name="T71" fmla="*/ 0 h 125"/>
                    <a:gd name="T72" fmla="*/ 147 w 365"/>
                    <a:gd name="T73" fmla="*/ 6 h 125"/>
                    <a:gd name="T74" fmla="*/ 163 w 365"/>
                    <a:gd name="T75" fmla="*/ 15 h 125"/>
                    <a:gd name="T76" fmla="*/ 222 w 365"/>
                    <a:gd name="T77" fmla="*/ 36 h 125"/>
                    <a:gd name="T78" fmla="*/ 271 w 365"/>
                    <a:gd name="T79" fmla="*/ 51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65" h="125">
                      <a:moveTo>
                        <a:pt x="271" y="51"/>
                      </a:moveTo>
                      <a:lnTo>
                        <a:pt x="271" y="51"/>
                      </a:lnTo>
                      <a:lnTo>
                        <a:pt x="277" y="52"/>
                      </a:lnTo>
                      <a:lnTo>
                        <a:pt x="284" y="53"/>
                      </a:lnTo>
                      <a:lnTo>
                        <a:pt x="301" y="53"/>
                      </a:lnTo>
                      <a:lnTo>
                        <a:pt x="338" y="51"/>
                      </a:lnTo>
                      <a:lnTo>
                        <a:pt x="352" y="50"/>
                      </a:lnTo>
                      <a:lnTo>
                        <a:pt x="358" y="50"/>
                      </a:lnTo>
                      <a:lnTo>
                        <a:pt x="362" y="51"/>
                      </a:lnTo>
                      <a:lnTo>
                        <a:pt x="364" y="52"/>
                      </a:lnTo>
                      <a:lnTo>
                        <a:pt x="365" y="55"/>
                      </a:lnTo>
                      <a:lnTo>
                        <a:pt x="363" y="58"/>
                      </a:lnTo>
                      <a:lnTo>
                        <a:pt x="359" y="63"/>
                      </a:lnTo>
                      <a:lnTo>
                        <a:pt x="359" y="63"/>
                      </a:lnTo>
                      <a:lnTo>
                        <a:pt x="355" y="68"/>
                      </a:lnTo>
                      <a:lnTo>
                        <a:pt x="351" y="73"/>
                      </a:lnTo>
                      <a:lnTo>
                        <a:pt x="346" y="83"/>
                      </a:lnTo>
                      <a:lnTo>
                        <a:pt x="344" y="91"/>
                      </a:lnTo>
                      <a:lnTo>
                        <a:pt x="342" y="98"/>
                      </a:lnTo>
                      <a:lnTo>
                        <a:pt x="341" y="103"/>
                      </a:lnTo>
                      <a:lnTo>
                        <a:pt x="339" y="104"/>
                      </a:lnTo>
                      <a:lnTo>
                        <a:pt x="336" y="104"/>
                      </a:lnTo>
                      <a:lnTo>
                        <a:pt x="329" y="102"/>
                      </a:lnTo>
                      <a:lnTo>
                        <a:pt x="314" y="95"/>
                      </a:lnTo>
                      <a:lnTo>
                        <a:pt x="314" y="95"/>
                      </a:lnTo>
                      <a:lnTo>
                        <a:pt x="237" y="51"/>
                      </a:lnTo>
                      <a:lnTo>
                        <a:pt x="237" y="51"/>
                      </a:lnTo>
                      <a:lnTo>
                        <a:pt x="234" y="55"/>
                      </a:lnTo>
                      <a:lnTo>
                        <a:pt x="228" y="64"/>
                      </a:lnTo>
                      <a:lnTo>
                        <a:pt x="220" y="78"/>
                      </a:lnTo>
                      <a:lnTo>
                        <a:pt x="214" y="84"/>
                      </a:lnTo>
                      <a:lnTo>
                        <a:pt x="206" y="90"/>
                      </a:lnTo>
                      <a:lnTo>
                        <a:pt x="206" y="90"/>
                      </a:lnTo>
                      <a:lnTo>
                        <a:pt x="200" y="96"/>
                      </a:lnTo>
                      <a:lnTo>
                        <a:pt x="197" y="104"/>
                      </a:lnTo>
                      <a:lnTo>
                        <a:pt x="189" y="118"/>
                      </a:lnTo>
                      <a:lnTo>
                        <a:pt x="186" y="123"/>
                      </a:lnTo>
                      <a:lnTo>
                        <a:pt x="183" y="125"/>
                      </a:lnTo>
                      <a:lnTo>
                        <a:pt x="181" y="125"/>
                      </a:lnTo>
                      <a:lnTo>
                        <a:pt x="177" y="125"/>
                      </a:lnTo>
                      <a:lnTo>
                        <a:pt x="174" y="125"/>
                      </a:lnTo>
                      <a:lnTo>
                        <a:pt x="163" y="120"/>
                      </a:lnTo>
                      <a:lnTo>
                        <a:pt x="163" y="120"/>
                      </a:lnTo>
                      <a:lnTo>
                        <a:pt x="143" y="109"/>
                      </a:lnTo>
                      <a:lnTo>
                        <a:pt x="131" y="103"/>
                      </a:lnTo>
                      <a:lnTo>
                        <a:pt x="115" y="96"/>
                      </a:lnTo>
                      <a:lnTo>
                        <a:pt x="89" y="80"/>
                      </a:lnTo>
                      <a:lnTo>
                        <a:pt x="89" y="80"/>
                      </a:lnTo>
                      <a:lnTo>
                        <a:pt x="71" y="70"/>
                      </a:lnTo>
                      <a:lnTo>
                        <a:pt x="52" y="62"/>
                      </a:lnTo>
                      <a:lnTo>
                        <a:pt x="21" y="51"/>
                      </a:lnTo>
                      <a:lnTo>
                        <a:pt x="10" y="46"/>
                      </a:lnTo>
                      <a:lnTo>
                        <a:pt x="5" y="44"/>
                      </a:lnTo>
                      <a:lnTo>
                        <a:pt x="3" y="41"/>
                      </a:lnTo>
                      <a:lnTo>
                        <a:pt x="1" y="38"/>
                      </a:lnTo>
                      <a:lnTo>
                        <a:pt x="0" y="35"/>
                      </a:lnTo>
                      <a:lnTo>
                        <a:pt x="1" y="33"/>
                      </a:lnTo>
                      <a:lnTo>
                        <a:pt x="5" y="29"/>
                      </a:lnTo>
                      <a:lnTo>
                        <a:pt x="5" y="29"/>
                      </a:lnTo>
                      <a:lnTo>
                        <a:pt x="12" y="23"/>
                      </a:lnTo>
                      <a:lnTo>
                        <a:pt x="21" y="19"/>
                      </a:lnTo>
                      <a:lnTo>
                        <a:pt x="29" y="17"/>
                      </a:lnTo>
                      <a:lnTo>
                        <a:pt x="38" y="16"/>
                      </a:lnTo>
                      <a:lnTo>
                        <a:pt x="57" y="16"/>
                      </a:lnTo>
                      <a:lnTo>
                        <a:pt x="79" y="16"/>
                      </a:lnTo>
                      <a:lnTo>
                        <a:pt x="79" y="16"/>
                      </a:lnTo>
                      <a:lnTo>
                        <a:pt x="89" y="15"/>
                      </a:lnTo>
                      <a:lnTo>
                        <a:pt x="97" y="12"/>
                      </a:lnTo>
                      <a:lnTo>
                        <a:pt x="112" y="4"/>
                      </a:lnTo>
                      <a:lnTo>
                        <a:pt x="118" y="1"/>
                      </a:lnTo>
                      <a:lnTo>
                        <a:pt x="126" y="0"/>
                      </a:lnTo>
                      <a:lnTo>
                        <a:pt x="131" y="0"/>
                      </a:lnTo>
                      <a:lnTo>
                        <a:pt x="136" y="1"/>
                      </a:lnTo>
                      <a:lnTo>
                        <a:pt x="147" y="6"/>
                      </a:lnTo>
                      <a:lnTo>
                        <a:pt x="147" y="6"/>
                      </a:lnTo>
                      <a:lnTo>
                        <a:pt x="163" y="15"/>
                      </a:lnTo>
                      <a:lnTo>
                        <a:pt x="181" y="22"/>
                      </a:lnTo>
                      <a:lnTo>
                        <a:pt x="222" y="36"/>
                      </a:lnTo>
                      <a:lnTo>
                        <a:pt x="256" y="46"/>
                      </a:lnTo>
                      <a:lnTo>
                        <a:pt x="271" y="51"/>
                      </a:lnTo>
                      <a:lnTo>
                        <a:pt x="271" y="5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8" name="Freeform 140">
                  <a:extLst>
                    <a:ext uri="{FF2B5EF4-FFF2-40B4-BE49-F238E27FC236}">
                      <a16:creationId xmlns:a16="http://schemas.microsoft.com/office/drawing/2014/main" id="{8DEE7162-F769-49E3-8E41-4C22C206C617}"/>
                    </a:ext>
                  </a:extLst>
                </p:cNvPr>
                <p:cNvSpPr>
                  <a:spLocks/>
                </p:cNvSpPr>
                <p:nvPr/>
              </p:nvSpPr>
              <p:spPr bwMode="auto">
                <a:xfrm>
                  <a:off x="2815" y="1586"/>
                  <a:ext cx="90" cy="122"/>
                </a:xfrm>
                <a:custGeom>
                  <a:avLst/>
                  <a:gdLst>
                    <a:gd name="T0" fmla="*/ 126 w 270"/>
                    <a:gd name="T1" fmla="*/ 83 h 365"/>
                    <a:gd name="T2" fmla="*/ 141 w 270"/>
                    <a:gd name="T3" fmla="*/ 62 h 365"/>
                    <a:gd name="T4" fmla="*/ 151 w 270"/>
                    <a:gd name="T5" fmla="*/ 43 h 365"/>
                    <a:gd name="T6" fmla="*/ 148 w 270"/>
                    <a:gd name="T7" fmla="*/ 39 h 365"/>
                    <a:gd name="T8" fmla="*/ 94 w 270"/>
                    <a:gd name="T9" fmla="*/ 42 h 365"/>
                    <a:gd name="T10" fmla="*/ 81 w 270"/>
                    <a:gd name="T11" fmla="*/ 39 h 365"/>
                    <a:gd name="T12" fmla="*/ 96 w 270"/>
                    <a:gd name="T13" fmla="*/ 19 h 365"/>
                    <a:gd name="T14" fmla="*/ 109 w 270"/>
                    <a:gd name="T15" fmla="*/ 6 h 365"/>
                    <a:gd name="T16" fmla="*/ 77 w 270"/>
                    <a:gd name="T17" fmla="*/ 0 h 365"/>
                    <a:gd name="T18" fmla="*/ 33 w 270"/>
                    <a:gd name="T19" fmla="*/ 14 h 365"/>
                    <a:gd name="T20" fmla="*/ 34 w 270"/>
                    <a:gd name="T21" fmla="*/ 20 h 365"/>
                    <a:gd name="T22" fmla="*/ 22 w 270"/>
                    <a:gd name="T23" fmla="*/ 40 h 365"/>
                    <a:gd name="T24" fmla="*/ 0 w 270"/>
                    <a:gd name="T25" fmla="*/ 60 h 365"/>
                    <a:gd name="T26" fmla="*/ 15 w 270"/>
                    <a:gd name="T27" fmla="*/ 103 h 365"/>
                    <a:gd name="T28" fmla="*/ 28 w 270"/>
                    <a:gd name="T29" fmla="*/ 104 h 365"/>
                    <a:gd name="T30" fmla="*/ 38 w 270"/>
                    <a:gd name="T31" fmla="*/ 113 h 365"/>
                    <a:gd name="T32" fmla="*/ 58 w 270"/>
                    <a:gd name="T33" fmla="*/ 124 h 365"/>
                    <a:gd name="T34" fmla="*/ 39 w 270"/>
                    <a:gd name="T35" fmla="*/ 142 h 365"/>
                    <a:gd name="T36" fmla="*/ 43 w 270"/>
                    <a:gd name="T37" fmla="*/ 152 h 365"/>
                    <a:gd name="T38" fmla="*/ 90 w 270"/>
                    <a:gd name="T39" fmla="*/ 156 h 365"/>
                    <a:gd name="T40" fmla="*/ 81 w 270"/>
                    <a:gd name="T41" fmla="*/ 162 h 365"/>
                    <a:gd name="T42" fmla="*/ 117 w 270"/>
                    <a:gd name="T43" fmla="*/ 173 h 365"/>
                    <a:gd name="T44" fmla="*/ 117 w 270"/>
                    <a:gd name="T45" fmla="*/ 187 h 365"/>
                    <a:gd name="T46" fmla="*/ 123 w 270"/>
                    <a:gd name="T47" fmla="*/ 213 h 365"/>
                    <a:gd name="T48" fmla="*/ 112 w 270"/>
                    <a:gd name="T49" fmla="*/ 221 h 365"/>
                    <a:gd name="T50" fmla="*/ 64 w 270"/>
                    <a:gd name="T51" fmla="*/ 221 h 365"/>
                    <a:gd name="T52" fmla="*/ 64 w 270"/>
                    <a:gd name="T53" fmla="*/ 233 h 365"/>
                    <a:gd name="T54" fmla="*/ 67 w 270"/>
                    <a:gd name="T55" fmla="*/ 251 h 365"/>
                    <a:gd name="T56" fmla="*/ 69 w 270"/>
                    <a:gd name="T57" fmla="*/ 260 h 365"/>
                    <a:gd name="T58" fmla="*/ 49 w 270"/>
                    <a:gd name="T59" fmla="*/ 277 h 365"/>
                    <a:gd name="T60" fmla="*/ 33 w 270"/>
                    <a:gd name="T61" fmla="*/ 300 h 365"/>
                    <a:gd name="T62" fmla="*/ 61 w 270"/>
                    <a:gd name="T63" fmla="*/ 299 h 365"/>
                    <a:gd name="T64" fmla="*/ 97 w 270"/>
                    <a:gd name="T65" fmla="*/ 299 h 365"/>
                    <a:gd name="T66" fmla="*/ 112 w 270"/>
                    <a:gd name="T67" fmla="*/ 300 h 365"/>
                    <a:gd name="T68" fmla="*/ 94 w 270"/>
                    <a:gd name="T69" fmla="*/ 311 h 365"/>
                    <a:gd name="T70" fmla="*/ 56 w 270"/>
                    <a:gd name="T71" fmla="*/ 326 h 365"/>
                    <a:gd name="T72" fmla="*/ 38 w 270"/>
                    <a:gd name="T73" fmla="*/ 340 h 365"/>
                    <a:gd name="T74" fmla="*/ 10 w 270"/>
                    <a:gd name="T75" fmla="*/ 364 h 365"/>
                    <a:gd name="T76" fmla="*/ 47 w 270"/>
                    <a:gd name="T77" fmla="*/ 359 h 365"/>
                    <a:gd name="T78" fmla="*/ 96 w 270"/>
                    <a:gd name="T79" fmla="*/ 339 h 365"/>
                    <a:gd name="T80" fmla="*/ 135 w 270"/>
                    <a:gd name="T81" fmla="*/ 339 h 365"/>
                    <a:gd name="T82" fmla="*/ 157 w 270"/>
                    <a:gd name="T83" fmla="*/ 330 h 365"/>
                    <a:gd name="T84" fmla="*/ 206 w 270"/>
                    <a:gd name="T85" fmla="*/ 331 h 365"/>
                    <a:gd name="T86" fmla="*/ 249 w 270"/>
                    <a:gd name="T87" fmla="*/ 325 h 365"/>
                    <a:gd name="T88" fmla="*/ 237 w 270"/>
                    <a:gd name="T89" fmla="*/ 301 h 365"/>
                    <a:gd name="T90" fmla="*/ 249 w 270"/>
                    <a:gd name="T91" fmla="*/ 275 h 365"/>
                    <a:gd name="T92" fmla="*/ 270 w 270"/>
                    <a:gd name="T93" fmla="*/ 252 h 365"/>
                    <a:gd name="T94" fmla="*/ 244 w 270"/>
                    <a:gd name="T95" fmla="*/ 235 h 365"/>
                    <a:gd name="T96" fmla="*/ 225 w 270"/>
                    <a:gd name="T97" fmla="*/ 235 h 365"/>
                    <a:gd name="T98" fmla="*/ 221 w 270"/>
                    <a:gd name="T99" fmla="*/ 229 h 365"/>
                    <a:gd name="T100" fmla="*/ 213 w 270"/>
                    <a:gd name="T101" fmla="*/ 207 h 365"/>
                    <a:gd name="T102" fmla="*/ 180 w 270"/>
                    <a:gd name="T103" fmla="*/ 167 h 365"/>
                    <a:gd name="T104" fmla="*/ 160 w 270"/>
                    <a:gd name="T105" fmla="*/ 147 h 365"/>
                    <a:gd name="T106" fmla="*/ 152 w 270"/>
                    <a:gd name="T107" fmla="*/ 125 h 365"/>
                    <a:gd name="T108" fmla="*/ 129 w 270"/>
                    <a:gd name="T109" fmla="*/ 113 h 365"/>
                    <a:gd name="T110" fmla="*/ 107 w 270"/>
                    <a:gd name="T111" fmla="*/ 113 h 365"/>
                    <a:gd name="T112" fmla="*/ 101 w 270"/>
                    <a:gd name="T113" fmla="*/ 108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70" h="365">
                      <a:moveTo>
                        <a:pt x="101" y="108"/>
                      </a:moveTo>
                      <a:lnTo>
                        <a:pt x="117" y="93"/>
                      </a:lnTo>
                      <a:lnTo>
                        <a:pt x="117" y="93"/>
                      </a:lnTo>
                      <a:lnTo>
                        <a:pt x="126" y="83"/>
                      </a:lnTo>
                      <a:lnTo>
                        <a:pt x="126" y="83"/>
                      </a:lnTo>
                      <a:lnTo>
                        <a:pt x="135" y="74"/>
                      </a:lnTo>
                      <a:lnTo>
                        <a:pt x="140" y="68"/>
                      </a:lnTo>
                      <a:lnTo>
                        <a:pt x="141" y="63"/>
                      </a:lnTo>
                      <a:lnTo>
                        <a:pt x="141" y="63"/>
                      </a:lnTo>
                      <a:lnTo>
                        <a:pt x="141" y="62"/>
                      </a:lnTo>
                      <a:lnTo>
                        <a:pt x="143" y="59"/>
                      </a:lnTo>
                      <a:lnTo>
                        <a:pt x="148" y="53"/>
                      </a:lnTo>
                      <a:lnTo>
                        <a:pt x="152" y="48"/>
                      </a:lnTo>
                      <a:lnTo>
                        <a:pt x="152" y="46"/>
                      </a:lnTo>
                      <a:lnTo>
                        <a:pt x="151" y="43"/>
                      </a:lnTo>
                      <a:lnTo>
                        <a:pt x="151" y="43"/>
                      </a:lnTo>
                      <a:lnTo>
                        <a:pt x="149" y="42"/>
                      </a:lnTo>
                      <a:lnTo>
                        <a:pt x="151" y="41"/>
                      </a:lnTo>
                      <a:lnTo>
                        <a:pt x="152" y="40"/>
                      </a:lnTo>
                      <a:lnTo>
                        <a:pt x="148" y="39"/>
                      </a:lnTo>
                      <a:lnTo>
                        <a:pt x="131" y="39"/>
                      </a:lnTo>
                      <a:lnTo>
                        <a:pt x="131" y="39"/>
                      </a:lnTo>
                      <a:lnTo>
                        <a:pt x="119" y="39"/>
                      </a:lnTo>
                      <a:lnTo>
                        <a:pt x="109" y="40"/>
                      </a:lnTo>
                      <a:lnTo>
                        <a:pt x="94" y="42"/>
                      </a:lnTo>
                      <a:lnTo>
                        <a:pt x="89" y="43"/>
                      </a:lnTo>
                      <a:lnTo>
                        <a:pt x="85" y="43"/>
                      </a:lnTo>
                      <a:lnTo>
                        <a:pt x="83" y="41"/>
                      </a:lnTo>
                      <a:lnTo>
                        <a:pt x="81" y="39"/>
                      </a:lnTo>
                      <a:lnTo>
                        <a:pt x="81" y="39"/>
                      </a:lnTo>
                      <a:lnTo>
                        <a:pt x="83" y="35"/>
                      </a:lnTo>
                      <a:lnTo>
                        <a:pt x="84" y="32"/>
                      </a:lnTo>
                      <a:lnTo>
                        <a:pt x="88" y="26"/>
                      </a:lnTo>
                      <a:lnTo>
                        <a:pt x="96" y="19"/>
                      </a:lnTo>
                      <a:lnTo>
                        <a:pt x="96" y="19"/>
                      </a:lnTo>
                      <a:lnTo>
                        <a:pt x="102" y="15"/>
                      </a:lnTo>
                      <a:lnTo>
                        <a:pt x="107" y="12"/>
                      </a:lnTo>
                      <a:lnTo>
                        <a:pt x="109" y="9"/>
                      </a:lnTo>
                      <a:lnTo>
                        <a:pt x="109" y="8"/>
                      </a:lnTo>
                      <a:lnTo>
                        <a:pt x="109" y="6"/>
                      </a:lnTo>
                      <a:lnTo>
                        <a:pt x="107" y="5"/>
                      </a:lnTo>
                      <a:lnTo>
                        <a:pt x="107" y="5"/>
                      </a:lnTo>
                      <a:lnTo>
                        <a:pt x="100" y="1"/>
                      </a:lnTo>
                      <a:lnTo>
                        <a:pt x="94" y="0"/>
                      </a:lnTo>
                      <a:lnTo>
                        <a:pt x="77" y="0"/>
                      </a:lnTo>
                      <a:lnTo>
                        <a:pt x="77" y="0"/>
                      </a:lnTo>
                      <a:lnTo>
                        <a:pt x="64" y="1"/>
                      </a:lnTo>
                      <a:lnTo>
                        <a:pt x="51" y="5"/>
                      </a:lnTo>
                      <a:lnTo>
                        <a:pt x="40" y="9"/>
                      </a:lnTo>
                      <a:lnTo>
                        <a:pt x="33" y="14"/>
                      </a:lnTo>
                      <a:lnTo>
                        <a:pt x="33" y="14"/>
                      </a:lnTo>
                      <a:lnTo>
                        <a:pt x="32" y="15"/>
                      </a:lnTo>
                      <a:lnTo>
                        <a:pt x="32" y="17"/>
                      </a:lnTo>
                      <a:lnTo>
                        <a:pt x="33" y="19"/>
                      </a:lnTo>
                      <a:lnTo>
                        <a:pt x="34" y="20"/>
                      </a:lnTo>
                      <a:lnTo>
                        <a:pt x="34" y="23"/>
                      </a:lnTo>
                      <a:lnTo>
                        <a:pt x="32" y="28"/>
                      </a:lnTo>
                      <a:lnTo>
                        <a:pt x="28" y="34"/>
                      </a:lnTo>
                      <a:lnTo>
                        <a:pt x="28" y="34"/>
                      </a:lnTo>
                      <a:lnTo>
                        <a:pt x="22" y="40"/>
                      </a:lnTo>
                      <a:lnTo>
                        <a:pt x="16" y="43"/>
                      </a:lnTo>
                      <a:lnTo>
                        <a:pt x="6" y="48"/>
                      </a:lnTo>
                      <a:lnTo>
                        <a:pt x="3" y="51"/>
                      </a:lnTo>
                      <a:lnTo>
                        <a:pt x="0" y="54"/>
                      </a:lnTo>
                      <a:lnTo>
                        <a:pt x="0" y="60"/>
                      </a:lnTo>
                      <a:lnTo>
                        <a:pt x="3" y="68"/>
                      </a:lnTo>
                      <a:lnTo>
                        <a:pt x="3" y="68"/>
                      </a:lnTo>
                      <a:lnTo>
                        <a:pt x="9" y="83"/>
                      </a:lnTo>
                      <a:lnTo>
                        <a:pt x="12" y="96"/>
                      </a:lnTo>
                      <a:lnTo>
                        <a:pt x="15" y="103"/>
                      </a:lnTo>
                      <a:lnTo>
                        <a:pt x="18" y="108"/>
                      </a:lnTo>
                      <a:lnTo>
                        <a:pt x="18" y="108"/>
                      </a:lnTo>
                      <a:lnTo>
                        <a:pt x="20" y="109"/>
                      </a:lnTo>
                      <a:lnTo>
                        <a:pt x="22" y="108"/>
                      </a:lnTo>
                      <a:lnTo>
                        <a:pt x="28" y="104"/>
                      </a:lnTo>
                      <a:lnTo>
                        <a:pt x="30" y="104"/>
                      </a:lnTo>
                      <a:lnTo>
                        <a:pt x="33" y="104"/>
                      </a:lnTo>
                      <a:lnTo>
                        <a:pt x="35" y="107"/>
                      </a:lnTo>
                      <a:lnTo>
                        <a:pt x="38" y="113"/>
                      </a:lnTo>
                      <a:lnTo>
                        <a:pt x="38" y="113"/>
                      </a:lnTo>
                      <a:lnTo>
                        <a:pt x="40" y="119"/>
                      </a:lnTo>
                      <a:lnTo>
                        <a:pt x="44" y="122"/>
                      </a:lnTo>
                      <a:lnTo>
                        <a:pt x="49" y="124"/>
                      </a:lnTo>
                      <a:lnTo>
                        <a:pt x="52" y="124"/>
                      </a:lnTo>
                      <a:lnTo>
                        <a:pt x="58" y="124"/>
                      </a:lnTo>
                      <a:lnTo>
                        <a:pt x="60" y="125"/>
                      </a:lnTo>
                      <a:lnTo>
                        <a:pt x="57" y="127"/>
                      </a:lnTo>
                      <a:lnTo>
                        <a:pt x="57" y="127"/>
                      </a:lnTo>
                      <a:lnTo>
                        <a:pt x="47" y="135"/>
                      </a:lnTo>
                      <a:lnTo>
                        <a:pt x="39" y="142"/>
                      </a:lnTo>
                      <a:lnTo>
                        <a:pt x="35" y="144"/>
                      </a:lnTo>
                      <a:lnTo>
                        <a:pt x="35" y="148"/>
                      </a:lnTo>
                      <a:lnTo>
                        <a:pt x="37" y="150"/>
                      </a:lnTo>
                      <a:lnTo>
                        <a:pt x="43" y="152"/>
                      </a:lnTo>
                      <a:lnTo>
                        <a:pt x="43" y="152"/>
                      </a:lnTo>
                      <a:lnTo>
                        <a:pt x="57" y="155"/>
                      </a:lnTo>
                      <a:lnTo>
                        <a:pt x="73" y="156"/>
                      </a:lnTo>
                      <a:lnTo>
                        <a:pt x="91" y="158"/>
                      </a:lnTo>
                      <a:lnTo>
                        <a:pt x="91" y="158"/>
                      </a:lnTo>
                      <a:lnTo>
                        <a:pt x="90" y="156"/>
                      </a:lnTo>
                      <a:lnTo>
                        <a:pt x="83" y="156"/>
                      </a:lnTo>
                      <a:lnTo>
                        <a:pt x="79" y="158"/>
                      </a:lnTo>
                      <a:lnTo>
                        <a:pt x="79" y="158"/>
                      </a:lnTo>
                      <a:lnTo>
                        <a:pt x="79" y="159"/>
                      </a:lnTo>
                      <a:lnTo>
                        <a:pt x="81" y="162"/>
                      </a:lnTo>
                      <a:lnTo>
                        <a:pt x="89" y="167"/>
                      </a:lnTo>
                      <a:lnTo>
                        <a:pt x="89" y="167"/>
                      </a:lnTo>
                      <a:lnTo>
                        <a:pt x="98" y="171"/>
                      </a:lnTo>
                      <a:lnTo>
                        <a:pt x="106" y="172"/>
                      </a:lnTo>
                      <a:lnTo>
                        <a:pt x="117" y="173"/>
                      </a:lnTo>
                      <a:lnTo>
                        <a:pt x="119" y="173"/>
                      </a:lnTo>
                      <a:lnTo>
                        <a:pt x="120" y="175"/>
                      </a:lnTo>
                      <a:lnTo>
                        <a:pt x="119" y="179"/>
                      </a:lnTo>
                      <a:lnTo>
                        <a:pt x="117" y="187"/>
                      </a:lnTo>
                      <a:lnTo>
                        <a:pt x="117" y="187"/>
                      </a:lnTo>
                      <a:lnTo>
                        <a:pt x="115" y="192"/>
                      </a:lnTo>
                      <a:lnTo>
                        <a:pt x="114" y="195"/>
                      </a:lnTo>
                      <a:lnTo>
                        <a:pt x="117" y="203"/>
                      </a:lnTo>
                      <a:lnTo>
                        <a:pt x="119" y="209"/>
                      </a:lnTo>
                      <a:lnTo>
                        <a:pt x="123" y="213"/>
                      </a:lnTo>
                      <a:lnTo>
                        <a:pt x="125" y="217"/>
                      </a:lnTo>
                      <a:lnTo>
                        <a:pt x="125" y="218"/>
                      </a:lnTo>
                      <a:lnTo>
                        <a:pt x="125" y="220"/>
                      </a:lnTo>
                      <a:lnTo>
                        <a:pt x="121" y="221"/>
                      </a:lnTo>
                      <a:lnTo>
                        <a:pt x="112" y="221"/>
                      </a:lnTo>
                      <a:lnTo>
                        <a:pt x="112" y="221"/>
                      </a:lnTo>
                      <a:lnTo>
                        <a:pt x="89" y="221"/>
                      </a:lnTo>
                      <a:lnTo>
                        <a:pt x="74" y="220"/>
                      </a:lnTo>
                      <a:lnTo>
                        <a:pt x="68" y="220"/>
                      </a:lnTo>
                      <a:lnTo>
                        <a:pt x="64" y="221"/>
                      </a:lnTo>
                      <a:lnTo>
                        <a:pt x="63" y="223"/>
                      </a:lnTo>
                      <a:lnTo>
                        <a:pt x="62" y="226"/>
                      </a:lnTo>
                      <a:lnTo>
                        <a:pt x="62" y="226"/>
                      </a:lnTo>
                      <a:lnTo>
                        <a:pt x="62" y="229"/>
                      </a:lnTo>
                      <a:lnTo>
                        <a:pt x="64" y="233"/>
                      </a:lnTo>
                      <a:lnTo>
                        <a:pt x="68" y="239"/>
                      </a:lnTo>
                      <a:lnTo>
                        <a:pt x="69" y="241"/>
                      </a:lnTo>
                      <a:lnTo>
                        <a:pt x="69" y="245"/>
                      </a:lnTo>
                      <a:lnTo>
                        <a:pt x="69" y="248"/>
                      </a:lnTo>
                      <a:lnTo>
                        <a:pt x="67" y="251"/>
                      </a:lnTo>
                      <a:lnTo>
                        <a:pt x="67" y="251"/>
                      </a:lnTo>
                      <a:lnTo>
                        <a:pt x="66" y="254"/>
                      </a:lnTo>
                      <a:lnTo>
                        <a:pt x="66" y="255"/>
                      </a:lnTo>
                      <a:lnTo>
                        <a:pt x="68" y="258"/>
                      </a:lnTo>
                      <a:lnTo>
                        <a:pt x="69" y="260"/>
                      </a:lnTo>
                      <a:lnTo>
                        <a:pt x="68" y="262"/>
                      </a:lnTo>
                      <a:lnTo>
                        <a:pt x="64" y="266"/>
                      </a:lnTo>
                      <a:lnTo>
                        <a:pt x="57" y="271"/>
                      </a:lnTo>
                      <a:lnTo>
                        <a:pt x="57" y="271"/>
                      </a:lnTo>
                      <a:lnTo>
                        <a:pt x="49" y="277"/>
                      </a:lnTo>
                      <a:lnTo>
                        <a:pt x="41" y="282"/>
                      </a:lnTo>
                      <a:lnTo>
                        <a:pt x="37" y="288"/>
                      </a:lnTo>
                      <a:lnTo>
                        <a:pt x="33" y="292"/>
                      </a:lnTo>
                      <a:lnTo>
                        <a:pt x="32" y="296"/>
                      </a:lnTo>
                      <a:lnTo>
                        <a:pt x="33" y="300"/>
                      </a:lnTo>
                      <a:lnTo>
                        <a:pt x="37" y="301"/>
                      </a:lnTo>
                      <a:lnTo>
                        <a:pt x="43" y="300"/>
                      </a:lnTo>
                      <a:lnTo>
                        <a:pt x="43" y="300"/>
                      </a:lnTo>
                      <a:lnTo>
                        <a:pt x="54" y="299"/>
                      </a:lnTo>
                      <a:lnTo>
                        <a:pt x="61" y="299"/>
                      </a:lnTo>
                      <a:lnTo>
                        <a:pt x="69" y="300"/>
                      </a:lnTo>
                      <a:lnTo>
                        <a:pt x="83" y="301"/>
                      </a:lnTo>
                      <a:lnTo>
                        <a:pt x="83" y="301"/>
                      </a:lnTo>
                      <a:lnTo>
                        <a:pt x="91" y="300"/>
                      </a:lnTo>
                      <a:lnTo>
                        <a:pt x="97" y="299"/>
                      </a:lnTo>
                      <a:lnTo>
                        <a:pt x="108" y="295"/>
                      </a:lnTo>
                      <a:lnTo>
                        <a:pt x="111" y="294"/>
                      </a:lnTo>
                      <a:lnTo>
                        <a:pt x="112" y="294"/>
                      </a:lnTo>
                      <a:lnTo>
                        <a:pt x="113" y="296"/>
                      </a:lnTo>
                      <a:lnTo>
                        <a:pt x="112" y="300"/>
                      </a:lnTo>
                      <a:lnTo>
                        <a:pt x="112" y="300"/>
                      </a:lnTo>
                      <a:lnTo>
                        <a:pt x="108" y="305"/>
                      </a:lnTo>
                      <a:lnTo>
                        <a:pt x="104" y="308"/>
                      </a:lnTo>
                      <a:lnTo>
                        <a:pt x="100" y="309"/>
                      </a:lnTo>
                      <a:lnTo>
                        <a:pt x="94" y="311"/>
                      </a:lnTo>
                      <a:lnTo>
                        <a:pt x="80" y="314"/>
                      </a:lnTo>
                      <a:lnTo>
                        <a:pt x="73" y="317"/>
                      </a:lnTo>
                      <a:lnTo>
                        <a:pt x="67" y="319"/>
                      </a:lnTo>
                      <a:lnTo>
                        <a:pt x="67" y="319"/>
                      </a:lnTo>
                      <a:lnTo>
                        <a:pt x="56" y="326"/>
                      </a:lnTo>
                      <a:lnTo>
                        <a:pt x="47" y="330"/>
                      </a:lnTo>
                      <a:lnTo>
                        <a:pt x="41" y="334"/>
                      </a:lnTo>
                      <a:lnTo>
                        <a:pt x="39" y="336"/>
                      </a:lnTo>
                      <a:lnTo>
                        <a:pt x="38" y="340"/>
                      </a:lnTo>
                      <a:lnTo>
                        <a:pt x="38" y="340"/>
                      </a:lnTo>
                      <a:lnTo>
                        <a:pt x="34" y="343"/>
                      </a:lnTo>
                      <a:lnTo>
                        <a:pt x="29" y="348"/>
                      </a:lnTo>
                      <a:lnTo>
                        <a:pt x="16" y="357"/>
                      </a:lnTo>
                      <a:lnTo>
                        <a:pt x="12" y="360"/>
                      </a:lnTo>
                      <a:lnTo>
                        <a:pt x="10" y="364"/>
                      </a:lnTo>
                      <a:lnTo>
                        <a:pt x="11" y="364"/>
                      </a:lnTo>
                      <a:lnTo>
                        <a:pt x="12" y="365"/>
                      </a:lnTo>
                      <a:lnTo>
                        <a:pt x="21" y="364"/>
                      </a:lnTo>
                      <a:lnTo>
                        <a:pt x="21" y="364"/>
                      </a:lnTo>
                      <a:lnTo>
                        <a:pt x="47" y="359"/>
                      </a:lnTo>
                      <a:lnTo>
                        <a:pt x="57" y="356"/>
                      </a:lnTo>
                      <a:lnTo>
                        <a:pt x="72" y="350"/>
                      </a:lnTo>
                      <a:lnTo>
                        <a:pt x="72" y="350"/>
                      </a:lnTo>
                      <a:lnTo>
                        <a:pt x="86" y="342"/>
                      </a:lnTo>
                      <a:lnTo>
                        <a:pt x="96" y="339"/>
                      </a:lnTo>
                      <a:lnTo>
                        <a:pt x="106" y="339"/>
                      </a:lnTo>
                      <a:lnTo>
                        <a:pt x="121" y="340"/>
                      </a:lnTo>
                      <a:lnTo>
                        <a:pt x="121" y="340"/>
                      </a:lnTo>
                      <a:lnTo>
                        <a:pt x="129" y="340"/>
                      </a:lnTo>
                      <a:lnTo>
                        <a:pt x="135" y="339"/>
                      </a:lnTo>
                      <a:lnTo>
                        <a:pt x="138" y="337"/>
                      </a:lnTo>
                      <a:lnTo>
                        <a:pt x="142" y="335"/>
                      </a:lnTo>
                      <a:lnTo>
                        <a:pt x="146" y="334"/>
                      </a:lnTo>
                      <a:lnTo>
                        <a:pt x="149" y="331"/>
                      </a:lnTo>
                      <a:lnTo>
                        <a:pt x="157" y="330"/>
                      </a:lnTo>
                      <a:lnTo>
                        <a:pt x="165" y="330"/>
                      </a:lnTo>
                      <a:lnTo>
                        <a:pt x="165" y="330"/>
                      </a:lnTo>
                      <a:lnTo>
                        <a:pt x="183" y="330"/>
                      </a:lnTo>
                      <a:lnTo>
                        <a:pt x="196" y="331"/>
                      </a:lnTo>
                      <a:lnTo>
                        <a:pt x="206" y="331"/>
                      </a:lnTo>
                      <a:lnTo>
                        <a:pt x="220" y="330"/>
                      </a:lnTo>
                      <a:lnTo>
                        <a:pt x="220" y="330"/>
                      </a:lnTo>
                      <a:lnTo>
                        <a:pt x="234" y="328"/>
                      </a:lnTo>
                      <a:lnTo>
                        <a:pt x="245" y="326"/>
                      </a:lnTo>
                      <a:lnTo>
                        <a:pt x="249" y="325"/>
                      </a:lnTo>
                      <a:lnTo>
                        <a:pt x="251" y="324"/>
                      </a:lnTo>
                      <a:lnTo>
                        <a:pt x="251" y="322"/>
                      </a:lnTo>
                      <a:lnTo>
                        <a:pt x="249" y="317"/>
                      </a:lnTo>
                      <a:lnTo>
                        <a:pt x="249" y="317"/>
                      </a:lnTo>
                      <a:lnTo>
                        <a:pt x="237" y="301"/>
                      </a:lnTo>
                      <a:lnTo>
                        <a:pt x="233" y="295"/>
                      </a:lnTo>
                      <a:lnTo>
                        <a:pt x="233" y="292"/>
                      </a:lnTo>
                      <a:lnTo>
                        <a:pt x="234" y="290"/>
                      </a:lnTo>
                      <a:lnTo>
                        <a:pt x="234" y="290"/>
                      </a:lnTo>
                      <a:lnTo>
                        <a:pt x="249" y="275"/>
                      </a:lnTo>
                      <a:lnTo>
                        <a:pt x="249" y="275"/>
                      </a:lnTo>
                      <a:lnTo>
                        <a:pt x="260" y="266"/>
                      </a:lnTo>
                      <a:lnTo>
                        <a:pt x="267" y="258"/>
                      </a:lnTo>
                      <a:lnTo>
                        <a:pt x="270" y="256"/>
                      </a:lnTo>
                      <a:lnTo>
                        <a:pt x="270" y="252"/>
                      </a:lnTo>
                      <a:lnTo>
                        <a:pt x="268" y="249"/>
                      </a:lnTo>
                      <a:lnTo>
                        <a:pt x="263" y="246"/>
                      </a:lnTo>
                      <a:lnTo>
                        <a:pt x="263" y="246"/>
                      </a:lnTo>
                      <a:lnTo>
                        <a:pt x="254" y="239"/>
                      </a:lnTo>
                      <a:lnTo>
                        <a:pt x="244" y="235"/>
                      </a:lnTo>
                      <a:lnTo>
                        <a:pt x="239" y="234"/>
                      </a:lnTo>
                      <a:lnTo>
                        <a:pt x="234" y="234"/>
                      </a:lnTo>
                      <a:lnTo>
                        <a:pt x="229" y="234"/>
                      </a:lnTo>
                      <a:lnTo>
                        <a:pt x="225" y="235"/>
                      </a:lnTo>
                      <a:lnTo>
                        <a:pt x="225" y="235"/>
                      </a:lnTo>
                      <a:lnTo>
                        <a:pt x="219" y="238"/>
                      </a:lnTo>
                      <a:lnTo>
                        <a:pt x="217" y="238"/>
                      </a:lnTo>
                      <a:lnTo>
                        <a:pt x="219" y="237"/>
                      </a:lnTo>
                      <a:lnTo>
                        <a:pt x="220" y="233"/>
                      </a:lnTo>
                      <a:lnTo>
                        <a:pt x="221" y="229"/>
                      </a:lnTo>
                      <a:lnTo>
                        <a:pt x="220" y="226"/>
                      </a:lnTo>
                      <a:lnTo>
                        <a:pt x="220" y="226"/>
                      </a:lnTo>
                      <a:lnTo>
                        <a:pt x="217" y="220"/>
                      </a:lnTo>
                      <a:lnTo>
                        <a:pt x="216" y="215"/>
                      </a:lnTo>
                      <a:lnTo>
                        <a:pt x="213" y="207"/>
                      </a:lnTo>
                      <a:lnTo>
                        <a:pt x="205" y="196"/>
                      </a:lnTo>
                      <a:lnTo>
                        <a:pt x="205" y="196"/>
                      </a:lnTo>
                      <a:lnTo>
                        <a:pt x="191" y="176"/>
                      </a:lnTo>
                      <a:lnTo>
                        <a:pt x="186" y="171"/>
                      </a:lnTo>
                      <a:lnTo>
                        <a:pt x="180" y="167"/>
                      </a:lnTo>
                      <a:lnTo>
                        <a:pt x="180" y="167"/>
                      </a:lnTo>
                      <a:lnTo>
                        <a:pt x="174" y="164"/>
                      </a:lnTo>
                      <a:lnTo>
                        <a:pt x="169" y="159"/>
                      </a:lnTo>
                      <a:lnTo>
                        <a:pt x="164" y="154"/>
                      </a:lnTo>
                      <a:lnTo>
                        <a:pt x="160" y="147"/>
                      </a:lnTo>
                      <a:lnTo>
                        <a:pt x="160" y="147"/>
                      </a:lnTo>
                      <a:lnTo>
                        <a:pt x="158" y="139"/>
                      </a:lnTo>
                      <a:lnTo>
                        <a:pt x="157" y="132"/>
                      </a:lnTo>
                      <a:lnTo>
                        <a:pt x="154" y="128"/>
                      </a:lnTo>
                      <a:lnTo>
                        <a:pt x="152" y="125"/>
                      </a:lnTo>
                      <a:lnTo>
                        <a:pt x="147" y="121"/>
                      </a:lnTo>
                      <a:lnTo>
                        <a:pt x="141" y="117"/>
                      </a:lnTo>
                      <a:lnTo>
                        <a:pt x="141" y="117"/>
                      </a:lnTo>
                      <a:lnTo>
                        <a:pt x="135" y="115"/>
                      </a:lnTo>
                      <a:lnTo>
                        <a:pt x="129" y="113"/>
                      </a:lnTo>
                      <a:lnTo>
                        <a:pt x="121" y="113"/>
                      </a:lnTo>
                      <a:lnTo>
                        <a:pt x="114" y="114"/>
                      </a:lnTo>
                      <a:lnTo>
                        <a:pt x="111" y="114"/>
                      </a:lnTo>
                      <a:lnTo>
                        <a:pt x="107" y="113"/>
                      </a:lnTo>
                      <a:lnTo>
                        <a:pt x="107" y="113"/>
                      </a:lnTo>
                      <a:lnTo>
                        <a:pt x="100" y="110"/>
                      </a:lnTo>
                      <a:lnTo>
                        <a:pt x="98" y="109"/>
                      </a:lnTo>
                      <a:lnTo>
                        <a:pt x="100" y="108"/>
                      </a:lnTo>
                      <a:lnTo>
                        <a:pt x="101" y="108"/>
                      </a:lnTo>
                      <a:lnTo>
                        <a:pt x="101"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49" name="Freeform 141">
                  <a:extLst>
                    <a:ext uri="{FF2B5EF4-FFF2-40B4-BE49-F238E27FC236}">
                      <a16:creationId xmlns:a16="http://schemas.microsoft.com/office/drawing/2014/main" id="{E108E49E-5A54-4AE7-8DB4-DBDB9C428148}"/>
                    </a:ext>
                  </a:extLst>
                </p:cNvPr>
                <p:cNvSpPr>
                  <a:spLocks/>
                </p:cNvSpPr>
                <p:nvPr/>
              </p:nvSpPr>
              <p:spPr bwMode="auto">
                <a:xfrm>
                  <a:off x="2766" y="1632"/>
                  <a:ext cx="57" cy="54"/>
                </a:xfrm>
                <a:custGeom>
                  <a:avLst/>
                  <a:gdLst>
                    <a:gd name="T0" fmla="*/ 147 w 172"/>
                    <a:gd name="T1" fmla="*/ 54 h 163"/>
                    <a:gd name="T2" fmla="*/ 153 w 172"/>
                    <a:gd name="T3" fmla="*/ 52 h 163"/>
                    <a:gd name="T4" fmla="*/ 165 w 172"/>
                    <a:gd name="T5" fmla="*/ 54 h 163"/>
                    <a:gd name="T6" fmla="*/ 171 w 172"/>
                    <a:gd name="T7" fmla="*/ 50 h 163"/>
                    <a:gd name="T8" fmla="*/ 172 w 172"/>
                    <a:gd name="T9" fmla="*/ 44 h 163"/>
                    <a:gd name="T10" fmla="*/ 171 w 172"/>
                    <a:gd name="T11" fmla="*/ 26 h 163"/>
                    <a:gd name="T12" fmla="*/ 161 w 172"/>
                    <a:gd name="T13" fmla="*/ 14 h 163"/>
                    <a:gd name="T14" fmla="*/ 159 w 172"/>
                    <a:gd name="T15" fmla="*/ 11 h 163"/>
                    <a:gd name="T16" fmla="*/ 149 w 172"/>
                    <a:gd name="T17" fmla="*/ 7 h 163"/>
                    <a:gd name="T18" fmla="*/ 132 w 172"/>
                    <a:gd name="T19" fmla="*/ 4 h 163"/>
                    <a:gd name="T20" fmla="*/ 125 w 172"/>
                    <a:gd name="T21" fmla="*/ 3 h 163"/>
                    <a:gd name="T22" fmla="*/ 115 w 172"/>
                    <a:gd name="T23" fmla="*/ 4 h 163"/>
                    <a:gd name="T24" fmla="*/ 108 w 172"/>
                    <a:gd name="T25" fmla="*/ 4 h 163"/>
                    <a:gd name="T26" fmla="*/ 85 w 172"/>
                    <a:gd name="T27" fmla="*/ 0 h 163"/>
                    <a:gd name="T28" fmla="*/ 78 w 172"/>
                    <a:gd name="T29" fmla="*/ 0 h 163"/>
                    <a:gd name="T30" fmla="*/ 76 w 172"/>
                    <a:gd name="T31" fmla="*/ 4 h 163"/>
                    <a:gd name="T32" fmla="*/ 78 w 172"/>
                    <a:gd name="T33" fmla="*/ 10 h 163"/>
                    <a:gd name="T34" fmla="*/ 73 w 172"/>
                    <a:gd name="T35" fmla="*/ 24 h 163"/>
                    <a:gd name="T36" fmla="*/ 71 w 172"/>
                    <a:gd name="T37" fmla="*/ 29 h 163"/>
                    <a:gd name="T38" fmla="*/ 71 w 172"/>
                    <a:gd name="T39" fmla="*/ 39 h 163"/>
                    <a:gd name="T40" fmla="*/ 70 w 172"/>
                    <a:gd name="T41" fmla="*/ 43 h 163"/>
                    <a:gd name="T42" fmla="*/ 63 w 172"/>
                    <a:gd name="T43" fmla="*/ 44 h 163"/>
                    <a:gd name="T44" fmla="*/ 58 w 172"/>
                    <a:gd name="T45" fmla="*/ 43 h 163"/>
                    <a:gd name="T46" fmla="*/ 45 w 172"/>
                    <a:gd name="T47" fmla="*/ 38 h 163"/>
                    <a:gd name="T48" fmla="*/ 39 w 172"/>
                    <a:gd name="T49" fmla="*/ 38 h 163"/>
                    <a:gd name="T50" fmla="*/ 34 w 172"/>
                    <a:gd name="T51" fmla="*/ 44 h 163"/>
                    <a:gd name="T52" fmla="*/ 31 w 172"/>
                    <a:gd name="T53" fmla="*/ 49 h 163"/>
                    <a:gd name="T54" fmla="*/ 28 w 172"/>
                    <a:gd name="T55" fmla="*/ 54 h 163"/>
                    <a:gd name="T56" fmla="*/ 27 w 172"/>
                    <a:gd name="T57" fmla="*/ 58 h 163"/>
                    <a:gd name="T58" fmla="*/ 29 w 172"/>
                    <a:gd name="T59" fmla="*/ 68 h 163"/>
                    <a:gd name="T60" fmla="*/ 30 w 172"/>
                    <a:gd name="T61" fmla="*/ 78 h 163"/>
                    <a:gd name="T62" fmla="*/ 29 w 172"/>
                    <a:gd name="T63" fmla="*/ 83 h 163"/>
                    <a:gd name="T64" fmla="*/ 34 w 172"/>
                    <a:gd name="T65" fmla="*/ 88 h 163"/>
                    <a:gd name="T66" fmla="*/ 40 w 172"/>
                    <a:gd name="T67" fmla="*/ 94 h 163"/>
                    <a:gd name="T68" fmla="*/ 41 w 172"/>
                    <a:gd name="T69" fmla="*/ 102 h 163"/>
                    <a:gd name="T70" fmla="*/ 39 w 172"/>
                    <a:gd name="T71" fmla="*/ 108 h 163"/>
                    <a:gd name="T72" fmla="*/ 37 w 172"/>
                    <a:gd name="T73" fmla="*/ 113 h 163"/>
                    <a:gd name="T74" fmla="*/ 37 w 172"/>
                    <a:gd name="T75" fmla="*/ 120 h 163"/>
                    <a:gd name="T76" fmla="*/ 34 w 172"/>
                    <a:gd name="T77" fmla="*/ 128 h 163"/>
                    <a:gd name="T78" fmla="*/ 29 w 172"/>
                    <a:gd name="T79" fmla="*/ 133 h 163"/>
                    <a:gd name="T80" fmla="*/ 16 w 172"/>
                    <a:gd name="T81" fmla="*/ 142 h 163"/>
                    <a:gd name="T82" fmla="*/ 1 w 172"/>
                    <a:gd name="T83" fmla="*/ 154 h 163"/>
                    <a:gd name="T84" fmla="*/ 0 w 172"/>
                    <a:gd name="T85" fmla="*/ 157 h 163"/>
                    <a:gd name="T86" fmla="*/ 3 w 172"/>
                    <a:gd name="T87" fmla="*/ 159 h 163"/>
                    <a:gd name="T88" fmla="*/ 11 w 172"/>
                    <a:gd name="T89" fmla="*/ 162 h 163"/>
                    <a:gd name="T90" fmla="*/ 29 w 172"/>
                    <a:gd name="T91" fmla="*/ 163 h 163"/>
                    <a:gd name="T92" fmla="*/ 45 w 172"/>
                    <a:gd name="T93" fmla="*/ 158 h 163"/>
                    <a:gd name="T94" fmla="*/ 65 w 172"/>
                    <a:gd name="T95" fmla="*/ 150 h 163"/>
                    <a:gd name="T96" fmla="*/ 73 w 172"/>
                    <a:gd name="T97" fmla="*/ 147 h 163"/>
                    <a:gd name="T98" fmla="*/ 118 w 172"/>
                    <a:gd name="T99" fmla="*/ 133 h 163"/>
                    <a:gd name="T100" fmla="*/ 133 w 172"/>
                    <a:gd name="T101" fmla="*/ 127 h 163"/>
                    <a:gd name="T102" fmla="*/ 148 w 172"/>
                    <a:gd name="T103" fmla="*/ 119 h 163"/>
                    <a:gd name="T104" fmla="*/ 152 w 172"/>
                    <a:gd name="T105" fmla="*/ 111 h 163"/>
                    <a:gd name="T106" fmla="*/ 152 w 172"/>
                    <a:gd name="T107" fmla="*/ 106 h 163"/>
                    <a:gd name="T108" fmla="*/ 149 w 172"/>
                    <a:gd name="T109" fmla="*/ 77 h 163"/>
                    <a:gd name="T110" fmla="*/ 147 w 172"/>
                    <a:gd name="T111" fmla="*/ 58 h 163"/>
                    <a:gd name="T112" fmla="*/ 147 w 172"/>
                    <a:gd name="T113" fmla="*/ 54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72" h="163">
                      <a:moveTo>
                        <a:pt x="147" y="54"/>
                      </a:moveTo>
                      <a:lnTo>
                        <a:pt x="147" y="54"/>
                      </a:lnTo>
                      <a:lnTo>
                        <a:pt x="149" y="52"/>
                      </a:lnTo>
                      <a:lnTo>
                        <a:pt x="153" y="52"/>
                      </a:lnTo>
                      <a:lnTo>
                        <a:pt x="161" y="54"/>
                      </a:lnTo>
                      <a:lnTo>
                        <a:pt x="165" y="54"/>
                      </a:lnTo>
                      <a:lnTo>
                        <a:pt x="169" y="52"/>
                      </a:lnTo>
                      <a:lnTo>
                        <a:pt x="171" y="50"/>
                      </a:lnTo>
                      <a:lnTo>
                        <a:pt x="172" y="44"/>
                      </a:lnTo>
                      <a:lnTo>
                        <a:pt x="172" y="44"/>
                      </a:lnTo>
                      <a:lnTo>
                        <a:pt x="171" y="32"/>
                      </a:lnTo>
                      <a:lnTo>
                        <a:pt x="171" y="26"/>
                      </a:lnTo>
                      <a:lnTo>
                        <a:pt x="167" y="20"/>
                      </a:lnTo>
                      <a:lnTo>
                        <a:pt x="161" y="14"/>
                      </a:lnTo>
                      <a:lnTo>
                        <a:pt x="161" y="14"/>
                      </a:lnTo>
                      <a:lnTo>
                        <a:pt x="159" y="11"/>
                      </a:lnTo>
                      <a:lnTo>
                        <a:pt x="155" y="9"/>
                      </a:lnTo>
                      <a:lnTo>
                        <a:pt x="149" y="7"/>
                      </a:lnTo>
                      <a:lnTo>
                        <a:pt x="142" y="6"/>
                      </a:lnTo>
                      <a:lnTo>
                        <a:pt x="132" y="4"/>
                      </a:lnTo>
                      <a:lnTo>
                        <a:pt x="132" y="4"/>
                      </a:lnTo>
                      <a:lnTo>
                        <a:pt x="125" y="3"/>
                      </a:lnTo>
                      <a:lnTo>
                        <a:pt x="120" y="3"/>
                      </a:lnTo>
                      <a:lnTo>
                        <a:pt x="115" y="4"/>
                      </a:lnTo>
                      <a:lnTo>
                        <a:pt x="108" y="4"/>
                      </a:lnTo>
                      <a:lnTo>
                        <a:pt x="108" y="4"/>
                      </a:lnTo>
                      <a:lnTo>
                        <a:pt x="96" y="3"/>
                      </a:lnTo>
                      <a:lnTo>
                        <a:pt x="85" y="0"/>
                      </a:lnTo>
                      <a:lnTo>
                        <a:pt x="81" y="0"/>
                      </a:lnTo>
                      <a:lnTo>
                        <a:pt x="78" y="0"/>
                      </a:lnTo>
                      <a:lnTo>
                        <a:pt x="76" y="1"/>
                      </a:lnTo>
                      <a:lnTo>
                        <a:pt x="76" y="4"/>
                      </a:lnTo>
                      <a:lnTo>
                        <a:pt x="76" y="4"/>
                      </a:lnTo>
                      <a:lnTo>
                        <a:pt x="78" y="10"/>
                      </a:lnTo>
                      <a:lnTo>
                        <a:pt x="78" y="12"/>
                      </a:lnTo>
                      <a:lnTo>
                        <a:pt x="73" y="24"/>
                      </a:lnTo>
                      <a:lnTo>
                        <a:pt x="73" y="24"/>
                      </a:lnTo>
                      <a:lnTo>
                        <a:pt x="71" y="29"/>
                      </a:lnTo>
                      <a:lnTo>
                        <a:pt x="71" y="33"/>
                      </a:lnTo>
                      <a:lnTo>
                        <a:pt x="71" y="39"/>
                      </a:lnTo>
                      <a:lnTo>
                        <a:pt x="71" y="41"/>
                      </a:lnTo>
                      <a:lnTo>
                        <a:pt x="70" y="43"/>
                      </a:lnTo>
                      <a:lnTo>
                        <a:pt x="68" y="44"/>
                      </a:lnTo>
                      <a:lnTo>
                        <a:pt x="63" y="44"/>
                      </a:lnTo>
                      <a:lnTo>
                        <a:pt x="63" y="44"/>
                      </a:lnTo>
                      <a:lnTo>
                        <a:pt x="58" y="43"/>
                      </a:lnTo>
                      <a:lnTo>
                        <a:pt x="53" y="41"/>
                      </a:lnTo>
                      <a:lnTo>
                        <a:pt x="45" y="38"/>
                      </a:lnTo>
                      <a:lnTo>
                        <a:pt x="41" y="37"/>
                      </a:lnTo>
                      <a:lnTo>
                        <a:pt x="39" y="38"/>
                      </a:lnTo>
                      <a:lnTo>
                        <a:pt x="36" y="39"/>
                      </a:lnTo>
                      <a:lnTo>
                        <a:pt x="34" y="44"/>
                      </a:lnTo>
                      <a:lnTo>
                        <a:pt x="34" y="44"/>
                      </a:lnTo>
                      <a:lnTo>
                        <a:pt x="31" y="49"/>
                      </a:lnTo>
                      <a:lnTo>
                        <a:pt x="30" y="51"/>
                      </a:lnTo>
                      <a:lnTo>
                        <a:pt x="28" y="54"/>
                      </a:lnTo>
                      <a:lnTo>
                        <a:pt x="27" y="56"/>
                      </a:lnTo>
                      <a:lnTo>
                        <a:pt x="27" y="58"/>
                      </a:lnTo>
                      <a:lnTo>
                        <a:pt x="29" y="68"/>
                      </a:lnTo>
                      <a:lnTo>
                        <a:pt x="29" y="68"/>
                      </a:lnTo>
                      <a:lnTo>
                        <a:pt x="30" y="74"/>
                      </a:lnTo>
                      <a:lnTo>
                        <a:pt x="30" y="78"/>
                      </a:lnTo>
                      <a:lnTo>
                        <a:pt x="29" y="82"/>
                      </a:lnTo>
                      <a:lnTo>
                        <a:pt x="29" y="83"/>
                      </a:lnTo>
                      <a:lnTo>
                        <a:pt x="29" y="84"/>
                      </a:lnTo>
                      <a:lnTo>
                        <a:pt x="34" y="88"/>
                      </a:lnTo>
                      <a:lnTo>
                        <a:pt x="34" y="88"/>
                      </a:lnTo>
                      <a:lnTo>
                        <a:pt x="40" y="94"/>
                      </a:lnTo>
                      <a:lnTo>
                        <a:pt x="42" y="97"/>
                      </a:lnTo>
                      <a:lnTo>
                        <a:pt x="41" y="102"/>
                      </a:lnTo>
                      <a:lnTo>
                        <a:pt x="39" y="108"/>
                      </a:lnTo>
                      <a:lnTo>
                        <a:pt x="39" y="108"/>
                      </a:lnTo>
                      <a:lnTo>
                        <a:pt x="37" y="111"/>
                      </a:lnTo>
                      <a:lnTo>
                        <a:pt x="37" y="113"/>
                      </a:lnTo>
                      <a:lnTo>
                        <a:pt x="37" y="118"/>
                      </a:lnTo>
                      <a:lnTo>
                        <a:pt x="37" y="120"/>
                      </a:lnTo>
                      <a:lnTo>
                        <a:pt x="36" y="124"/>
                      </a:lnTo>
                      <a:lnTo>
                        <a:pt x="34" y="128"/>
                      </a:lnTo>
                      <a:lnTo>
                        <a:pt x="29" y="133"/>
                      </a:lnTo>
                      <a:lnTo>
                        <a:pt x="29" y="133"/>
                      </a:lnTo>
                      <a:lnTo>
                        <a:pt x="23" y="137"/>
                      </a:lnTo>
                      <a:lnTo>
                        <a:pt x="16" y="142"/>
                      </a:lnTo>
                      <a:lnTo>
                        <a:pt x="3" y="151"/>
                      </a:lnTo>
                      <a:lnTo>
                        <a:pt x="1" y="154"/>
                      </a:lnTo>
                      <a:lnTo>
                        <a:pt x="0" y="156"/>
                      </a:lnTo>
                      <a:lnTo>
                        <a:pt x="0" y="157"/>
                      </a:lnTo>
                      <a:lnTo>
                        <a:pt x="1" y="158"/>
                      </a:lnTo>
                      <a:lnTo>
                        <a:pt x="3" y="159"/>
                      </a:lnTo>
                      <a:lnTo>
                        <a:pt x="11" y="162"/>
                      </a:lnTo>
                      <a:lnTo>
                        <a:pt x="11" y="162"/>
                      </a:lnTo>
                      <a:lnTo>
                        <a:pt x="20" y="163"/>
                      </a:lnTo>
                      <a:lnTo>
                        <a:pt x="29" y="163"/>
                      </a:lnTo>
                      <a:lnTo>
                        <a:pt x="36" y="161"/>
                      </a:lnTo>
                      <a:lnTo>
                        <a:pt x="45" y="158"/>
                      </a:lnTo>
                      <a:lnTo>
                        <a:pt x="59" y="152"/>
                      </a:lnTo>
                      <a:lnTo>
                        <a:pt x="65" y="150"/>
                      </a:lnTo>
                      <a:lnTo>
                        <a:pt x="73" y="147"/>
                      </a:lnTo>
                      <a:lnTo>
                        <a:pt x="73" y="147"/>
                      </a:lnTo>
                      <a:lnTo>
                        <a:pt x="93" y="141"/>
                      </a:lnTo>
                      <a:lnTo>
                        <a:pt x="118" y="133"/>
                      </a:lnTo>
                      <a:lnTo>
                        <a:pt x="118" y="133"/>
                      </a:lnTo>
                      <a:lnTo>
                        <a:pt x="133" y="127"/>
                      </a:lnTo>
                      <a:lnTo>
                        <a:pt x="144" y="122"/>
                      </a:lnTo>
                      <a:lnTo>
                        <a:pt x="148" y="119"/>
                      </a:lnTo>
                      <a:lnTo>
                        <a:pt x="150" y="116"/>
                      </a:lnTo>
                      <a:lnTo>
                        <a:pt x="152" y="111"/>
                      </a:lnTo>
                      <a:lnTo>
                        <a:pt x="152" y="106"/>
                      </a:lnTo>
                      <a:lnTo>
                        <a:pt x="152" y="106"/>
                      </a:lnTo>
                      <a:lnTo>
                        <a:pt x="152" y="91"/>
                      </a:lnTo>
                      <a:lnTo>
                        <a:pt x="149" y="77"/>
                      </a:lnTo>
                      <a:lnTo>
                        <a:pt x="147" y="58"/>
                      </a:lnTo>
                      <a:lnTo>
                        <a:pt x="147" y="58"/>
                      </a:lnTo>
                      <a:lnTo>
                        <a:pt x="147" y="54"/>
                      </a:lnTo>
                      <a:lnTo>
                        <a:pt x="147"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0" name="Freeform 142">
                  <a:extLst>
                    <a:ext uri="{FF2B5EF4-FFF2-40B4-BE49-F238E27FC236}">
                      <a16:creationId xmlns:a16="http://schemas.microsoft.com/office/drawing/2014/main" id="{3105CBE9-7E8A-42A5-A1F1-89981A58396E}"/>
                    </a:ext>
                  </a:extLst>
                </p:cNvPr>
                <p:cNvSpPr>
                  <a:spLocks/>
                </p:cNvSpPr>
                <p:nvPr/>
              </p:nvSpPr>
              <p:spPr bwMode="auto">
                <a:xfrm>
                  <a:off x="3079" y="1595"/>
                  <a:ext cx="11" cy="14"/>
                </a:xfrm>
                <a:custGeom>
                  <a:avLst/>
                  <a:gdLst>
                    <a:gd name="T0" fmla="*/ 26 w 33"/>
                    <a:gd name="T1" fmla="*/ 13 h 42"/>
                    <a:gd name="T2" fmla="*/ 26 w 33"/>
                    <a:gd name="T3" fmla="*/ 13 h 42"/>
                    <a:gd name="T4" fmla="*/ 29 w 33"/>
                    <a:gd name="T5" fmla="*/ 8 h 42"/>
                    <a:gd name="T6" fmla="*/ 32 w 33"/>
                    <a:gd name="T7" fmla="*/ 4 h 42"/>
                    <a:gd name="T8" fmla="*/ 33 w 33"/>
                    <a:gd name="T9" fmla="*/ 2 h 42"/>
                    <a:gd name="T10" fmla="*/ 32 w 33"/>
                    <a:gd name="T11" fmla="*/ 0 h 42"/>
                    <a:gd name="T12" fmla="*/ 31 w 33"/>
                    <a:gd name="T13" fmla="*/ 0 h 42"/>
                    <a:gd name="T14" fmla="*/ 27 w 33"/>
                    <a:gd name="T15" fmla="*/ 0 h 42"/>
                    <a:gd name="T16" fmla="*/ 21 w 33"/>
                    <a:gd name="T17" fmla="*/ 3 h 42"/>
                    <a:gd name="T18" fmla="*/ 21 w 33"/>
                    <a:gd name="T19" fmla="*/ 3 h 42"/>
                    <a:gd name="T20" fmla="*/ 12 w 33"/>
                    <a:gd name="T21" fmla="*/ 6 h 42"/>
                    <a:gd name="T22" fmla="*/ 5 w 33"/>
                    <a:gd name="T23" fmla="*/ 9 h 42"/>
                    <a:gd name="T24" fmla="*/ 3 w 33"/>
                    <a:gd name="T25" fmla="*/ 11 h 42"/>
                    <a:gd name="T26" fmla="*/ 0 w 33"/>
                    <a:gd name="T27" fmla="*/ 14 h 42"/>
                    <a:gd name="T28" fmla="*/ 0 w 33"/>
                    <a:gd name="T29" fmla="*/ 17 h 42"/>
                    <a:gd name="T30" fmla="*/ 1 w 33"/>
                    <a:gd name="T31" fmla="*/ 22 h 42"/>
                    <a:gd name="T32" fmla="*/ 1 w 33"/>
                    <a:gd name="T33" fmla="*/ 22 h 42"/>
                    <a:gd name="T34" fmla="*/ 3 w 33"/>
                    <a:gd name="T35" fmla="*/ 32 h 42"/>
                    <a:gd name="T36" fmla="*/ 4 w 33"/>
                    <a:gd name="T37" fmla="*/ 38 h 42"/>
                    <a:gd name="T38" fmla="*/ 4 w 33"/>
                    <a:gd name="T39" fmla="*/ 42 h 42"/>
                    <a:gd name="T40" fmla="*/ 4 w 33"/>
                    <a:gd name="T41" fmla="*/ 42 h 42"/>
                    <a:gd name="T42" fmla="*/ 6 w 33"/>
                    <a:gd name="T43" fmla="*/ 42 h 42"/>
                    <a:gd name="T44" fmla="*/ 6 w 33"/>
                    <a:gd name="T45" fmla="*/ 42 h 42"/>
                    <a:gd name="T46" fmla="*/ 10 w 33"/>
                    <a:gd name="T47" fmla="*/ 42 h 42"/>
                    <a:gd name="T48" fmla="*/ 14 w 33"/>
                    <a:gd name="T49" fmla="*/ 40 h 42"/>
                    <a:gd name="T50" fmla="*/ 17 w 33"/>
                    <a:gd name="T51" fmla="*/ 38 h 42"/>
                    <a:gd name="T52" fmla="*/ 21 w 33"/>
                    <a:gd name="T53" fmla="*/ 32 h 42"/>
                    <a:gd name="T54" fmla="*/ 21 w 33"/>
                    <a:gd name="T55" fmla="*/ 32 h 42"/>
                    <a:gd name="T56" fmla="*/ 23 w 33"/>
                    <a:gd name="T57" fmla="*/ 26 h 42"/>
                    <a:gd name="T58" fmla="*/ 22 w 33"/>
                    <a:gd name="T59" fmla="*/ 21 h 42"/>
                    <a:gd name="T60" fmla="*/ 21 w 33"/>
                    <a:gd name="T61" fmla="*/ 19 h 42"/>
                    <a:gd name="T62" fmla="*/ 21 w 33"/>
                    <a:gd name="T63" fmla="*/ 17 h 42"/>
                    <a:gd name="T64" fmla="*/ 26 w 33"/>
                    <a:gd name="T65" fmla="*/ 13 h 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33" h="42">
                      <a:moveTo>
                        <a:pt x="26" y="13"/>
                      </a:moveTo>
                      <a:lnTo>
                        <a:pt x="26" y="13"/>
                      </a:lnTo>
                      <a:lnTo>
                        <a:pt x="29" y="8"/>
                      </a:lnTo>
                      <a:lnTo>
                        <a:pt x="32" y="4"/>
                      </a:lnTo>
                      <a:lnTo>
                        <a:pt x="33" y="2"/>
                      </a:lnTo>
                      <a:lnTo>
                        <a:pt x="32" y="0"/>
                      </a:lnTo>
                      <a:lnTo>
                        <a:pt x="31" y="0"/>
                      </a:lnTo>
                      <a:lnTo>
                        <a:pt x="27" y="0"/>
                      </a:lnTo>
                      <a:lnTo>
                        <a:pt x="21" y="3"/>
                      </a:lnTo>
                      <a:lnTo>
                        <a:pt x="21" y="3"/>
                      </a:lnTo>
                      <a:lnTo>
                        <a:pt x="12" y="6"/>
                      </a:lnTo>
                      <a:lnTo>
                        <a:pt x="5" y="9"/>
                      </a:lnTo>
                      <a:lnTo>
                        <a:pt x="3" y="11"/>
                      </a:lnTo>
                      <a:lnTo>
                        <a:pt x="0" y="14"/>
                      </a:lnTo>
                      <a:lnTo>
                        <a:pt x="0" y="17"/>
                      </a:lnTo>
                      <a:lnTo>
                        <a:pt x="1" y="22"/>
                      </a:lnTo>
                      <a:lnTo>
                        <a:pt x="1" y="22"/>
                      </a:lnTo>
                      <a:lnTo>
                        <a:pt x="3" y="32"/>
                      </a:lnTo>
                      <a:lnTo>
                        <a:pt x="4" y="38"/>
                      </a:lnTo>
                      <a:lnTo>
                        <a:pt x="4" y="42"/>
                      </a:lnTo>
                      <a:lnTo>
                        <a:pt x="4" y="42"/>
                      </a:lnTo>
                      <a:lnTo>
                        <a:pt x="6" y="42"/>
                      </a:lnTo>
                      <a:lnTo>
                        <a:pt x="6" y="42"/>
                      </a:lnTo>
                      <a:lnTo>
                        <a:pt x="10" y="42"/>
                      </a:lnTo>
                      <a:lnTo>
                        <a:pt x="14" y="40"/>
                      </a:lnTo>
                      <a:lnTo>
                        <a:pt x="17" y="38"/>
                      </a:lnTo>
                      <a:lnTo>
                        <a:pt x="21" y="32"/>
                      </a:lnTo>
                      <a:lnTo>
                        <a:pt x="21" y="32"/>
                      </a:lnTo>
                      <a:lnTo>
                        <a:pt x="23" y="26"/>
                      </a:lnTo>
                      <a:lnTo>
                        <a:pt x="22" y="21"/>
                      </a:lnTo>
                      <a:lnTo>
                        <a:pt x="21" y="19"/>
                      </a:lnTo>
                      <a:lnTo>
                        <a:pt x="21" y="17"/>
                      </a:lnTo>
                      <a:lnTo>
                        <a:pt x="26"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1" name="Freeform 143">
                  <a:extLst>
                    <a:ext uri="{FF2B5EF4-FFF2-40B4-BE49-F238E27FC236}">
                      <a16:creationId xmlns:a16="http://schemas.microsoft.com/office/drawing/2014/main" id="{1605BDFA-BE20-42DB-9812-CF49CD82F917}"/>
                    </a:ext>
                  </a:extLst>
                </p:cNvPr>
                <p:cNvSpPr>
                  <a:spLocks/>
                </p:cNvSpPr>
                <p:nvPr/>
              </p:nvSpPr>
              <p:spPr bwMode="auto">
                <a:xfrm>
                  <a:off x="2646" y="1480"/>
                  <a:ext cx="104" cy="42"/>
                </a:xfrm>
                <a:custGeom>
                  <a:avLst/>
                  <a:gdLst>
                    <a:gd name="T0" fmla="*/ 222 w 313"/>
                    <a:gd name="T1" fmla="*/ 16 h 127"/>
                    <a:gd name="T2" fmla="*/ 234 w 313"/>
                    <a:gd name="T3" fmla="*/ 3 h 127"/>
                    <a:gd name="T4" fmla="*/ 250 w 313"/>
                    <a:gd name="T5" fmla="*/ 3 h 127"/>
                    <a:gd name="T6" fmla="*/ 274 w 313"/>
                    <a:gd name="T7" fmla="*/ 15 h 127"/>
                    <a:gd name="T8" fmla="*/ 292 w 313"/>
                    <a:gd name="T9" fmla="*/ 27 h 127"/>
                    <a:gd name="T10" fmla="*/ 310 w 313"/>
                    <a:gd name="T11" fmla="*/ 37 h 127"/>
                    <a:gd name="T12" fmla="*/ 309 w 313"/>
                    <a:gd name="T13" fmla="*/ 46 h 127"/>
                    <a:gd name="T14" fmla="*/ 301 w 313"/>
                    <a:gd name="T15" fmla="*/ 63 h 127"/>
                    <a:gd name="T16" fmla="*/ 290 w 313"/>
                    <a:gd name="T17" fmla="*/ 77 h 127"/>
                    <a:gd name="T18" fmla="*/ 270 w 313"/>
                    <a:gd name="T19" fmla="*/ 93 h 127"/>
                    <a:gd name="T20" fmla="*/ 256 w 313"/>
                    <a:gd name="T21" fmla="*/ 99 h 127"/>
                    <a:gd name="T22" fmla="*/ 242 w 313"/>
                    <a:gd name="T23" fmla="*/ 96 h 127"/>
                    <a:gd name="T24" fmla="*/ 206 w 313"/>
                    <a:gd name="T25" fmla="*/ 106 h 127"/>
                    <a:gd name="T26" fmla="*/ 171 w 313"/>
                    <a:gd name="T27" fmla="*/ 122 h 127"/>
                    <a:gd name="T28" fmla="*/ 157 w 313"/>
                    <a:gd name="T29" fmla="*/ 125 h 127"/>
                    <a:gd name="T30" fmla="*/ 146 w 313"/>
                    <a:gd name="T31" fmla="*/ 127 h 127"/>
                    <a:gd name="T32" fmla="*/ 122 w 313"/>
                    <a:gd name="T33" fmla="*/ 121 h 127"/>
                    <a:gd name="T34" fmla="*/ 82 w 313"/>
                    <a:gd name="T35" fmla="*/ 107 h 127"/>
                    <a:gd name="T36" fmla="*/ 51 w 313"/>
                    <a:gd name="T37" fmla="*/ 107 h 127"/>
                    <a:gd name="T38" fmla="*/ 30 w 313"/>
                    <a:gd name="T39" fmla="*/ 106 h 127"/>
                    <a:gd name="T40" fmla="*/ 34 w 313"/>
                    <a:gd name="T41" fmla="*/ 101 h 127"/>
                    <a:gd name="T42" fmla="*/ 53 w 313"/>
                    <a:gd name="T43" fmla="*/ 82 h 127"/>
                    <a:gd name="T44" fmla="*/ 37 w 313"/>
                    <a:gd name="T45" fmla="*/ 72 h 127"/>
                    <a:gd name="T46" fmla="*/ 30 w 313"/>
                    <a:gd name="T47" fmla="*/ 72 h 127"/>
                    <a:gd name="T48" fmla="*/ 15 w 313"/>
                    <a:gd name="T49" fmla="*/ 79 h 127"/>
                    <a:gd name="T50" fmla="*/ 8 w 313"/>
                    <a:gd name="T51" fmla="*/ 77 h 127"/>
                    <a:gd name="T52" fmla="*/ 9 w 313"/>
                    <a:gd name="T53" fmla="*/ 70 h 127"/>
                    <a:gd name="T54" fmla="*/ 19 w 313"/>
                    <a:gd name="T55" fmla="*/ 61 h 127"/>
                    <a:gd name="T56" fmla="*/ 38 w 313"/>
                    <a:gd name="T57" fmla="*/ 57 h 127"/>
                    <a:gd name="T58" fmla="*/ 52 w 313"/>
                    <a:gd name="T59" fmla="*/ 55 h 127"/>
                    <a:gd name="T60" fmla="*/ 64 w 313"/>
                    <a:gd name="T61" fmla="*/ 46 h 127"/>
                    <a:gd name="T62" fmla="*/ 60 w 313"/>
                    <a:gd name="T63" fmla="*/ 43 h 127"/>
                    <a:gd name="T64" fmla="*/ 45 w 313"/>
                    <a:gd name="T65" fmla="*/ 43 h 127"/>
                    <a:gd name="T66" fmla="*/ 23 w 313"/>
                    <a:gd name="T67" fmla="*/ 50 h 127"/>
                    <a:gd name="T68" fmla="*/ 8 w 313"/>
                    <a:gd name="T69" fmla="*/ 46 h 127"/>
                    <a:gd name="T70" fmla="*/ 1 w 313"/>
                    <a:gd name="T71" fmla="*/ 39 h 127"/>
                    <a:gd name="T72" fmla="*/ 3 w 313"/>
                    <a:gd name="T73" fmla="*/ 26 h 127"/>
                    <a:gd name="T74" fmla="*/ 19 w 313"/>
                    <a:gd name="T75" fmla="*/ 17 h 127"/>
                    <a:gd name="T76" fmla="*/ 31 w 313"/>
                    <a:gd name="T77" fmla="*/ 11 h 127"/>
                    <a:gd name="T78" fmla="*/ 53 w 313"/>
                    <a:gd name="T79" fmla="*/ 3 h 127"/>
                    <a:gd name="T80" fmla="*/ 63 w 313"/>
                    <a:gd name="T81" fmla="*/ 8 h 127"/>
                    <a:gd name="T82" fmla="*/ 71 w 313"/>
                    <a:gd name="T83" fmla="*/ 23 h 127"/>
                    <a:gd name="T84" fmla="*/ 76 w 313"/>
                    <a:gd name="T85" fmla="*/ 31 h 127"/>
                    <a:gd name="T86" fmla="*/ 89 w 313"/>
                    <a:gd name="T87" fmla="*/ 34 h 127"/>
                    <a:gd name="T88" fmla="*/ 108 w 313"/>
                    <a:gd name="T89" fmla="*/ 43 h 127"/>
                    <a:gd name="T90" fmla="*/ 112 w 313"/>
                    <a:gd name="T91" fmla="*/ 37 h 127"/>
                    <a:gd name="T92" fmla="*/ 114 w 313"/>
                    <a:gd name="T93" fmla="*/ 28 h 127"/>
                    <a:gd name="T94" fmla="*/ 127 w 313"/>
                    <a:gd name="T95" fmla="*/ 22 h 127"/>
                    <a:gd name="T96" fmla="*/ 145 w 313"/>
                    <a:gd name="T97" fmla="*/ 22 h 127"/>
                    <a:gd name="T98" fmla="*/ 176 w 313"/>
                    <a:gd name="T99" fmla="*/ 17 h 127"/>
                    <a:gd name="T100" fmla="*/ 221 w 313"/>
                    <a:gd name="T101" fmla="*/ 17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13" h="127">
                      <a:moveTo>
                        <a:pt x="221" y="17"/>
                      </a:moveTo>
                      <a:lnTo>
                        <a:pt x="221" y="17"/>
                      </a:lnTo>
                      <a:lnTo>
                        <a:pt x="222" y="16"/>
                      </a:lnTo>
                      <a:lnTo>
                        <a:pt x="224" y="14"/>
                      </a:lnTo>
                      <a:lnTo>
                        <a:pt x="230" y="6"/>
                      </a:lnTo>
                      <a:lnTo>
                        <a:pt x="234" y="3"/>
                      </a:lnTo>
                      <a:lnTo>
                        <a:pt x="237" y="0"/>
                      </a:lnTo>
                      <a:lnTo>
                        <a:pt x="244" y="0"/>
                      </a:lnTo>
                      <a:lnTo>
                        <a:pt x="250" y="3"/>
                      </a:lnTo>
                      <a:lnTo>
                        <a:pt x="250" y="3"/>
                      </a:lnTo>
                      <a:lnTo>
                        <a:pt x="267" y="11"/>
                      </a:lnTo>
                      <a:lnTo>
                        <a:pt x="274" y="15"/>
                      </a:lnTo>
                      <a:lnTo>
                        <a:pt x="285" y="22"/>
                      </a:lnTo>
                      <a:lnTo>
                        <a:pt x="285" y="22"/>
                      </a:lnTo>
                      <a:lnTo>
                        <a:pt x="292" y="27"/>
                      </a:lnTo>
                      <a:lnTo>
                        <a:pt x="298" y="31"/>
                      </a:lnTo>
                      <a:lnTo>
                        <a:pt x="308" y="34"/>
                      </a:lnTo>
                      <a:lnTo>
                        <a:pt x="310" y="37"/>
                      </a:lnTo>
                      <a:lnTo>
                        <a:pt x="313" y="39"/>
                      </a:lnTo>
                      <a:lnTo>
                        <a:pt x="312" y="43"/>
                      </a:lnTo>
                      <a:lnTo>
                        <a:pt x="309" y="46"/>
                      </a:lnTo>
                      <a:lnTo>
                        <a:pt x="309" y="46"/>
                      </a:lnTo>
                      <a:lnTo>
                        <a:pt x="304" y="56"/>
                      </a:lnTo>
                      <a:lnTo>
                        <a:pt x="301" y="63"/>
                      </a:lnTo>
                      <a:lnTo>
                        <a:pt x="297" y="70"/>
                      </a:lnTo>
                      <a:lnTo>
                        <a:pt x="295" y="73"/>
                      </a:lnTo>
                      <a:lnTo>
                        <a:pt x="290" y="77"/>
                      </a:lnTo>
                      <a:lnTo>
                        <a:pt x="290" y="77"/>
                      </a:lnTo>
                      <a:lnTo>
                        <a:pt x="279" y="84"/>
                      </a:lnTo>
                      <a:lnTo>
                        <a:pt x="270" y="93"/>
                      </a:lnTo>
                      <a:lnTo>
                        <a:pt x="265" y="95"/>
                      </a:lnTo>
                      <a:lnTo>
                        <a:pt x="261" y="98"/>
                      </a:lnTo>
                      <a:lnTo>
                        <a:pt x="256" y="99"/>
                      </a:lnTo>
                      <a:lnTo>
                        <a:pt x="250" y="99"/>
                      </a:lnTo>
                      <a:lnTo>
                        <a:pt x="250" y="99"/>
                      </a:lnTo>
                      <a:lnTo>
                        <a:pt x="242" y="96"/>
                      </a:lnTo>
                      <a:lnTo>
                        <a:pt x="237" y="96"/>
                      </a:lnTo>
                      <a:lnTo>
                        <a:pt x="228" y="99"/>
                      </a:lnTo>
                      <a:lnTo>
                        <a:pt x="206" y="106"/>
                      </a:lnTo>
                      <a:lnTo>
                        <a:pt x="206" y="106"/>
                      </a:lnTo>
                      <a:lnTo>
                        <a:pt x="183" y="116"/>
                      </a:lnTo>
                      <a:lnTo>
                        <a:pt x="171" y="122"/>
                      </a:lnTo>
                      <a:lnTo>
                        <a:pt x="163" y="125"/>
                      </a:lnTo>
                      <a:lnTo>
                        <a:pt x="161" y="125"/>
                      </a:lnTo>
                      <a:lnTo>
                        <a:pt x="157" y="125"/>
                      </a:lnTo>
                      <a:lnTo>
                        <a:pt x="157" y="125"/>
                      </a:lnTo>
                      <a:lnTo>
                        <a:pt x="151" y="127"/>
                      </a:lnTo>
                      <a:lnTo>
                        <a:pt x="146" y="127"/>
                      </a:lnTo>
                      <a:lnTo>
                        <a:pt x="138" y="125"/>
                      </a:lnTo>
                      <a:lnTo>
                        <a:pt x="122" y="121"/>
                      </a:lnTo>
                      <a:lnTo>
                        <a:pt x="122" y="121"/>
                      </a:lnTo>
                      <a:lnTo>
                        <a:pt x="104" y="115"/>
                      </a:lnTo>
                      <a:lnTo>
                        <a:pt x="93" y="110"/>
                      </a:lnTo>
                      <a:lnTo>
                        <a:pt x="82" y="107"/>
                      </a:lnTo>
                      <a:lnTo>
                        <a:pt x="68" y="106"/>
                      </a:lnTo>
                      <a:lnTo>
                        <a:pt x="68" y="106"/>
                      </a:lnTo>
                      <a:lnTo>
                        <a:pt x="51" y="107"/>
                      </a:lnTo>
                      <a:lnTo>
                        <a:pt x="37" y="107"/>
                      </a:lnTo>
                      <a:lnTo>
                        <a:pt x="32" y="107"/>
                      </a:lnTo>
                      <a:lnTo>
                        <a:pt x="30" y="106"/>
                      </a:lnTo>
                      <a:lnTo>
                        <a:pt x="30" y="105"/>
                      </a:lnTo>
                      <a:lnTo>
                        <a:pt x="34" y="101"/>
                      </a:lnTo>
                      <a:lnTo>
                        <a:pt x="34" y="101"/>
                      </a:lnTo>
                      <a:lnTo>
                        <a:pt x="47" y="88"/>
                      </a:lnTo>
                      <a:lnTo>
                        <a:pt x="53" y="82"/>
                      </a:lnTo>
                      <a:lnTo>
                        <a:pt x="53" y="82"/>
                      </a:lnTo>
                      <a:lnTo>
                        <a:pt x="47" y="77"/>
                      </a:lnTo>
                      <a:lnTo>
                        <a:pt x="41" y="73"/>
                      </a:lnTo>
                      <a:lnTo>
                        <a:pt x="37" y="72"/>
                      </a:lnTo>
                      <a:lnTo>
                        <a:pt x="34" y="72"/>
                      </a:lnTo>
                      <a:lnTo>
                        <a:pt x="34" y="72"/>
                      </a:lnTo>
                      <a:lnTo>
                        <a:pt x="30" y="72"/>
                      </a:lnTo>
                      <a:lnTo>
                        <a:pt x="25" y="74"/>
                      </a:lnTo>
                      <a:lnTo>
                        <a:pt x="18" y="78"/>
                      </a:lnTo>
                      <a:lnTo>
                        <a:pt x="15" y="79"/>
                      </a:lnTo>
                      <a:lnTo>
                        <a:pt x="12" y="81"/>
                      </a:lnTo>
                      <a:lnTo>
                        <a:pt x="11" y="79"/>
                      </a:lnTo>
                      <a:lnTo>
                        <a:pt x="8" y="77"/>
                      </a:lnTo>
                      <a:lnTo>
                        <a:pt x="8" y="77"/>
                      </a:lnTo>
                      <a:lnTo>
                        <a:pt x="8" y="73"/>
                      </a:lnTo>
                      <a:lnTo>
                        <a:pt x="9" y="70"/>
                      </a:lnTo>
                      <a:lnTo>
                        <a:pt x="12" y="66"/>
                      </a:lnTo>
                      <a:lnTo>
                        <a:pt x="15" y="63"/>
                      </a:lnTo>
                      <a:lnTo>
                        <a:pt x="19" y="61"/>
                      </a:lnTo>
                      <a:lnTo>
                        <a:pt x="25" y="59"/>
                      </a:lnTo>
                      <a:lnTo>
                        <a:pt x="31" y="57"/>
                      </a:lnTo>
                      <a:lnTo>
                        <a:pt x="38" y="57"/>
                      </a:lnTo>
                      <a:lnTo>
                        <a:pt x="38" y="57"/>
                      </a:lnTo>
                      <a:lnTo>
                        <a:pt x="46" y="56"/>
                      </a:lnTo>
                      <a:lnTo>
                        <a:pt x="52" y="55"/>
                      </a:lnTo>
                      <a:lnTo>
                        <a:pt x="58" y="53"/>
                      </a:lnTo>
                      <a:lnTo>
                        <a:pt x="63" y="49"/>
                      </a:lnTo>
                      <a:lnTo>
                        <a:pt x="64" y="46"/>
                      </a:lnTo>
                      <a:lnTo>
                        <a:pt x="64" y="45"/>
                      </a:lnTo>
                      <a:lnTo>
                        <a:pt x="64" y="44"/>
                      </a:lnTo>
                      <a:lnTo>
                        <a:pt x="60" y="43"/>
                      </a:lnTo>
                      <a:lnTo>
                        <a:pt x="53" y="42"/>
                      </a:lnTo>
                      <a:lnTo>
                        <a:pt x="53" y="42"/>
                      </a:lnTo>
                      <a:lnTo>
                        <a:pt x="45" y="43"/>
                      </a:lnTo>
                      <a:lnTo>
                        <a:pt x="37" y="44"/>
                      </a:lnTo>
                      <a:lnTo>
                        <a:pt x="28" y="48"/>
                      </a:lnTo>
                      <a:lnTo>
                        <a:pt x="23" y="50"/>
                      </a:lnTo>
                      <a:lnTo>
                        <a:pt x="18" y="50"/>
                      </a:lnTo>
                      <a:lnTo>
                        <a:pt x="14" y="50"/>
                      </a:lnTo>
                      <a:lnTo>
                        <a:pt x="8" y="46"/>
                      </a:lnTo>
                      <a:lnTo>
                        <a:pt x="8" y="46"/>
                      </a:lnTo>
                      <a:lnTo>
                        <a:pt x="4" y="43"/>
                      </a:lnTo>
                      <a:lnTo>
                        <a:pt x="1" y="39"/>
                      </a:lnTo>
                      <a:lnTo>
                        <a:pt x="0" y="34"/>
                      </a:lnTo>
                      <a:lnTo>
                        <a:pt x="1" y="31"/>
                      </a:lnTo>
                      <a:lnTo>
                        <a:pt x="3" y="26"/>
                      </a:lnTo>
                      <a:lnTo>
                        <a:pt x="7" y="22"/>
                      </a:lnTo>
                      <a:lnTo>
                        <a:pt x="12" y="20"/>
                      </a:lnTo>
                      <a:lnTo>
                        <a:pt x="19" y="17"/>
                      </a:lnTo>
                      <a:lnTo>
                        <a:pt x="19" y="17"/>
                      </a:lnTo>
                      <a:lnTo>
                        <a:pt x="25" y="15"/>
                      </a:lnTo>
                      <a:lnTo>
                        <a:pt x="31" y="11"/>
                      </a:lnTo>
                      <a:lnTo>
                        <a:pt x="42" y="5"/>
                      </a:lnTo>
                      <a:lnTo>
                        <a:pt x="47" y="3"/>
                      </a:lnTo>
                      <a:lnTo>
                        <a:pt x="53" y="3"/>
                      </a:lnTo>
                      <a:lnTo>
                        <a:pt x="58" y="4"/>
                      </a:lnTo>
                      <a:lnTo>
                        <a:pt x="63" y="8"/>
                      </a:lnTo>
                      <a:lnTo>
                        <a:pt x="63" y="8"/>
                      </a:lnTo>
                      <a:lnTo>
                        <a:pt x="68" y="12"/>
                      </a:lnTo>
                      <a:lnTo>
                        <a:pt x="69" y="17"/>
                      </a:lnTo>
                      <a:lnTo>
                        <a:pt x="71" y="23"/>
                      </a:lnTo>
                      <a:lnTo>
                        <a:pt x="71" y="26"/>
                      </a:lnTo>
                      <a:lnTo>
                        <a:pt x="74" y="28"/>
                      </a:lnTo>
                      <a:lnTo>
                        <a:pt x="76" y="31"/>
                      </a:lnTo>
                      <a:lnTo>
                        <a:pt x="82" y="32"/>
                      </a:lnTo>
                      <a:lnTo>
                        <a:pt x="82" y="32"/>
                      </a:lnTo>
                      <a:lnTo>
                        <a:pt x="89" y="34"/>
                      </a:lnTo>
                      <a:lnTo>
                        <a:pt x="96" y="37"/>
                      </a:lnTo>
                      <a:lnTo>
                        <a:pt x="105" y="42"/>
                      </a:lnTo>
                      <a:lnTo>
                        <a:pt x="108" y="43"/>
                      </a:lnTo>
                      <a:lnTo>
                        <a:pt x="110" y="43"/>
                      </a:lnTo>
                      <a:lnTo>
                        <a:pt x="111" y="42"/>
                      </a:lnTo>
                      <a:lnTo>
                        <a:pt x="112" y="37"/>
                      </a:lnTo>
                      <a:lnTo>
                        <a:pt x="112" y="37"/>
                      </a:lnTo>
                      <a:lnTo>
                        <a:pt x="112" y="32"/>
                      </a:lnTo>
                      <a:lnTo>
                        <a:pt x="114" y="28"/>
                      </a:lnTo>
                      <a:lnTo>
                        <a:pt x="116" y="26"/>
                      </a:lnTo>
                      <a:lnTo>
                        <a:pt x="119" y="25"/>
                      </a:lnTo>
                      <a:lnTo>
                        <a:pt x="127" y="22"/>
                      </a:lnTo>
                      <a:lnTo>
                        <a:pt x="137" y="22"/>
                      </a:lnTo>
                      <a:lnTo>
                        <a:pt x="137" y="22"/>
                      </a:lnTo>
                      <a:lnTo>
                        <a:pt x="145" y="22"/>
                      </a:lnTo>
                      <a:lnTo>
                        <a:pt x="153" y="20"/>
                      </a:lnTo>
                      <a:lnTo>
                        <a:pt x="162" y="19"/>
                      </a:lnTo>
                      <a:lnTo>
                        <a:pt x="176" y="17"/>
                      </a:lnTo>
                      <a:lnTo>
                        <a:pt x="176" y="17"/>
                      </a:lnTo>
                      <a:lnTo>
                        <a:pt x="221" y="17"/>
                      </a:lnTo>
                      <a:lnTo>
                        <a:pt x="221"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2" name="Freeform 144">
                  <a:extLst>
                    <a:ext uri="{FF2B5EF4-FFF2-40B4-BE49-F238E27FC236}">
                      <a16:creationId xmlns:a16="http://schemas.microsoft.com/office/drawing/2014/main" id="{09D2D86C-4925-467C-9829-A39977C4DE44}"/>
                    </a:ext>
                  </a:extLst>
                </p:cNvPr>
                <p:cNvSpPr>
                  <a:spLocks/>
                </p:cNvSpPr>
                <p:nvPr/>
              </p:nvSpPr>
              <p:spPr bwMode="auto">
                <a:xfrm>
                  <a:off x="2274" y="1286"/>
                  <a:ext cx="513" cy="282"/>
                </a:xfrm>
                <a:custGeom>
                  <a:avLst/>
                  <a:gdLst>
                    <a:gd name="T0" fmla="*/ 708 w 1541"/>
                    <a:gd name="T1" fmla="*/ 612 h 844"/>
                    <a:gd name="T2" fmla="*/ 844 w 1541"/>
                    <a:gd name="T3" fmla="*/ 560 h 844"/>
                    <a:gd name="T4" fmla="*/ 1015 w 1541"/>
                    <a:gd name="T5" fmla="*/ 515 h 844"/>
                    <a:gd name="T6" fmla="*/ 1198 w 1541"/>
                    <a:gd name="T7" fmla="*/ 453 h 844"/>
                    <a:gd name="T8" fmla="*/ 1066 w 1541"/>
                    <a:gd name="T9" fmla="*/ 427 h 844"/>
                    <a:gd name="T10" fmla="*/ 1128 w 1541"/>
                    <a:gd name="T11" fmla="*/ 398 h 844"/>
                    <a:gd name="T12" fmla="*/ 1226 w 1541"/>
                    <a:gd name="T13" fmla="*/ 435 h 844"/>
                    <a:gd name="T14" fmla="*/ 1180 w 1541"/>
                    <a:gd name="T15" fmla="*/ 370 h 844"/>
                    <a:gd name="T16" fmla="*/ 1196 w 1541"/>
                    <a:gd name="T17" fmla="*/ 369 h 844"/>
                    <a:gd name="T18" fmla="*/ 1211 w 1541"/>
                    <a:gd name="T19" fmla="*/ 332 h 844"/>
                    <a:gd name="T20" fmla="*/ 1234 w 1541"/>
                    <a:gd name="T21" fmla="*/ 326 h 844"/>
                    <a:gd name="T22" fmla="*/ 1283 w 1541"/>
                    <a:gd name="T23" fmla="*/ 291 h 844"/>
                    <a:gd name="T24" fmla="*/ 1299 w 1541"/>
                    <a:gd name="T25" fmla="*/ 257 h 844"/>
                    <a:gd name="T26" fmla="*/ 1296 w 1541"/>
                    <a:gd name="T27" fmla="*/ 232 h 844"/>
                    <a:gd name="T28" fmla="*/ 1358 w 1541"/>
                    <a:gd name="T29" fmla="*/ 213 h 844"/>
                    <a:gd name="T30" fmla="*/ 1314 w 1541"/>
                    <a:gd name="T31" fmla="*/ 179 h 844"/>
                    <a:gd name="T32" fmla="*/ 1299 w 1541"/>
                    <a:gd name="T33" fmla="*/ 153 h 844"/>
                    <a:gd name="T34" fmla="*/ 1463 w 1541"/>
                    <a:gd name="T35" fmla="*/ 80 h 844"/>
                    <a:gd name="T36" fmla="*/ 1481 w 1541"/>
                    <a:gd name="T37" fmla="*/ 40 h 844"/>
                    <a:gd name="T38" fmla="*/ 1385 w 1541"/>
                    <a:gd name="T39" fmla="*/ 57 h 844"/>
                    <a:gd name="T40" fmla="*/ 1259 w 1541"/>
                    <a:gd name="T41" fmla="*/ 85 h 844"/>
                    <a:gd name="T42" fmla="*/ 1208 w 1541"/>
                    <a:gd name="T43" fmla="*/ 64 h 844"/>
                    <a:gd name="T44" fmla="*/ 1062 w 1541"/>
                    <a:gd name="T45" fmla="*/ 62 h 844"/>
                    <a:gd name="T46" fmla="*/ 1325 w 1541"/>
                    <a:gd name="T47" fmla="*/ 34 h 844"/>
                    <a:gd name="T48" fmla="*/ 1154 w 1541"/>
                    <a:gd name="T49" fmla="*/ 8 h 844"/>
                    <a:gd name="T50" fmla="*/ 998 w 1541"/>
                    <a:gd name="T51" fmla="*/ 8 h 844"/>
                    <a:gd name="T52" fmla="*/ 947 w 1541"/>
                    <a:gd name="T53" fmla="*/ 20 h 844"/>
                    <a:gd name="T54" fmla="*/ 748 w 1541"/>
                    <a:gd name="T55" fmla="*/ 13 h 844"/>
                    <a:gd name="T56" fmla="*/ 733 w 1541"/>
                    <a:gd name="T57" fmla="*/ 43 h 844"/>
                    <a:gd name="T58" fmla="*/ 659 w 1541"/>
                    <a:gd name="T59" fmla="*/ 62 h 844"/>
                    <a:gd name="T60" fmla="*/ 566 w 1541"/>
                    <a:gd name="T61" fmla="*/ 51 h 844"/>
                    <a:gd name="T62" fmla="*/ 396 w 1541"/>
                    <a:gd name="T63" fmla="*/ 49 h 844"/>
                    <a:gd name="T64" fmla="*/ 285 w 1541"/>
                    <a:gd name="T65" fmla="*/ 75 h 844"/>
                    <a:gd name="T66" fmla="*/ 240 w 1541"/>
                    <a:gd name="T67" fmla="*/ 99 h 844"/>
                    <a:gd name="T68" fmla="*/ 51 w 1541"/>
                    <a:gd name="T69" fmla="*/ 149 h 844"/>
                    <a:gd name="T70" fmla="*/ 43 w 1541"/>
                    <a:gd name="T71" fmla="*/ 183 h 844"/>
                    <a:gd name="T72" fmla="*/ 148 w 1541"/>
                    <a:gd name="T73" fmla="*/ 183 h 844"/>
                    <a:gd name="T74" fmla="*/ 12 w 1541"/>
                    <a:gd name="T75" fmla="*/ 202 h 844"/>
                    <a:gd name="T76" fmla="*/ 46 w 1541"/>
                    <a:gd name="T77" fmla="*/ 241 h 844"/>
                    <a:gd name="T78" fmla="*/ 208 w 1541"/>
                    <a:gd name="T79" fmla="*/ 226 h 844"/>
                    <a:gd name="T80" fmla="*/ 323 w 1541"/>
                    <a:gd name="T81" fmla="*/ 317 h 844"/>
                    <a:gd name="T82" fmla="*/ 296 w 1541"/>
                    <a:gd name="T83" fmla="*/ 380 h 844"/>
                    <a:gd name="T84" fmla="*/ 355 w 1541"/>
                    <a:gd name="T85" fmla="*/ 392 h 844"/>
                    <a:gd name="T86" fmla="*/ 393 w 1541"/>
                    <a:gd name="T87" fmla="*/ 420 h 844"/>
                    <a:gd name="T88" fmla="*/ 335 w 1541"/>
                    <a:gd name="T89" fmla="*/ 425 h 844"/>
                    <a:gd name="T90" fmla="*/ 348 w 1541"/>
                    <a:gd name="T91" fmla="*/ 448 h 844"/>
                    <a:gd name="T92" fmla="*/ 378 w 1541"/>
                    <a:gd name="T93" fmla="*/ 484 h 844"/>
                    <a:gd name="T94" fmla="*/ 312 w 1541"/>
                    <a:gd name="T95" fmla="*/ 512 h 844"/>
                    <a:gd name="T96" fmla="*/ 268 w 1541"/>
                    <a:gd name="T97" fmla="*/ 563 h 844"/>
                    <a:gd name="T98" fmla="*/ 249 w 1541"/>
                    <a:gd name="T99" fmla="*/ 592 h 844"/>
                    <a:gd name="T100" fmla="*/ 262 w 1541"/>
                    <a:gd name="T101" fmla="*/ 671 h 844"/>
                    <a:gd name="T102" fmla="*/ 273 w 1541"/>
                    <a:gd name="T103" fmla="*/ 681 h 844"/>
                    <a:gd name="T104" fmla="*/ 294 w 1541"/>
                    <a:gd name="T105" fmla="*/ 721 h 844"/>
                    <a:gd name="T106" fmla="*/ 317 w 1541"/>
                    <a:gd name="T107" fmla="*/ 770 h 844"/>
                    <a:gd name="T108" fmla="*/ 350 w 1541"/>
                    <a:gd name="T109" fmla="*/ 805 h 844"/>
                    <a:gd name="T110" fmla="*/ 398 w 1541"/>
                    <a:gd name="T111" fmla="*/ 806 h 844"/>
                    <a:gd name="T112" fmla="*/ 439 w 1541"/>
                    <a:gd name="T113" fmla="*/ 842 h 844"/>
                    <a:gd name="T114" fmla="*/ 484 w 1541"/>
                    <a:gd name="T115" fmla="*/ 822 h 844"/>
                    <a:gd name="T116" fmla="*/ 529 w 1541"/>
                    <a:gd name="T117" fmla="*/ 748 h 844"/>
                    <a:gd name="T118" fmla="*/ 603 w 1541"/>
                    <a:gd name="T119" fmla="*/ 692 h 8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541" h="844">
                      <a:moveTo>
                        <a:pt x="608" y="662"/>
                      </a:moveTo>
                      <a:lnTo>
                        <a:pt x="608" y="662"/>
                      </a:lnTo>
                      <a:lnTo>
                        <a:pt x="611" y="661"/>
                      </a:lnTo>
                      <a:lnTo>
                        <a:pt x="613" y="659"/>
                      </a:lnTo>
                      <a:lnTo>
                        <a:pt x="617" y="656"/>
                      </a:lnTo>
                      <a:lnTo>
                        <a:pt x="626" y="642"/>
                      </a:lnTo>
                      <a:lnTo>
                        <a:pt x="635" y="628"/>
                      </a:lnTo>
                      <a:lnTo>
                        <a:pt x="640" y="624"/>
                      </a:lnTo>
                      <a:lnTo>
                        <a:pt x="641" y="623"/>
                      </a:lnTo>
                      <a:lnTo>
                        <a:pt x="643" y="622"/>
                      </a:lnTo>
                      <a:lnTo>
                        <a:pt x="643" y="622"/>
                      </a:lnTo>
                      <a:lnTo>
                        <a:pt x="654" y="620"/>
                      </a:lnTo>
                      <a:lnTo>
                        <a:pt x="670" y="617"/>
                      </a:lnTo>
                      <a:lnTo>
                        <a:pt x="688" y="614"/>
                      </a:lnTo>
                      <a:lnTo>
                        <a:pt x="698" y="613"/>
                      </a:lnTo>
                      <a:lnTo>
                        <a:pt x="708" y="612"/>
                      </a:lnTo>
                      <a:lnTo>
                        <a:pt x="708" y="612"/>
                      </a:lnTo>
                      <a:lnTo>
                        <a:pt x="716" y="613"/>
                      </a:lnTo>
                      <a:lnTo>
                        <a:pt x="723" y="613"/>
                      </a:lnTo>
                      <a:lnTo>
                        <a:pt x="736" y="616"/>
                      </a:lnTo>
                      <a:lnTo>
                        <a:pt x="743" y="616"/>
                      </a:lnTo>
                      <a:lnTo>
                        <a:pt x="749" y="614"/>
                      </a:lnTo>
                      <a:lnTo>
                        <a:pt x="757" y="612"/>
                      </a:lnTo>
                      <a:lnTo>
                        <a:pt x="766" y="607"/>
                      </a:lnTo>
                      <a:lnTo>
                        <a:pt x="766" y="607"/>
                      </a:lnTo>
                      <a:lnTo>
                        <a:pt x="797" y="589"/>
                      </a:lnTo>
                      <a:lnTo>
                        <a:pt x="810" y="583"/>
                      </a:lnTo>
                      <a:lnTo>
                        <a:pt x="821" y="578"/>
                      </a:lnTo>
                      <a:lnTo>
                        <a:pt x="821" y="578"/>
                      </a:lnTo>
                      <a:lnTo>
                        <a:pt x="825" y="575"/>
                      </a:lnTo>
                      <a:lnTo>
                        <a:pt x="831" y="571"/>
                      </a:lnTo>
                      <a:lnTo>
                        <a:pt x="844" y="560"/>
                      </a:lnTo>
                      <a:lnTo>
                        <a:pt x="850" y="555"/>
                      </a:lnTo>
                      <a:lnTo>
                        <a:pt x="857" y="549"/>
                      </a:lnTo>
                      <a:lnTo>
                        <a:pt x="864" y="544"/>
                      </a:lnTo>
                      <a:lnTo>
                        <a:pt x="874" y="540"/>
                      </a:lnTo>
                      <a:lnTo>
                        <a:pt x="874" y="540"/>
                      </a:lnTo>
                      <a:lnTo>
                        <a:pt x="896" y="533"/>
                      </a:lnTo>
                      <a:lnTo>
                        <a:pt x="922" y="522"/>
                      </a:lnTo>
                      <a:lnTo>
                        <a:pt x="936" y="517"/>
                      </a:lnTo>
                      <a:lnTo>
                        <a:pt x="949" y="513"/>
                      </a:lnTo>
                      <a:lnTo>
                        <a:pt x="963" y="512"/>
                      </a:lnTo>
                      <a:lnTo>
                        <a:pt x="967" y="512"/>
                      </a:lnTo>
                      <a:lnTo>
                        <a:pt x="973" y="513"/>
                      </a:lnTo>
                      <a:lnTo>
                        <a:pt x="973" y="513"/>
                      </a:lnTo>
                      <a:lnTo>
                        <a:pt x="984" y="516"/>
                      </a:lnTo>
                      <a:lnTo>
                        <a:pt x="999" y="516"/>
                      </a:lnTo>
                      <a:lnTo>
                        <a:pt x="1015" y="515"/>
                      </a:lnTo>
                      <a:lnTo>
                        <a:pt x="1030" y="513"/>
                      </a:lnTo>
                      <a:lnTo>
                        <a:pt x="1045" y="511"/>
                      </a:lnTo>
                      <a:lnTo>
                        <a:pt x="1060" y="507"/>
                      </a:lnTo>
                      <a:lnTo>
                        <a:pt x="1069" y="503"/>
                      </a:lnTo>
                      <a:lnTo>
                        <a:pt x="1077" y="499"/>
                      </a:lnTo>
                      <a:lnTo>
                        <a:pt x="1077" y="499"/>
                      </a:lnTo>
                      <a:lnTo>
                        <a:pt x="1088" y="488"/>
                      </a:lnTo>
                      <a:lnTo>
                        <a:pt x="1101" y="477"/>
                      </a:lnTo>
                      <a:lnTo>
                        <a:pt x="1109" y="471"/>
                      </a:lnTo>
                      <a:lnTo>
                        <a:pt x="1118" y="467"/>
                      </a:lnTo>
                      <a:lnTo>
                        <a:pt x="1126" y="464"/>
                      </a:lnTo>
                      <a:lnTo>
                        <a:pt x="1136" y="462"/>
                      </a:lnTo>
                      <a:lnTo>
                        <a:pt x="1136" y="462"/>
                      </a:lnTo>
                      <a:lnTo>
                        <a:pt x="1158" y="460"/>
                      </a:lnTo>
                      <a:lnTo>
                        <a:pt x="1181" y="456"/>
                      </a:lnTo>
                      <a:lnTo>
                        <a:pt x="1198" y="453"/>
                      </a:lnTo>
                      <a:lnTo>
                        <a:pt x="1200" y="452"/>
                      </a:lnTo>
                      <a:lnTo>
                        <a:pt x="1200" y="450"/>
                      </a:lnTo>
                      <a:lnTo>
                        <a:pt x="1199" y="449"/>
                      </a:lnTo>
                      <a:lnTo>
                        <a:pt x="1199" y="449"/>
                      </a:lnTo>
                      <a:lnTo>
                        <a:pt x="1193" y="447"/>
                      </a:lnTo>
                      <a:lnTo>
                        <a:pt x="1185" y="443"/>
                      </a:lnTo>
                      <a:lnTo>
                        <a:pt x="1171" y="442"/>
                      </a:lnTo>
                      <a:lnTo>
                        <a:pt x="1146" y="441"/>
                      </a:lnTo>
                      <a:lnTo>
                        <a:pt x="1146" y="441"/>
                      </a:lnTo>
                      <a:lnTo>
                        <a:pt x="1119" y="441"/>
                      </a:lnTo>
                      <a:lnTo>
                        <a:pt x="1104" y="441"/>
                      </a:lnTo>
                      <a:lnTo>
                        <a:pt x="1098" y="441"/>
                      </a:lnTo>
                      <a:lnTo>
                        <a:pt x="1094" y="439"/>
                      </a:lnTo>
                      <a:lnTo>
                        <a:pt x="1081" y="435"/>
                      </a:lnTo>
                      <a:lnTo>
                        <a:pt x="1081" y="435"/>
                      </a:lnTo>
                      <a:lnTo>
                        <a:pt x="1066" y="427"/>
                      </a:lnTo>
                      <a:lnTo>
                        <a:pt x="1054" y="421"/>
                      </a:lnTo>
                      <a:lnTo>
                        <a:pt x="1050" y="419"/>
                      </a:lnTo>
                      <a:lnTo>
                        <a:pt x="1049" y="418"/>
                      </a:lnTo>
                      <a:lnTo>
                        <a:pt x="1050" y="416"/>
                      </a:lnTo>
                      <a:lnTo>
                        <a:pt x="1054" y="415"/>
                      </a:lnTo>
                      <a:lnTo>
                        <a:pt x="1062" y="415"/>
                      </a:lnTo>
                      <a:lnTo>
                        <a:pt x="1062" y="415"/>
                      </a:lnTo>
                      <a:lnTo>
                        <a:pt x="1081" y="416"/>
                      </a:lnTo>
                      <a:lnTo>
                        <a:pt x="1096" y="418"/>
                      </a:lnTo>
                      <a:lnTo>
                        <a:pt x="1101" y="418"/>
                      </a:lnTo>
                      <a:lnTo>
                        <a:pt x="1107" y="416"/>
                      </a:lnTo>
                      <a:lnTo>
                        <a:pt x="1112" y="414"/>
                      </a:lnTo>
                      <a:lnTo>
                        <a:pt x="1115" y="410"/>
                      </a:lnTo>
                      <a:lnTo>
                        <a:pt x="1115" y="410"/>
                      </a:lnTo>
                      <a:lnTo>
                        <a:pt x="1124" y="402"/>
                      </a:lnTo>
                      <a:lnTo>
                        <a:pt x="1128" y="398"/>
                      </a:lnTo>
                      <a:lnTo>
                        <a:pt x="1130" y="397"/>
                      </a:lnTo>
                      <a:lnTo>
                        <a:pt x="1134" y="396"/>
                      </a:lnTo>
                      <a:lnTo>
                        <a:pt x="1137" y="397"/>
                      </a:lnTo>
                      <a:lnTo>
                        <a:pt x="1141" y="400"/>
                      </a:lnTo>
                      <a:lnTo>
                        <a:pt x="1146" y="405"/>
                      </a:lnTo>
                      <a:lnTo>
                        <a:pt x="1146" y="405"/>
                      </a:lnTo>
                      <a:lnTo>
                        <a:pt x="1152" y="414"/>
                      </a:lnTo>
                      <a:lnTo>
                        <a:pt x="1154" y="419"/>
                      </a:lnTo>
                      <a:lnTo>
                        <a:pt x="1160" y="421"/>
                      </a:lnTo>
                      <a:lnTo>
                        <a:pt x="1172" y="425"/>
                      </a:lnTo>
                      <a:lnTo>
                        <a:pt x="1172" y="425"/>
                      </a:lnTo>
                      <a:lnTo>
                        <a:pt x="1192" y="431"/>
                      </a:lnTo>
                      <a:lnTo>
                        <a:pt x="1202" y="433"/>
                      </a:lnTo>
                      <a:lnTo>
                        <a:pt x="1211" y="436"/>
                      </a:lnTo>
                      <a:lnTo>
                        <a:pt x="1220" y="436"/>
                      </a:lnTo>
                      <a:lnTo>
                        <a:pt x="1226" y="435"/>
                      </a:lnTo>
                      <a:lnTo>
                        <a:pt x="1228" y="433"/>
                      </a:lnTo>
                      <a:lnTo>
                        <a:pt x="1229" y="431"/>
                      </a:lnTo>
                      <a:lnTo>
                        <a:pt x="1229" y="428"/>
                      </a:lnTo>
                      <a:lnTo>
                        <a:pt x="1229" y="425"/>
                      </a:lnTo>
                      <a:lnTo>
                        <a:pt x="1229" y="425"/>
                      </a:lnTo>
                      <a:lnTo>
                        <a:pt x="1227" y="413"/>
                      </a:lnTo>
                      <a:lnTo>
                        <a:pt x="1226" y="404"/>
                      </a:lnTo>
                      <a:lnTo>
                        <a:pt x="1225" y="397"/>
                      </a:lnTo>
                      <a:lnTo>
                        <a:pt x="1222" y="394"/>
                      </a:lnTo>
                      <a:lnTo>
                        <a:pt x="1220" y="391"/>
                      </a:lnTo>
                      <a:lnTo>
                        <a:pt x="1220" y="391"/>
                      </a:lnTo>
                      <a:lnTo>
                        <a:pt x="1211" y="383"/>
                      </a:lnTo>
                      <a:lnTo>
                        <a:pt x="1203" y="379"/>
                      </a:lnTo>
                      <a:lnTo>
                        <a:pt x="1193" y="375"/>
                      </a:lnTo>
                      <a:lnTo>
                        <a:pt x="1180" y="370"/>
                      </a:lnTo>
                      <a:lnTo>
                        <a:pt x="1180" y="370"/>
                      </a:lnTo>
                      <a:lnTo>
                        <a:pt x="1165" y="365"/>
                      </a:lnTo>
                      <a:lnTo>
                        <a:pt x="1151" y="359"/>
                      </a:lnTo>
                      <a:lnTo>
                        <a:pt x="1136" y="351"/>
                      </a:lnTo>
                      <a:lnTo>
                        <a:pt x="1136" y="351"/>
                      </a:lnTo>
                      <a:lnTo>
                        <a:pt x="1140" y="348"/>
                      </a:lnTo>
                      <a:lnTo>
                        <a:pt x="1151" y="343"/>
                      </a:lnTo>
                      <a:lnTo>
                        <a:pt x="1157" y="341"/>
                      </a:lnTo>
                      <a:lnTo>
                        <a:pt x="1163" y="341"/>
                      </a:lnTo>
                      <a:lnTo>
                        <a:pt x="1168" y="342"/>
                      </a:lnTo>
                      <a:lnTo>
                        <a:pt x="1169" y="343"/>
                      </a:lnTo>
                      <a:lnTo>
                        <a:pt x="1170" y="346"/>
                      </a:lnTo>
                      <a:lnTo>
                        <a:pt x="1170" y="346"/>
                      </a:lnTo>
                      <a:lnTo>
                        <a:pt x="1174" y="352"/>
                      </a:lnTo>
                      <a:lnTo>
                        <a:pt x="1180" y="358"/>
                      </a:lnTo>
                      <a:lnTo>
                        <a:pt x="1187" y="364"/>
                      </a:lnTo>
                      <a:lnTo>
                        <a:pt x="1196" y="369"/>
                      </a:lnTo>
                      <a:lnTo>
                        <a:pt x="1204" y="373"/>
                      </a:lnTo>
                      <a:lnTo>
                        <a:pt x="1213" y="373"/>
                      </a:lnTo>
                      <a:lnTo>
                        <a:pt x="1216" y="373"/>
                      </a:lnTo>
                      <a:lnTo>
                        <a:pt x="1220" y="371"/>
                      </a:lnTo>
                      <a:lnTo>
                        <a:pt x="1222" y="369"/>
                      </a:lnTo>
                      <a:lnTo>
                        <a:pt x="1225" y="365"/>
                      </a:lnTo>
                      <a:lnTo>
                        <a:pt x="1225" y="365"/>
                      </a:lnTo>
                      <a:lnTo>
                        <a:pt x="1232" y="352"/>
                      </a:lnTo>
                      <a:lnTo>
                        <a:pt x="1238" y="340"/>
                      </a:lnTo>
                      <a:lnTo>
                        <a:pt x="1239" y="335"/>
                      </a:lnTo>
                      <a:lnTo>
                        <a:pt x="1238" y="331"/>
                      </a:lnTo>
                      <a:lnTo>
                        <a:pt x="1234" y="330"/>
                      </a:lnTo>
                      <a:lnTo>
                        <a:pt x="1229" y="331"/>
                      </a:lnTo>
                      <a:lnTo>
                        <a:pt x="1229" y="331"/>
                      </a:lnTo>
                      <a:lnTo>
                        <a:pt x="1221" y="332"/>
                      </a:lnTo>
                      <a:lnTo>
                        <a:pt x="1211" y="332"/>
                      </a:lnTo>
                      <a:lnTo>
                        <a:pt x="1203" y="331"/>
                      </a:lnTo>
                      <a:lnTo>
                        <a:pt x="1194" y="330"/>
                      </a:lnTo>
                      <a:lnTo>
                        <a:pt x="1187" y="328"/>
                      </a:lnTo>
                      <a:lnTo>
                        <a:pt x="1182" y="325"/>
                      </a:lnTo>
                      <a:lnTo>
                        <a:pt x="1182" y="324"/>
                      </a:lnTo>
                      <a:lnTo>
                        <a:pt x="1182" y="324"/>
                      </a:lnTo>
                      <a:lnTo>
                        <a:pt x="1182" y="323"/>
                      </a:lnTo>
                      <a:lnTo>
                        <a:pt x="1185" y="322"/>
                      </a:lnTo>
                      <a:lnTo>
                        <a:pt x="1185" y="322"/>
                      </a:lnTo>
                      <a:lnTo>
                        <a:pt x="1191" y="320"/>
                      </a:lnTo>
                      <a:lnTo>
                        <a:pt x="1197" y="320"/>
                      </a:lnTo>
                      <a:lnTo>
                        <a:pt x="1209" y="324"/>
                      </a:lnTo>
                      <a:lnTo>
                        <a:pt x="1222" y="326"/>
                      </a:lnTo>
                      <a:lnTo>
                        <a:pt x="1228" y="328"/>
                      </a:lnTo>
                      <a:lnTo>
                        <a:pt x="1234" y="326"/>
                      </a:lnTo>
                      <a:lnTo>
                        <a:pt x="1234" y="326"/>
                      </a:lnTo>
                      <a:lnTo>
                        <a:pt x="1239" y="326"/>
                      </a:lnTo>
                      <a:lnTo>
                        <a:pt x="1244" y="328"/>
                      </a:lnTo>
                      <a:lnTo>
                        <a:pt x="1253" y="334"/>
                      </a:lnTo>
                      <a:lnTo>
                        <a:pt x="1256" y="336"/>
                      </a:lnTo>
                      <a:lnTo>
                        <a:pt x="1260" y="336"/>
                      </a:lnTo>
                      <a:lnTo>
                        <a:pt x="1263" y="334"/>
                      </a:lnTo>
                      <a:lnTo>
                        <a:pt x="1268" y="326"/>
                      </a:lnTo>
                      <a:lnTo>
                        <a:pt x="1268" y="326"/>
                      </a:lnTo>
                      <a:lnTo>
                        <a:pt x="1272" y="318"/>
                      </a:lnTo>
                      <a:lnTo>
                        <a:pt x="1274" y="309"/>
                      </a:lnTo>
                      <a:lnTo>
                        <a:pt x="1277" y="298"/>
                      </a:lnTo>
                      <a:lnTo>
                        <a:pt x="1278" y="294"/>
                      </a:lnTo>
                      <a:lnTo>
                        <a:pt x="1278" y="291"/>
                      </a:lnTo>
                      <a:lnTo>
                        <a:pt x="1280" y="291"/>
                      </a:lnTo>
                      <a:lnTo>
                        <a:pt x="1283" y="291"/>
                      </a:lnTo>
                      <a:lnTo>
                        <a:pt x="1283" y="291"/>
                      </a:lnTo>
                      <a:lnTo>
                        <a:pt x="1289" y="294"/>
                      </a:lnTo>
                      <a:lnTo>
                        <a:pt x="1297" y="295"/>
                      </a:lnTo>
                      <a:lnTo>
                        <a:pt x="1307" y="296"/>
                      </a:lnTo>
                      <a:lnTo>
                        <a:pt x="1317" y="297"/>
                      </a:lnTo>
                      <a:lnTo>
                        <a:pt x="1325" y="296"/>
                      </a:lnTo>
                      <a:lnTo>
                        <a:pt x="1330" y="295"/>
                      </a:lnTo>
                      <a:lnTo>
                        <a:pt x="1331" y="294"/>
                      </a:lnTo>
                      <a:lnTo>
                        <a:pt x="1331" y="291"/>
                      </a:lnTo>
                      <a:lnTo>
                        <a:pt x="1330" y="290"/>
                      </a:lnTo>
                      <a:lnTo>
                        <a:pt x="1328" y="286"/>
                      </a:lnTo>
                      <a:lnTo>
                        <a:pt x="1328" y="286"/>
                      </a:lnTo>
                      <a:lnTo>
                        <a:pt x="1313" y="275"/>
                      </a:lnTo>
                      <a:lnTo>
                        <a:pt x="1302" y="264"/>
                      </a:lnTo>
                      <a:lnTo>
                        <a:pt x="1300" y="261"/>
                      </a:lnTo>
                      <a:lnTo>
                        <a:pt x="1299" y="257"/>
                      </a:lnTo>
                      <a:lnTo>
                        <a:pt x="1299" y="257"/>
                      </a:lnTo>
                      <a:lnTo>
                        <a:pt x="1300" y="256"/>
                      </a:lnTo>
                      <a:lnTo>
                        <a:pt x="1304" y="257"/>
                      </a:lnTo>
                      <a:lnTo>
                        <a:pt x="1304" y="257"/>
                      </a:lnTo>
                      <a:lnTo>
                        <a:pt x="1312" y="261"/>
                      </a:lnTo>
                      <a:lnTo>
                        <a:pt x="1316" y="262"/>
                      </a:lnTo>
                      <a:lnTo>
                        <a:pt x="1318" y="262"/>
                      </a:lnTo>
                      <a:lnTo>
                        <a:pt x="1319" y="261"/>
                      </a:lnTo>
                      <a:lnTo>
                        <a:pt x="1319" y="258"/>
                      </a:lnTo>
                      <a:lnTo>
                        <a:pt x="1318" y="247"/>
                      </a:lnTo>
                      <a:lnTo>
                        <a:pt x="1318" y="247"/>
                      </a:lnTo>
                      <a:lnTo>
                        <a:pt x="1316" y="241"/>
                      </a:lnTo>
                      <a:lnTo>
                        <a:pt x="1314" y="238"/>
                      </a:lnTo>
                      <a:lnTo>
                        <a:pt x="1313" y="236"/>
                      </a:lnTo>
                      <a:lnTo>
                        <a:pt x="1311" y="235"/>
                      </a:lnTo>
                      <a:lnTo>
                        <a:pt x="1302" y="234"/>
                      </a:lnTo>
                      <a:lnTo>
                        <a:pt x="1296" y="232"/>
                      </a:lnTo>
                      <a:lnTo>
                        <a:pt x="1288" y="228"/>
                      </a:lnTo>
                      <a:lnTo>
                        <a:pt x="1288" y="228"/>
                      </a:lnTo>
                      <a:lnTo>
                        <a:pt x="1274" y="218"/>
                      </a:lnTo>
                      <a:lnTo>
                        <a:pt x="1271" y="213"/>
                      </a:lnTo>
                      <a:lnTo>
                        <a:pt x="1268" y="211"/>
                      </a:lnTo>
                      <a:lnTo>
                        <a:pt x="1270" y="209"/>
                      </a:lnTo>
                      <a:lnTo>
                        <a:pt x="1273" y="207"/>
                      </a:lnTo>
                      <a:lnTo>
                        <a:pt x="1279" y="207"/>
                      </a:lnTo>
                      <a:lnTo>
                        <a:pt x="1288" y="209"/>
                      </a:lnTo>
                      <a:lnTo>
                        <a:pt x="1288" y="209"/>
                      </a:lnTo>
                      <a:lnTo>
                        <a:pt x="1312" y="212"/>
                      </a:lnTo>
                      <a:lnTo>
                        <a:pt x="1336" y="217"/>
                      </a:lnTo>
                      <a:lnTo>
                        <a:pt x="1347" y="217"/>
                      </a:lnTo>
                      <a:lnTo>
                        <a:pt x="1354" y="217"/>
                      </a:lnTo>
                      <a:lnTo>
                        <a:pt x="1357" y="216"/>
                      </a:lnTo>
                      <a:lnTo>
                        <a:pt x="1358" y="213"/>
                      </a:lnTo>
                      <a:lnTo>
                        <a:pt x="1358" y="211"/>
                      </a:lnTo>
                      <a:lnTo>
                        <a:pt x="1357" y="209"/>
                      </a:lnTo>
                      <a:lnTo>
                        <a:pt x="1357" y="209"/>
                      </a:lnTo>
                      <a:lnTo>
                        <a:pt x="1352" y="201"/>
                      </a:lnTo>
                      <a:lnTo>
                        <a:pt x="1347" y="198"/>
                      </a:lnTo>
                      <a:lnTo>
                        <a:pt x="1340" y="195"/>
                      </a:lnTo>
                      <a:lnTo>
                        <a:pt x="1334" y="194"/>
                      </a:lnTo>
                      <a:lnTo>
                        <a:pt x="1323" y="193"/>
                      </a:lnTo>
                      <a:lnTo>
                        <a:pt x="1319" y="192"/>
                      </a:lnTo>
                      <a:lnTo>
                        <a:pt x="1318" y="190"/>
                      </a:lnTo>
                      <a:lnTo>
                        <a:pt x="1318" y="188"/>
                      </a:lnTo>
                      <a:lnTo>
                        <a:pt x="1318" y="188"/>
                      </a:lnTo>
                      <a:lnTo>
                        <a:pt x="1317" y="185"/>
                      </a:lnTo>
                      <a:lnTo>
                        <a:pt x="1317" y="183"/>
                      </a:lnTo>
                      <a:lnTo>
                        <a:pt x="1314" y="179"/>
                      </a:lnTo>
                      <a:lnTo>
                        <a:pt x="1314" y="179"/>
                      </a:lnTo>
                      <a:lnTo>
                        <a:pt x="1316" y="178"/>
                      </a:lnTo>
                      <a:lnTo>
                        <a:pt x="1323" y="178"/>
                      </a:lnTo>
                      <a:lnTo>
                        <a:pt x="1323" y="178"/>
                      </a:lnTo>
                      <a:lnTo>
                        <a:pt x="1335" y="177"/>
                      </a:lnTo>
                      <a:lnTo>
                        <a:pt x="1344" y="176"/>
                      </a:lnTo>
                      <a:lnTo>
                        <a:pt x="1345" y="173"/>
                      </a:lnTo>
                      <a:lnTo>
                        <a:pt x="1344" y="172"/>
                      </a:lnTo>
                      <a:lnTo>
                        <a:pt x="1338" y="171"/>
                      </a:lnTo>
                      <a:lnTo>
                        <a:pt x="1328" y="168"/>
                      </a:lnTo>
                      <a:lnTo>
                        <a:pt x="1328" y="168"/>
                      </a:lnTo>
                      <a:lnTo>
                        <a:pt x="1307" y="165"/>
                      </a:lnTo>
                      <a:lnTo>
                        <a:pt x="1301" y="162"/>
                      </a:lnTo>
                      <a:lnTo>
                        <a:pt x="1296" y="160"/>
                      </a:lnTo>
                      <a:lnTo>
                        <a:pt x="1295" y="157"/>
                      </a:lnTo>
                      <a:lnTo>
                        <a:pt x="1296" y="155"/>
                      </a:lnTo>
                      <a:lnTo>
                        <a:pt x="1299" y="153"/>
                      </a:lnTo>
                      <a:lnTo>
                        <a:pt x="1304" y="149"/>
                      </a:lnTo>
                      <a:lnTo>
                        <a:pt x="1304" y="149"/>
                      </a:lnTo>
                      <a:lnTo>
                        <a:pt x="1308" y="145"/>
                      </a:lnTo>
                      <a:lnTo>
                        <a:pt x="1314" y="143"/>
                      </a:lnTo>
                      <a:lnTo>
                        <a:pt x="1328" y="138"/>
                      </a:lnTo>
                      <a:lnTo>
                        <a:pt x="1342" y="134"/>
                      </a:lnTo>
                      <a:lnTo>
                        <a:pt x="1358" y="127"/>
                      </a:lnTo>
                      <a:lnTo>
                        <a:pt x="1358" y="127"/>
                      </a:lnTo>
                      <a:lnTo>
                        <a:pt x="1373" y="119"/>
                      </a:lnTo>
                      <a:lnTo>
                        <a:pt x="1397" y="109"/>
                      </a:lnTo>
                      <a:lnTo>
                        <a:pt x="1397" y="109"/>
                      </a:lnTo>
                      <a:lnTo>
                        <a:pt x="1419" y="98"/>
                      </a:lnTo>
                      <a:lnTo>
                        <a:pt x="1436" y="89"/>
                      </a:lnTo>
                      <a:lnTo>
                        <a:pt x="1449" y="82"/>
                      </a:lnTo>
                      <a:lnTo>
                        <a:pt x="1455" y="81"/>
                      </a:lnTo>
                      <a:lnTo>
                        <a:pt x="1463" y="80"/>
                      </a:lnTo>
                      <a:lnTo>
                        <a:pt x="1463" y="80"/>
                      </a:lnTo>
                      <a:lnTo>
                        <a:pt x="1477" y="79"/>
                      </a:lnTo>
                      <a:lnTo>
                        <a:pt x="1494" y="76"/>
                      </a:lnTo>
                      <a:lnTo>
                        <a:pt x="1511" y="71"/>
                      </a:lnTo>
                      <a:lnTo>
                        <a:pt x="1518" y="68"/>
                      </a:lnTo>
                      <a:lnTo>
                        <a:pt x="1526" y="64"/>
                      </a:lnTo>
                      <a:lnTo>
                        <a:pt x="1526" y="64"/>
                      </a:lnTo>
                      <a:lnTo>
                        <a:pt x="1537" y="58"/>
                      </a:lnTo>
                      <a:lnTo>
                        <a:pt x="1541" y="55"/>
                      </a:lnTo>
                      <a:lnTo>
                        <a:pt x="1538" y="55"/>
                      </a:lnTo>
                      <a:lnTo>
                        <a:pt x="1524" y="55"/>
                      </a:lnTo>
                      <a:lnTo>
                        <a:pt x="1524" y="55"/>
                      </a:lnTo>
                      <a:lnTo>
                        <a:pt x="1516" y="53"/>
                      </a:lnTo>
                      <a:lnTo>
                        <a:pt x="1507" y="51"/>
                      </a:lnTo>
                      <a:lnTo>
                        <a:pt x="1489" y="43"/>
                      </a:lnTo>
                      <a:lnTo>
                        <a:pt x="1481" y="40"/>
                      </a:lnTo>
                      <a:lnTo>
                        <a:pt x="1471" y="38"/>
                      </a:lnTo>
                      <a:lnTo>
                        <a:pt x="1460" y="38"/>
                      </a:lnTo>
                      <a:lnTo>
                        <a:pt x="1449" y="41"/>
                      </a:lnTo>
                      <a:lnTo>
                        <a:pt x="1449" y="41"/>
                      </a:lnTo>
                      <a:lnTo>
                        <a:pt x="1438" y="44"/>
                      </a:lnTo>
                      <a:lnTo>
                        <a:pt x="1432" y="49"/>
                      </a:lnTo>
                      <a:lnTo>
                        <a:pt x="1427" y="54"/>
                      </a:lnTo>
                      <a:lnTo>
                        <a:pt x="1424" y="58"/>
                      </a:lnTo>
                      <a:lnTo>
                        <a:pt x="1421" y="62"/>
                      </a:lnTo>
                      <a:lnTo>
                        <a:pt x="1416" y="65"/>
                      </a:lnTo>
                      <a:lnTo>
                        <a:pt x="1410" y="65"/>
                      </a:lnTo>
                      <a:lnTo>
                        <a:pt x="1402" y="65"/>
                      </a:lnTo>
                      <a:lnTo>
                        <a:pt x="1402" y="65"/>
                      </a:lnTo>
                      <a:lnTo>
                        <a:pt x="1392" y="63"/>
                      </a:lnTo>
                      <a:lnTo>
                        <a:pt x="1387" y="60"/>
                      </a:lnTo>
                      <a:lnTo>
                        <a:pt x="1385" y="57"/>
                      </a:lnTo>
                      <a:lnTo>
                        <a:pt x="1382" y="54"/>
                      </a:lnTo>
                      <a:lnTo>
                        <a:pt x="1380" y="53"/>
                      </a:lnTo>
                      <a:lnTo>
                        <a:pt x="1376" y="52"/>
                      </a:lnTo>
                      <a:lnTo>
                        <a:pt x="1369" y="53"/>
                      </a:lnTo>
                      <a:lnTo>
                        <a:pt x="1357" y="55"/>
                      </a:lnTo>
                      <a:lnTo>
                        <a:pt x="1357" y="55"/>
                      </a:lnTo>
                      <a:lnTo>
                        <a:pt x="1338" y="59"/>
                      </a:lnTo>
                      <a:lnTo>
                        <a:pt x="1330" y="60"/>
                      </a:lnTo>
                      <a:lnTo>
                        <a:pt x="1324" y="62"/>
                      </a:lnTo>
                      <a:lnTo>
                        <a:pt x="1308" y="68"/>
                      </a:lnTo>
                      <a:lnTo>
                        <a:pt x="1308" y="68"/>
                      </a:lnTo>
                      <a:lnTo>
                        <a:pt x="1280" y="79"/>
                      </a:lnTo>
                      <a:lnTo>
                        <a:pt x="1257" y="88"/>
                      </a:lnTo>
                      <a:lnTo>
                        <a:pt x="1246" y="92"/>
                      </a:lnTo>
                      <a:lnTo>
                        <a:pt x="1259" y="85"/>
                      </a:lnTo>
                      <a:lnTo>
                        <a:pt x="1259" y="85"/>
                      </a:lnTo>
                      <a:lnTo>
                        <a:pt x="1272" y="77"/>
                      </a:lnTo>
                      <a:lnTo>
                        <a:pt x="1284" y="71"/>
                      </a:lnTo>
                      <a:lnTo>
                        <a:pt x="1306" y="62"/>
                      </a:lnTo>
                      <a:lnTo>
                        <a:pt x="1313" y="58"/>
                      </a:lnTo>
                      <a:lnTo>
                        <a:pt x="1318" y="55"/>
                      </a:lnTo>
                      <a:lnTo>
                        <a:pt x="1318" y="53"/>
                      </a:lnTo>
                      <a:lnTo>
                        <a:pt x="1318" y="52"/>
                      </a:lnTo>
                      <a:lnTo>
                        <a:pt x="1313" y="51"/>
                      </a:lnTo>
                      <a:lnTo>
                        <a:pt x="1313" y="51"/>
                      </a:lnTo>
                      <a:lnTo>
                        <a:pt x="1301" y="47"/>
                      </a:lnTo>
                      <a:lnTo>
                        <a:pt x="1291" y="46"/>
                      </a:lnTo>
                      <a:lnTo>
                        <a:pt x="1280" y="47"/>
                      </a:lnTo>
                      <a:lnTo>
                        <a:pt x="1263" y="51"/>
                      </a:lnTo>
                      <a:lnTo>
                        <a:pt x="1263" y="51"/>
                      </a:lnTo>
                      <a:lnTo>
                        <a:pt x="1237" y="57"/>
                      </a:lnTo>
                      <a:lnTo>
                        <a:pt x="1208" y="64"/>
                      </a:lnTo>
                      <a:lnTo>
                        <a:pt x="1197" y="68"/>
                      </a:lnTo>
                      <a:lnTo>
                        <a:pt x="1191" y="68"/>
                      </a:lnTo>
                      <a:lnTo>
                        <a:pt x="1189" y="68"/>
                      </a:lnTo>
                      <a:lnTo>
                        <a:pt x="1191" y="66"/>
                      </a:lnTo>
                      <a:lnTo>
                        <a:pt x="1197" y="62"/>
                      </a:lnTo>
                      <a:lnTo>
                        <a:pt x="1197" y="62"/>
                      </a:lnTo>
                      <a:lnTo>
                        <a:pt x="1217" y="52"/>
                      </a:lnTo>
                      <a:lnTo>
                        <a:pt x="1229" y="46"/>
                      </a:lnTo>
                      <a:lnTo>
                        <a:pt x="1232" y="44"/>
                      </a:lnTo>
                      <a:lnTo>
                        <a:pt x="1229" y="43"/>
                      </a:lnTo>
                      <a:lnTo>
                        <a:pt x="1209" y="46"/>
                      </a:lnTo>
                      <a:lnTo>
                        <a:pt x="1209" y="46"/>
                      </a:lnTo>
                      <a:lnTo>
                        <a:pt x="1164" y="51"/>
                      </a:lnTo>
                      <a:lnTo>
                        <a:pt x="1106" y="58"/>
                      </a:lnTo>
                      <a:lnTo>
                        <a:pt x="1080" y="60"/>
                      </a:lnTo>
                      <a:lnTo>
                        <a:pt x="1062" y="62"/>
                      </a:lnTo>
                      <a:lnTo>
                        <a:pt x="1057" y="60"/>
                      </a:lnTo>
                      <a:lnTo>
                        <a:pt x="1055" y="59"/>
                      </a:lnTo>
                      <a:lnTo>
                        <a:pt x="1056" y="58"/>
                      </a:lnTo>
                      <a:lnTo>
                        <a:pt x="1062" y="55"/>
                      </a:lnTo>
                      <a:lnTo>
                        <a:pt x="1062" y="55"/>
                      </a:lnTo>
                      <a:lnTo>
                        <a:pt x="1071" y="52"/>
                      </a:lnTo>
                      <a:lnTo>
                        <a:pt x="1084" y="51"/>
                      </a:lnTo>
                      <a:lnTo>
                        <a:pt x="1120" y="47"/>
                      </a:lnTo>
                      <a:lnTo>
                        <a:pt x="1163" y="44"/>
                      </a:lnTo>
                      <a:lnTo>
                        <a:pt x="1210" y="43"/>
                      </a:lnTo>
                      <a:lnTo>
                        <a:pt x="1293" y="41"/>
                      </a:lnTo>
                      <a:lnTo>
                        <a:pt x="1318" y="40"/>
                      </a:lnTo>
                      <a:lnTo>
                        <a:pt x="1325" y="40"/>
                      </a:lnTo>
                      <a:lnTo>
                        <a:pt x="1328" y="38"/>
                      </a:lnTo>
                      <a:lnTo>
                        <a:pt x="1328" y="38"/>
                      </a:lnTo>
                      <a:lnTo>
                        <a:pt x="1325" y="34"/>
                      </a:lnTo>
                      <a:lnTo>
                        <a:pt x="1322" y="27"/>
                      </a:lnTo>
                      <a:lnTo>
                        <a:pt x="1316" y="20"/>
                      </a:lnTo>
                      <a:lnTo>
                        <a:pt x="1307" y="13"/>
                      </a:lnTo>
                      <a:lnTo>
                        <a:pt x="1296" y="8"/>
                      </a:lnTo>
                      <a:lnTo>
                        <a:pt x="1290" y="6"/>
                      </a:lnTo>
                      <a:lnTo>
                        <a:pt x="1283" y="3"/>
                      </a:lnTo>
                      <a:lnTo>
                        <a:pt x="1276" y="3"/>
                      </a:lnTo>
                      <a:lnTo>
                        <a:pt x="1268" y="3"/>
                      </a:lnTo>
                      <a:lnTo>
                        <a:pt x="1260" y="3"/>
                      </a:lnTo>
                      <a:lnTo>
                        <a:pt x="1251" y="6"/>
                      </a:lnTo>
                      <a:lnTo>
                        <a:pt x="1251" y="6"/>
                      </a:lnTo>
                      <a:lnTo>
                        <a:pt x="1233" y="10"/>
                      </a:lnTo>
                      <a:lnTo>
                        <a:pt x="1216" y="12"/>
                      </a:lnTo>
                      <a:lnTo>
                        <a:pt x="1199" y="12"/>
                      </a:lnTo>
                      <a:lnTo>
                        <a:pt x="1182" y="12"/>
                      </a:lnTo>
                      <a:lnTo>
                        <a:pt x="1154" y="8"/>
                      </a:lnTo>
                      <a:lnTo>
                        <a:pt x="1136" y="6"/>
                      </a:lnTo>
                      <a:lnTo>
                        <a:pt x="1136" y="6"/>
                      </a:lnTo>
                      <a:lnTo>
                        <a:pt x="1125" y="4"/>
                      </a:lnTo>
                      <a:lnTo>
                        <a:pt x="1115" y="3"/>
                      </a:lnTo>
                      <a:lnTo>
                        <a:pt x="1103" y="2"/>
                      </a:lnTo>
                      <a:lnTo>
                        <a:pt x="1084" y="2"/>
                      </a:lnTo>
                      <a:lnTo>
                        <a:pt x="1084" y="2"/>
                      </a:lnTo>
                      <a:lnTo>
                        <a:pt x="1072" y="3"/>
                      </a:lnTo>
                      <a:lnTo>
                        <a:pt x="1062" y="2"/>
                      </a:lnTo>
                      <a:lnTo>
                        <a:pt x="1041" y="0"/>
                      </a:lnTo>
                      <a:lnTo>
                        <a:pt x="1032" y="0"/>
                      </a:lnTo>
                      <a:lnTo>
                        <a:pt x="1022" y="0"/>
                      </a:lnTo>
                      <a:lnTo>
                        <a:pt x="1012" y="2"/>
                      </a:lnTo>
                      <a:lnTo>
                        <a:pt x="1003" y="6"/>
                      </a:lnTo>
                      <a:lnTo>
                        <a:pt x="1003" y="6"/>
                      </a:lnTo>
                      <a:lnTo>
                        <a:pt x="998" y="8"/>
                      </a:lnTo>
                      <a:lnTo>
                        <a:pt x="992" y="9"/>
                      </a:lnTo>
                      <a:lnTo>
                        <a:pt x="981" y="12"/>
                      </a:lnTo>
                      <a:lnTo>
                        <a:pt x="970" y="12"/>
                      </a:lnTo>
                      <a:lnTo>
                        <a:pt x="960" y="10"/>
                      </a:lnTo>
                      <a:lnTo>
                        <a:pt x="947" y="8"/>
                      </a:lnTo>
                      <a:lnTo>
                        <a:pt x="943" y="8"/>
                      </a:lnTo>
                      <a:lnTo>
                        <a:pt x="943" y="9"/>
                      </a:lnTo>
                      <a:lnTo>
                        <a:pt x="944" y="10"/>
                      </a:lnTo>
                      <a:lnTo>
                        <a:pt x="944" y="10"/>
                      </a:lnTo>
                      <a:lnTo>
                        <a:pt x="948" y="14"/>
                      </a:lnTo>
                      <a:lnTo>
                        <a:pt x="950" y="15"/>
                      </a:lnTo>
                      <a:lnTo>
                        <a:pt x="955" y="18"/>
                      </a:lnTo>
                      <a:lnTo>
                        <a:pt x="956" y="18"/>
                      </a:lnTo>
                      <a:lnTo>
                        <a:pt x="955" y="18"/>
                      </a:lnTo>
                      <a:lnTo>
                        <a:pt x="947" y="20"/>
                      </a:lnTo>
                      <a:lnTo>
                        <a:pt x="947" y="20"/>
                      </a:lnTo>
                      <a:lnTo>
                        <a:pt x="937" y="23"/>
                      </a:lnTo>
                      <a:lnTo>
                        <a:pt x="931" y="23"/>
                      </a:lnTo>
                      <a:lnTo>
                        <a:pt x="920" y="21"/>
                      </a:lnTo>
                      <a:lnTo>
                        <a:pt x="899" y="20"/>
                      </a:lnTo>
                      <a:lnTo>
                        <a:pt x="899" y="20"/>
                      </a:lnTo>
                      <a:lnTo>
                        <a:pt x="874" y="20"/>
                      </a:lnTo>
                      <a:lnTo>
                        <a:pt x="856" y="18"/>
                      </a:lnTo>
                      <a:lnTo>
                        <a:pt x="839" y="17"/>
                      </a:lnTo>
                      <a:lnTo>
                        <a:pt x="818" y="15"/>
                      </a:lnTo>
                      <a:lnTo>
                        <a:pt x="818" y="15"/>
                      </a:lnTo>
                      <a:lnTo>
                        <a:pt x="805" y="15"/>
                      </a:lnTo>
                      <a:lnTo>
                        <a:pt x="791" y="14"/>
                      </a:lnTo>
                      <a:lnTo>
                        <a:pt x="765" y="10"/>
                      </a:lnTo>
                      <a:lnTo>
                        <a:pt x="755" y="10"/>
                      </a:lnTo>
                      <a:lnTo>
                        <a:pt x="749" y="12"/>
                      </a:lnTo>
                      <a:lnTo>
                        <a:pt x="748" y="13"/>
                      </a:lnTo>
                      <a:lnTo>
                        <a:pt x="748" y="14"/>
                      </a:lnTo>
                      <a:lnTo>
                        <a:pt x="749" y="18"/>
                      </a:lnTo>
                      <a:lnTo>
                        <a:pt x="751" y="20"/>
                      </a:lnTo>
                      <a:lnTo>
                        <a:pt x="751" y="20"/>
                      </a:lnTo>
                      <a:lnTo>
                        <a:pt x="767" y="36"/>
                      </a:lnTo>
                      <a:lnTo>
                        <a:pt x="780" y="48"/>
                      </a:lnTo>
                      <a:lnTo>
                        <a:pt x="784" y="53"/>
                      </a:lnTo>
                      <a:lnTo>
                        <a:pt x="785" y="55"/>
                      </a:lnTo>
                      <a:lnTo>
                        <a:pt x="784" y="57"/>
                      </a:lnTo>
                      <a:lnTo>
                        <a:pt x="783" y="57"/>
                      </a:lnTo>
                      <a:lnTo>
                        <a:pt x="780" y="57"/>
                      </a:lnTo>
                      <a:lnTo>
                        <a:pt x="771" y="55"/>
                      </a:lnTo>
                      <a:lnTo>
                        <a:pt x="771" y="55"/>
                      </a:lnTo>
                      <a:lnTo>
                        <a:pt x="754" y="49"/>
                      </a:lnTo>
                      <a:lnTo>
                        <a:pt x="744" y="46"/>
                      </a:lnTo>
                      <a:lnTo>
                        <a:pt x="733" y="43"/>
                      </a:lnTo>
                      <a:lnTo>
                        <a:pt x="713" y="41"/>
                      </a:lnTo>
                      <a:lnTo>
                        <a:pt x="713" y="41"/>
                      </a:lnTo>
                      <a:lnTo>
                        <a:pt x="698" y="38"/>
                      </a:lnTo>
                      <a:lnTo>
                        <a:pt x="685" y="35"/>
                      </a:lnTo>
                      <a:lnTo>
                        <a:pt x="663" y="30"/>
                      </a:lnTo>
                      <a:lnTo>
                        <a:pt x="654" y="29"/>
                      </a:lnTo>
                      <a:lnTo>
                        <a:pt x="649" y="29"/>
                      </a:lnTo>
                      <a:lnTo>
                        <a:pt x="647" y="30"/>
                      </a:lnTo>
                      <a:lnTo>
                        <a:pt x="646" y="31"/>
                      </a:lnTo>
                      <a:lnTo>
                        <a:pt x="646" y="32"/>
                      </a:lnTo>
                      <a:lnTo>
                        <a:pt x="647" y="35"/>
                      </a:lnTo>
                      <a:lnTo>
                        <a:pt x="647" y="35"/>
                      </a:lnTo>
                      <a:lnTo>
                        <a:pt x="653" y="47"/>
                      </a:lnTo>
                      <a:lnTo>
                        <a:pt x="657" y="53"/>
                      </a:lnTo>
                      <a:lnTo>
                        <a:pt x="659" y="58"/>
                      </a:lnTo>
                      <a:lnTo>
                        <a:pt x="659" y="62"/>
                      </a:lnTo>
                      <a:lnTo>
                        <a:pt x="658" y="63"/>
                      </a:lnTo>
                      <a:lnTo>
                        <a:pt x="655" y="63"/>
                      </a:lnTo>
                      <a:lnTo>
                        <a:pt x="649" y="63"/>
                      </a:lnTo>
                      <a:lnTo>
                        <a:pt x="638" y="60"/>
                      </a:lnTo>
                      <a:lnTo>
                        <a:pt x="638" y="60"/>
                      </a:lnTo>
                      <a:lnTo>
                        <a:pt x="626" y="55"/>
                      </a:lnTo>
                      <a:lnTo>
                        <a:pt x="619" y="51"/>
                      </a:lnTo>
                      <a:lnTo>
                        <a:pt x="614" y="47"/>
                      </a:lnTo>
                      <a:lnTo>
                        <a:pt x="611" y="43"/>
                      </a:lnTo>
                      <a:lnTo>
                        <a:pt x="607" y="41"/>
                      </a:lnTo>
                      <a:lnTo>
                        <a:pt x="602" y="40"/>
                      </a:lnTo>
                      <a:lnTo>
                        <a:pt x="595" y="41"/>
                      </a:lnTo>
                      <a:lnTo>
                        <a:pt x="584" y="46"/>
                      </a:lnTo>
                      <a:lnTo>
                        <a:pt x="584" y="46"/>
                      </a:lnTo>
                      <a:lnTo>
                        <a:pt x="573" y="49"/>
                      </a:lnTo>
                      <a:lnTo>
                        <a:pt x="566" y="51"/>
                      </a:lnTo>
                      <a:lnTo>
                        <a:pt x="560" y="51"/>
                      </a:lnTo>
                      <a:lnTo>
                        <a:pt x="555" y="48"/>
                      </a:lnTo>
                      <a:lnTo>
                        <a:pt x="546" y="43"/>
                      </a:lnTo>
                      <a:lnTo>
                        <a:pt x="539" y="41"/>
                      </a:lnTo>
                      <a:lnTo>
                        <a:pt x="529" y="41"/>
                      </a:lnTo>
                      <a:lnTo>
                        <a:pt x="529" y="41"/>
                      </a:lnTo>
                      <a:lnTo>
                        <a:pt x="520" y="41"/>
                      </a:lnTo>
                      <a:lnTo>
                        <a:pt x="510" y="42"/>
                      </a:lnTo>
                      <a:lnTo>
                        <a:pt x="492" y="44"/>
                      </a:lnTo>
                      <a:lnTo>
                        <a:pt x="471" y="48"/>
                      </a:lnTo>
                      <a:lnTo>
                        <a:pt x="460" y="49"/>
                      </a:lnTo>
                      <a:lnTo>
                        <a:pt x="447" y="51"/>
                      </a:lnTo>
                      <a:lnTo>
                        <a:pt x="447" y="51"/>
                      </a:lnTo>
                      <a:lnTo>
                        <a:pt x="421" y="49"/>
                      </a:lnTo>
                      <a:lnTo>
                        <a:pt x="403" y="49"/>
                      </a:lnTo>
                      <a:lnTo>
                        <a:pt x="396" y="49"/>
                      </a:lnTo>
                      <a:lnTo>
                        <a:pt x="388" y="49"/>
                      </a:lnTo>
                      <a:lnTo>
                        <a:pt x="380" y="52"/>
                      </a:lnTo>
                      <a:lnTo>
                        <a:pt x="373" y="55"/>
                      </a:lnTo>
                      <a:lnTo>
                        <a:pt x="373" y="55"/>
                      </a:lnTo>
                      <a:lnTo>
                        <a:pt x="359" y="62"/>
                      </a:lnTo>
                      <a:lnTo>
                        <a:pt x="352" y="66"/>
                      </a:lnTo>
                      <a:lnTo>
                        <a:pt x="346" y="69"/>
                      </a:lnTo>
                      <a:lnTo>
                        <a:pt x="338" y="70"/>
                      </a:lnTo>
                      <a:lnTo>
                        <a:pt x="338" y="70"/>
                      </a:lnTo>
                      <a:lnTo>
                        <a:pt x="333" y="70"/>
                      </a:lnTo>
                      <a:lnTo>
                        <a:pt x="328" y="69"/>
                      </a:lnTo>
                      <a:lnTo>
                        <a:pt x="318" y="66"/>
                      </a:lnTo>
                      <a:lnTo>
                        <a:pt x="312" y="66"/>
                      </a:lnTo>
                      <a:lnTo>
                        <a:pt x="305" y="68"/>
                      </a:lnTo>
                      <a:lnTo>
                        <a:pt x="296" y="70"/>
                      </a:lnTo>
                      <a:lnTo>
                        <a:pt x="285" y="75"/>
                      </a:lnTo>
                      <a:lnTo>
                        <a:pt x="285" y="75"/>
                      </a:lnTo>
                      <a:lnTo>
                        <a:pt x="271" y="80"/>
                      </a:lnTo>
                      <a:lnTo>
                        <a:pt x="255" y="83"/>
                      </a:lnTo>
                      <a:lnTo>
                        <a:pt x="238" y="86"/>
                      </a:lnTo>
                      <a:lnTo>
                        <a:pt x="222" y="88"/>
                      </a:lnTo>
                      <a:lnTo>
                        <a:pt x="198" y="92"/>
                      </a:lnTo>
                      <a:lnTo>
                        <a:pt x="193" y="93"/>
                      </a:lnTo>
                      <a:lnTo>
                        <a:pt x="193" y="93"/>
                      </a:lnTo>
                      <a:lnTo>
                        <a:pt x="196" y="94"/>
                      </a:lnTo>
                      <a:lnTo>
                        <a:pt x="196" y="94"/>
                      </a:lnTo>
                      <a:lnTo>
                        <a:pt x="202" y="96"/>
                      </a:lnTo>
                      <a:lnTo>
                        <a:pt x="211" y="97"/>
                      </a:lnTo>
                      <a:lnTo>
                        <a:pt x="230" y="97"/>
                      </a:lnTo>
                      <a:lnTo>
                        <a:pt x="237" y="97"/>
                      </a:lnTo>
                      <a:lnTo>
                        <a:pt x="239" y="98"/>
                      </a:lnTo>
                      <a:lnTo>
                        <a:pt x="240" y="99"/>
                      </a:lnTo>
                      <a:lnTo>
                        <a:pt x="242" y="102"/>
                      </a:lnTo>
                      <a:lnTo>
                        <a:pt x="240" y="103"/>
                      </a:lnTo>
                      <a:lnTo>
                        <a:pt x="234" y="109"/>
                      </a:lnTo>
                      <a:lnTo>
                        <a:pt x="234" y="109"/>
                      </a:lnTo>
                      <a:lnTo>
                        <a:pt x="225" y="116"/>
                      </a:lnTo>
                      <a:lnTo>
                        <a:pt x="215" y="122"/>
                      </a:lnTo>
                      <a:lnTo>
                        <a:pt x="204" y="127"/>
                      </a:lnTo>
                      <a:lnTo>
                        <a:pt x="193" y="131"/>
                      </a:lnTo>
                      <a:lnTo>
                        <a:pt x="175" y="137"/>
                      </a:lnTo>
                      <a:lnTo>
                        <a:pt x="159" y="139"/>
                      </a:lnTo>
                      <a:lnTo>
                        <a:pt x="159" y="139"/>
                      </a:lnTo>
                      <a:lnTo>
                        <a:pt x="135" y="140"/>
                      </a:lnTo>
                      <a:lnTo>
                        <a:pt x="101" y="144"/>
                      </a:lnTo>
                      <a:lnTo>
                        <a:pt x="101" y="144"/>
                      </a:lnTo>
                      <a:lnTo>
                        <a:pt x="51" y="149"/>
                      </a:lnTo>
                      <a:lnTo>
                        <a:pt x="51" y="149"/>
                      </a:lnTo>
                      <a:lnTo>
                        <a:pt x="43" y="149"/>
                      </a:lnTo>
                      <a:lnTo>
                        <a:pt x="33" y="149"/>
                      </a:lnTo>
                      <a:lnTo>
                        <a:pt x="13" y="147"/>
                      </a:lnTo>
                      <a:lnTo>
                        <a:pt x="6" y="148"/>
                      </a:lnTo>
                      <a:lnTo>
                        <a:pt x="1" y="149"/>
                      </a:lnTo>
                      <a:lnTo>
                        <a:pt x="0" y="150"/>
                      </a:lnTo>
                      <a:lnTo>
                        <a:pt x="0" y="153"/>
                      </a:lnTo>
                      <a:lnTo>
                        <a:pt x="1" y="155"/>
                      </a:lnTo>
                      <a:lnTo>
                        <a:pt x="3" y="159"/>
                      </a:lnTo>
                      <a:lnTo>
                        <a:pt x="3" y="159"/>
                      </a:lnTo>
                      <a:lnTo>
                        <a:pt x="12" y="170"/>
                      </a:lnTo>
                      <a:lnTo>
                        <a:pt x="16" y="173"/>
                      </a:lnTo>
                      <a:lnTo>
                        <a:pt x="20" y="177"/>
                      </a:lnTo>
                      <a:lnTo>
                        <a:pt x="23" y="178"/>
                      </a:lnTo>
                      <a:lnTo>
                        <a:pt x="28" y="181"/>
                      </a:lnTo>
                      <a:lnTo>
                        <a:pt x="43" y="183"/>
                      </a:lnTo>
                      <a:lnTo>
                        <a:pt x="43" y="183"/>
                      </a:lnTo>
                      <a:lnTo>
                        <a:pt x="52" y="184"/>
                      </a:lnTo>
                      <a:lnTo>
                        <a:pt x="62" y="183"/>
                      </a:lnTo>
                      <a:lnTo>
                        <a:pt x="73" y="181"/>
                      </a:lnTo>
                      <a:lnTo>
                        <a:pt x="83" y="177"/>
                      </a:lnTo>
                      <a:lnTo>
                        <a:pt x="92" y="175"/>
                      </a:lnTo>
                      <a:lnTo>
                        <a:pt x="101" y="173"/>
                      </a:lnTo>
                      <a:lnTo>
                        <a:pt x="108" y="172"/>
                      </a:lnTo>
                      <a:lnTo>
                        <a:pt x="112" y="173"/>
                      </a:lnTo>
                      <a:lnTo>
                        <a:pt x="114" y="175"/>
                      </a:lnTo>
                      <a:lnTo>
                        <a:pt x="114" y="175"/>
                      </a:lnTo>
                      <a:lnTo>
                        <a:pt x="119" y="177"/>
                      </a:lnTo>
                      <a:lnTo>
                        <a:pt x="126" y="179"/>
                      </a:lnTo>
                      <a:lnTo>
                        <a:pt x="141" y="181"/>
                      </a:lnTo>
                      <a:lnTo>
                        <a:pt x="146" y="182"/>
                      </a:lnTo>
                      <a:lnTo>
                        <a:pt x="148" y="183"/>
                      </a:lnTo>
                      <a:lnTo>
                        <a:pt x="148" y="184"/>
                      </a:lnTo>
                      <a:lnTo>
                        <a:pt x="147" y="185"/>
                      </a:lnTo>
                      <a:lnTo>
                        <a:pt x="141" y="188"/>
                      </a:lnTo>
                      <a:lnTo>
                        <a:pt x="141" y="188"/>
                      </a:lnTo>
                      <a:lnTo>
                        <a:pt x="122" y="194"/>
                      </a:lnTo>
                      <a:lnTo>
                        <a:pt x="102" y="198"/>
                      </a:lnTo>
                      <a:lnTo>
                        <a:pt x="81" y="199"/>
                      </a:lnTo>
                      <a:lnTo>
                        <a:pt x="61" y="198"/>
                      </a:lnTo>
                      <a:lnTo>
                        <a:pt x="61" y="198"/>
                      </a:lnTo>
                      <a:lnTo>
                        <a:pt x="39" y="196"/>
                      </a:lnTo>
                      <a:lnTo>
                        <a:pt x="17" y="196"/>
                      </a:lnTo>
                      <a:lnTo>
                        <a:pt x="10" y="198"/>
                      </a:lnTo>
                      <a:lnTo>
                        <a:pt x="6" y="199"/>
                      </a:lnTo>
                      <a:lnTo>
                        <a:pt x="6" y="200"/>
                      </a:lnTo>
                      <a:lnTo>
                        <a:pt x="6" y="201"/>
                      </a:lnTo>
                      <a:lnTo>
                        <a:pt x="12" y="202"/>
                      </a:lnTo>
                      <a:lnTo>
                        <a:pt x="12" y="202"/>
                      </a:lnTo>
                      <a:lnTo>
                        <a:pt x="23" y="205"/>
                      </a:lnTo>
                      <a:lnTo>
                        <a:pt x="34" y="206"/>
                      </a:lnTo>
                      <a:lnTo>
                        <a:pt x="56" y="207"/>
                      </a:lnTo>
                      <a:lnTo>
                        <a:pt x="64" y="209"/>
                      </a:lnTo>
                      <a:lnTo>
                        <a:pt x="69" y="210"/>
                      </a:lnTo>
                      <a:lnTo>
                        <a:pt x="71" y="211"/>
                      </a:lnTo>
                      <a:lnTo>
                        <a:pt x="69" y="213"/>
                      </a:lnTo>
                      <a:lnTo>
                        <a:pt x="64" y="218"/>
                      </a:lnTo>
                      <a:lnTo>
                        <a:pt x="64" y="218"/>
                      </a:lnTo>
                      <a:lnTo>
                        <a:pt x="57" y="223"/>
                      </a:lnTo>
                      <a:lnTo>
                        <a:pt x="51" y="229"/>
                      </a:lnTo>
                      <a:lnTo>
                        <a:pt x="47" y="235"/>
                      </a:lnTo>
                      <a:lnTo>
                        <a:pt x="46" y="238"/>
                      </a:lnTo>
                      <a:lnTo>
                        <a:pt x="46" y="239"/>
                      </a:lnTo>
                      <a:lnTo>
                        <a:pt x="46" y="241"/>
                      </a:lnTo>
                      <a:lnTo>
                        <a:pt x="49" y="243"/>
                      </a:lnTo>
                      <a:lnTo>
                        <a:pt x="51" y="244"/>
                      </a:lnTo>
                      <a:lnTo>
                        <a:pt x="55" y="245"/>
                      </a:lnTo>
                      <a:lnTo>
                        <a:pt x="67" y="245"/>
                      </a:lnTo>
                      <a:lnTo>
                        <a:pt x="84" y="243"/>
                      </a:lnTo>
                      <a:lnTo>
                        <a:pt x="84" y="243"/>
                      </a:lnTo>
                      <a:lnTo>
                        <a:pt x="114" y="236"/>
                      </a:lnTo>
                      <a:lnTo>
                        <a:pt x="135" y="234"/>
                      </a:lnTo>
                      <a:lnTo>
                        <a:pt x="149" y="233"/>
                      </a:lnTo>
                      <a:lnTo>
                        <a:pt x="165" y="233"/>
                      </a:lnTo>
                      <a:lnTo>
                        <a:pt x="165" y="233"/>
                      </a:lnTo>
                      <a:lnTo>
                        <a:pt x="174" y="232"/>
                      </a:lnTo>
                      <a:lnTo>
                        <a:pt x="181" y="230"/>
                      </a:lnTo>
                      <a:lnTo>
                        <a:pt x="193" y="227"/>
                      </a:lnTo>
                      <a:lnTo>
                        <a:pt x="199" y="226"/>
                      </a:lnTo>
                      <a:lnTo>
                        <a:pt x="208" y="226"/>
                      </a:lnTo>
                      <a:lnTo>
                        <a:pt x="220" y="226"/>
                      </a:lnTo>
                      <a:lnTo>
                        <a:pt x="234" y="228"/>
                      </a:lnTo>
                      <a:lnTo>
                        <a:pt x="234" y="228"/>
                      </a:lnTo>
                      <a:lnTo>
                        <a:pt x="250" y="232"/>
                      </a:lnTo>
                      <a:lnTo>
                        <a:pt x="262" y="235"/>
                      </a:lnTo>
                      <a:lnTo>
                        <a:pt x="273" y="239"/>
                      </a:lnTo>
                      <a:lnTo>
                        <a:pt x="282" y="244"/>
                      </a:lnTo>
                      <a:lnTo>
                        <a:pt x="289" y="249"/>
                      </a:lnTo>
                      <a:lnTo>
                        <a:pt x="295" y="253"/>
                      </a:lnTo>
                      <a:lnTo>
                        <a:pt x="304" y="262"/>
                      </a:lnTo>
                      <a:lnTo>
                        <a:pt x="304" y="262"/>
                      </a:lnTo>
                      <a:lnTo>
                        <a:pt x="307" y="267"/>
                      </a:lnTo>
                      <a:lnTo>
                        <a:pt x="310" y="272"/>
                      </a:lnTo>
                      <a:lnTo>
                        <a:pt x="313" y="284"/>
                      </a:lnTo>
                      <a:lnTo>
                        <a:pt x="317" y="298"/>
                      </a:lnTo>
                      <a:lnTo>
                        <a:pt x="323" y="317"/>
                      </a:lnTo>
                      <a:lnTo>
                        <a:pt x="323" y="317"/>
                      </a:lnTo>
                      <a:lnTo>
                        <a:pt x="327" y="324"/>
                      </a:lnTo>
                      <a:lnTo>
                        <a:pt x="331" y="330"/>
                      </a:lnTo>
                      <a:lnTo>
                        <a:pt x="340" y="337"/>
                      </a:lnTo>
                      <a:lnTo>
                        <a:pt x="342" y="340"/>
                      </a:lnTo>
                      <a:lnTo>
                        <a:pt x="344" y="342"/>
                      </a:lnTo>
                      <a:lnTo>
                        <a:pt x="342" y="346"/>
                      </a:lnTo>
                      <a:lnTo>
                        <a:pt x="338" y="351"/>
                      </a:lnTo>
                      <a:lnTo>
                        <a:pt x="338" y="351"/>
                      </a:lnTo>
                      <a:lnTo>
                        <a:pt x="331" y="356"/>
                      </a:lnTo>
                      <a:lnTo>
                        <a:pt x="324" y="360"/>
                      </a:lnTo>
                      <a:lnTo>
                        <a:pt x="308" y="368"/>
                      </a:lnTo>
                      <a:lnTo>
                        <a:pt x="302" y="371"/>
                      </a:lnTo>
                      <a:lnTo>
                        <a:pt x="299" y="376"/>
                      </a:lnTo>
                      <a:lnTo>
                        <a:pt x="297" y="377"/>
                      </a:lnTo>
                      <a:lnTo>
                        <a:pt x="296" y="380"/>
                      </a:lnTo>
                      <a:lnTo>
                        <a:pt x="297" y="382"/>
                      </a:lnTo>
                      <a:lnTo>
                        <a:pt x="299" y="386"/>
                      </a:lnTo>
                      <a:lnTo>
                        <a:pt x="299" y="386"/>
                      </a:lnTo>
                      <a:lnTo>
                        <a:pt x="304" y="394"/>
                      </a:lnTo>
                      <a:lnTo>
                        <a:pt x="306" y="400"/>
                      </a:lnTo>
                      <a:lnTo>
                        <a:pt x="308" y="402"/>
                      </a:lnTo>
                      <a:lnTo>
                        <a:pt x="310" y="402"/>
                      </a:lnTo>
                      <a:lnTo>
                        <a:pt x="318" y="400"/>
                      </a:lnTo>
                      <a:lnTo>
                        <a:pt x="318" y="400"/>
                      </a:lnTo>
                      <a:lnTo>
                        <a:pt x="329" y="396"/>
                      </a:lnTo>
                      <a:lnTo>
                        <a:pt x="339" y="392"/>
                      </a:lnTo>
                      <a:lnTo>
                        <a:pt x="347" y="390"/>
                      </a:lnTo>
                      <a:lnTo>
                        <a:pt x="351" y="390"/>
                      </a:lnTo>
                      <a:lnTo>
                        <a:pt x="352" y="391"/>
                      </a:lnTo>
                      <a:lnTo>
                        <a:pt x="352" y="391"/>
                      </a:lnTo>
                      <a:lnTo>
                        <a:pt x="355" y="392"/>
                      </a:lnTo>
                      <a:lnTo>
                        <a:pt x="357" y="393"/>
                      </a:lnTo>
                      <a:lnTo>
                        <a:pt x="363" y="393"/>
                      </a:lnTo>
                      <a:lnTo>
                        <a:pt x="368" y="396"/>
                      </a:lnTo>
                      <a:lnTo>
                        <a:pt x="370" y="397"/>
                      </a:lnTo>
                      <a:lnTo>
                        <a:pt x="373" y="400"/>
                      </a:lnTo>
                      <a:lnTo>
                        <a:pt x="373" y="400"/>
                      </a:lnTo>
                      <a:lnTo>
                        <a:pt x="375" y="403"/>
                      </a:lnTo>
                      <a:lnTo>
                        <a:pt x="378" y="404"/>
                      </a:lnTo>
                      <a:lnTo>
                        <a:pt x="384" y="405"/>
                      </a:lnTo>
                      <a:lnTo>
                        <a:pt x="387" y="407"/>
                      </a:lnTo>
                      <a:lnTo>
                        <a:pt x="390" y="408"/>
                      </a:lnTo>
                      <a:lnTo>
                        <a:pt x="391" y="410"/>
                      </a:lnTo>
                      <a:lnTo>
                        <a:pt x="392" y="415"/>
                      </a:lnTo>
                      <a:lnTo>
                        <a:pt x="392" y="415"/>
                      </a:lnTo>
                      <a:lnTo>
                        <a:pt x="392" y="418"/>
                      </a:lnTo>
                      <a:lnTo>
                        <a:pt x="393" y="420"/>
                      </a:lnTo>
                      <a:lnTo>
                        <a:pt x="397" y="424"/>
                      </a:lnTo>
                      <a:lnTo>
                        <a:pt x="402" y="425"/>
                      </a:lnTo>
                      <a:lnTo>
                        <a:pt x="407" y="426"/>
                      </a:lnTo>
                      <a:lnTo>
                        <a:pt x="410" y="427"/>
                      </a:lnTo>
                      <a:lnTo>
                        <a:pt x="412" y="428"/>
                      </a:lnTo>
                      <a:lnTo>
                        <a:pt x="402" y="430"/>
                      </a:lnTo>
                      <a:lnTo>
                        <a:pt x="402" y="430"/>
                      </a:lnTo>
                      <a:lnTo>
                        <a:pt x="386" y="432"/>
                      </a:lnTo>
                      <a:lnTo>
                        <a:pt x="376" y="432"/>
                      </a:lnTo>
                      <a:lnTo>
                        <a:pt x="369" y="431"/>
                      </a:lnTo>
                      <a:lnTo>
                        <a:pt x="363" y="428"/>
                      </a:lnTo>
                      <a:lnTo>
                        <a:pt x="363" y="428"/>
                      </a:lnTo>
                      <a:lnTo>
                        <a:pt x="357" y="427"/>
                      </a:lnTo>
                      <a:lnTo>
                        <a:pt x="353" y="427"/>
                      </a:lnTo>
                      <a:lnTo>
                        <a:pt x="347" y="427"/>
                      </a:lnTo>
                      <a:lnTo>
                        <a:pt x="335" y="425"/>
                      </a:lnTo>
                      <a:lnTo>
                        <a:pt x="335" y="425"/>
                      </a:lnTo>
                      <a:lnTo>
                        <a:pt x="327" y="424"/>
                      </a:lnTo>
                      <a:lnTo>
                        <a:pt x="319" y="422"/>
                      </a:lnTo>
                      <a:lnTo>
                        <a:pt x="307" y="424"/>
                      </a:lnTo>
                      <a:lnTo>
                        <a:pt x="299" y="425"/>
                      </a:lnTo>
                      <a:lnTo>
                        <a:pt x="297" y="425"/>
                      </a:lnTo>
                      <a:lnTo>
                        <a:pt x="299" y="425"/>
                      </a:lnTo>
                      <a:lnTo>
                        <a:pt x="299" y="425"/>
                      </a:lnTo>
                      <a:lnTo>
                        <a:pt x="301" y="426"/>
                      </a:lnTo>
                      <a:lnTo>
                        <a:pt x="305" y="428"/>
                      </a:lnTo>
                      <a:lnTo>
                        <a:pt x="317" y="436"/>
                      </a:lnTo>
                      <a:lnTo>
                        <a:pt x="330" y="444"/>
                      </a:lnTo>
                      <a:lnTo>
                        <a:pt x="336" y="447"/>
                      </a:lnTo>
                      <a:lnTo>
                        <a:pt x="342" y="448"/>
                      </a:lnTo>
                      <a:lnTo>
                        <a:pt x="342" y="448"/>
                      </a:lnTo>
                      <a:lnTo>
                        <a:pt x="348" y="448"/>
                      </a:lnTo>
                      <a:lnTo>
                        <a:pt x="355" y="448"/>
                      </a:lnTo>
                      <a:lnTo>
                        <a:pt x="367" y="445"/>
                      </a:lnTo>
                      <a:lnTo>
                        <a:pt x="371" y="445"/>
                      </a:lnTo>
                      <a:lnTo>
                        <a:pt x="376" y="445"/>
                      </a:lnTo>
                      <a:lnTo>
                        <a:pt x="380" y="447"/>
                      </a:lnTo>
                      <a:lnTo>
                        <a:pt x="382" y="449"/>
                      </a:lnTo>
                      <a:lnTo>
                        <a:pt x="382" y="449"/>
                      </a:lnTo>
                      <a:lnTo>
                        <a:pt x="384" y="453"/>
                      </a:lnTo>
                      <a:lnTo>
                        <a:pt x="384" y="456"/>
                      </a:lnTo>
                      <a:lnTo>
                        <a:pt x="384" y="464"/>
                      </a:lnTo>
                      <a:lnTo>
                        <a:pt x="382" y="475"/>
                      </a:lnTo>
                      <a:lnTo>
                        <a:pt x="382" y="475"/>
                      </a:lnTo>
                      <a:lnTo>
                        <a:pt x="382" y="476"/>
                      </a:lnTo>
                      <a:lnTo>
                        <a:pt x="384" y="476"/>
                      </a:lnTo>
                      <a:lnTo>
                        <a:pt x="385" y="476"/>
                      </a:lnTo>
                      <a:lnTo>
                        <a:pt x="378" y="484"/>
                      </a:lnTo>
                      <a:lnTo>
                        <a:pt x="378" y="484"/>
                      </a:lnTo>
                      <a:lnTo>
                        <a:pt x="367" y="494"/>
                      </a:lnTo>
                      <a:lnTo>
                        <a:pt x="357" y="501"/>
                      </a:lnTo>
                      <a:lnTo>
                        <a:pt x="347" y="509"/>
                      </a:lnTo>
                      <a:lnTo>
                        <a:pt x="347" y="509"/>
                      </a:lnTo>
                      <a:lnTo>
                        <a:pt x="339" y="506"/>
                      </a:lnTo>
                      <a:lnTo>
                        <a:pt x="319" y="503"/>
                      </a:lnTo>
                      <a:lnTo>
                        <a:pt x="311" y="501"/>
                      </a:lnTo>
                      <a:lnTo>
                        <a:pt x="304" y="501"/>
                      </a:lnTo>
                      <a:lnTo>
                        <a:pt x="302" y="501"/>
                      </a:lnTo>
                      <a:lnTo>
                        <a:pt x="301" y="503"/>
                      </a:lnTo>
                      <a:lnTo>
                        <a:pt x="302" y="504"/>
                      </a:lnTo>
                      <a:lnTo>
                        <a:pt x="305" y="506"/>
                      </a:lnTo>
                      <a:lnTo>
                        <a:pt x="305" y="506"/>
                      </a:lnTo>
                      <a:lnTo>
                        <a:pt x="310" y="510"/>
                      </a:lnTo>
                      <a:lnTo>
                        <a:pt x="312" y="512"/>
                      </a:lnTo>
                      <a:lnTo>
                        <a:pt x="312" y="515"/>
                      </a:lnTo>
                      <a:lnTo>
                        <a:pt x="310" y="516"/>
                      </a:lnTo>
                      <a:lnTo>
                        <a:pt x="302" y="518"/>
                      </a:lnTo>
                      <a:lnTo>
                        <a:pt x="297" y="521"/>
                      </a:lnTo>
                      <a:lnTo>
                        <a:pt x="294" y="523"/>
                      </a:lnTo>
                      <a:lnTo>
                        <a:pt x="294" y="523"/>
                      </a:lnTo>
                      <a:lnTo>
                        <a:pt x="284" y="532"/>
                      </a:lnTo>
                      <a:lnTo>
                        <a:pt x="276" y="539"/>
                      </a:lnTo>
                      <a:lnTo>
                        <a:pt x="263" y="549"/>
                      </a:lnTo>
                      <a:lnTo>
                        <a:pt x="263" y="549"/>
                      </a:lnTo>
                      <a:lnTo>
                        <a:pt x="263" y="550"/>
                      </a:lnTo>
                      <a:lnTo>
                        <a:pt x="262" y="554"/>
                      </a:lnTo>
                      <a:lnTo>
                        <a:pt x="263" y="556"/>
                      </a:lnTo>
                      <a:lnTo>
                        <a:pt x="263" y="558"/>
                      </a:lnTo>
                      <a:lnTo>
                        <a:pt x="266" y="561"/>
                      </a:lnTo>
                      <a:lnTo>
                        <a:pt x="268" y="563"/>
                      </a:lnTo>
                      <a:lnTo>
                        <a:pt x="268" y="563"/>
                      </a:lnTo>
                      <a:lnTo>
                        <a:pt x="272" y="563"/>
                      </a:lnTo>
                      <a:lnTo>
                        <a:pt x="273" y="563"/>
                      </a:lnTo>
                      <a:lnTo>
                        <a:pt x="273" y="561"/>
                      </a:lnTo>
                      <a:lnTo>
                        <a:pt x="271" y="560"/>
                      </a:lnTo>
                      <a:lnTo>
                        <a:pt x="270" y="558"/>
                      </a:lnTo>
                      <a:lnTo>
                        <a:pt x="266" y="560"/>
                      </a:lnTo>
                      <a:lnTo>
                        <a:pt x="262" y="562"/>
                      </a:lnTo>
                      <a:lnTo>
                        <a:pt x="259" y="568"/>
                      </a:lnTo>
                      <a:lnTo>
                        <a:pt x="259" y="568"/>
                      </a:lnTo>
                      <a:lnTo>
                        <a:pt x="253" y="579"/>
                      </a:lnTo>
                      <a:lnTo>
                        <a:pt x="249" y="584"/>
                      </a:lnTo>
                      <a:lnTo>
                        <a:pt x="248" y="585"/>
                      </a:lnTo>
                      <a:lnTo>
                        <a:pt x="248" y="588"/>
                      </a:lnTo>
                      <a:lnTo>
                        <a:pt x="249" y="592"/>
                      </a:lnTo>
                      <a:lnTo>
                        <a:pt x="249" y="592"/>
                      </a:lnTo>
                      <a:lnTo>
                        <a:pt x="250" y="597"/>
                      </a:lnTo>
                      <a:lnTo>
                        <a:pt x="250" y="601"/>
                      </a:lnTo>
                      <a:lnTo>
                        <a:pt x="251" y="605"/>
                      </a:lnTo>
                      <a:lnTo>
                        <a:pt x="259" y="612"/>
                      </a:lnTo>
                      <a:lnTo>
                        <a:pt x="259" y="612"/>
                      </a:lnTo>
                      <a:lnTo>
                        <a:pt x="268" y="620"/>
                      </a:lnTo>
                      <a:lnTo>
                        <a:pt x="273" y="625"/>
                      </a:lnTo>
                      <a:lnTo>
                        <a:pt x="276" y="628"/>
                      </a:lnTo>
                      <a:lnTo>
                        <a:pt x="276" y="631"/>
                      </a:lnTo>
                      <a:lnTo>
                        <a:pt x="273" y="642"/>
                      </a:lnTo>
                      <a:lnTo>
                        <a:pt x="273" y="642"/>
                      </a:lnTo>
                      <a:lnTo>
                        <a:pt x="271" y="650"/>
                      </a:lnTo>
                      <a:lnTo>
                        <a:pt x="268" y="656"/>
                      </a:lnTo>
                      <a:lnTo>
                        <a:pt x="262" y="665"/>
                      </a:lnTo>
                      <a:lnTo>
                        <a:pt x="262" y="669"/>
                      </a:lnTo>
                      <a:lnTo>
                        <a:pt x="262" y="671"/>
                      </a:lnTo>
                      <a:lnTo>
                        <a:pt x="267" y="673"/>
                      </a:lnTo>
                      <a:lnTo>
                        <a:pt x="273" y="671"/>
                      </a:lnTo>
                      <a:lnTo>
                        <a:pt x="273" y="671"/>
                      </a:lnTo>
                      <a:lnTo>
                        <a:pt x="283" y="669"/>
                      </a:lnTo>
                      <a:lnTo>
                        <a:pt x="291" y="667"/>
                      </a:lnTo>
                      <a:lnTo>
                        <a:pt x="304" y="661"/>
                      </a:lnTo>
                      <a:lnTo>
                        <a:pt x="311" y="658"/>
                      </a:lnTo>
                      <a:lnTo>
                        <a:pt x="311" y="659"/>
                      </a:lnTo>
                      <a:lnTo>
                        <a:pt x="308" y="662"/>
                      </a:lnTo>
                      <a:lnTo>
                        <a:pt x="308" y="662"/>
                      </a:lnTo>
                      <a:lnTo>
                        <a:pt x="304" y="665"/>
                      </a:lnTo>
                      <a:lnTo>
                        <a:pt x="299" y="668"/>
                      </a:lnTo>
                      <a:lnTo>
                        <a:pt x="288" y="671"/>
                      </a:lnTo>
                      <a:lnTo>
                        <a:pt x="278" y="675"/>
                      </a:lnTo>
                      <a:lnTo>
                        <a:pt x="274" y="678"/>
                      </a:lnTo>
                      <a:lnTo>
                        <a:pt x="273" y="681"/>
                      </a:lnTo>
                      <a:lnTo>
                        <a:pt x="273" y="681"/>
                      </a:lnTo>
                      <a:lnTo>
                        <a:pt x="273" y="684"/>
                      </a:lnTo>
                      <a:lnTo>
                        <a:pt x="272" y="685"/>
                      </a:lnTo>
                      <a:lnTo>
                        <a:pt x="268" y="685"/>
                      </a:lnTo>
                      <a:lnTo>
                        <a:pt x="267" y="685"/>
                      </a:lnTo>
                      <a:lnTo>
                        <a:pt x="267" y="687"/>
                      </a:lnTo>
                      <a:lnTo>
                        <a:pt x="273" y="696"/>
                      </a:lnTo>
                      <a:lnTo>
                        <a:pt x="273" y="696"/>
                      </a:lnTo>
                      <a:lnTo>
                        <a:pt x="279" y="702"/>
                      </a:lnTo>
                      <a:lnTo>
                        <a:pt x="284" y="705"/>
                      </a:lnTo>
                      <a:lnTo>
                        <a:pt x="291" y="708"/>
                      </a:lnTo>
                      <a:lnTo>
                        <a:pt x="294" y="709"/>
                      </a:lnTo>
                      <a:lnTo>
                        <a:pt x="295" y="712"/>
                      </a:lnTo>
                      <a:lnTo>
                        <a:pt x="295" y="715"/>
                      </a:lnTo>
                      <a:lnTo>
                        <a:pt x="294" y="721"/>
                      </a:lnTo>
                      <a:lnTo>
                        <a:pt x="294" y="721"/>
                      </a:lnTo>
                      <a:lnTo>
                        <a:pt x="290" y="731"/>
                      </a:lnTo>
                      <a:lnTo>
                        <a:pt x="289" y="737"/>
                      </a:lnTo>
                      <a:lnTo>
                        <a:pt x="289" y="738"/>
                      </a:lnTo>
                      <a:lnTo>
                        <a:pt x="290" y="741"/>
                      </a:lnTo>
                      <a:lnTo>
                        <a:pt x="299" y="746"/>
                      </a:lnTo>
                      <a:lnTo>
                        <a:pt x="299" y="746"/>
                      </a:lnTo>
                      <a:lnTo>
                        <a:pt x="302" y="749"/>
                      </a:lnTo>
                      <a:lnTo>
                        <a:pt x="304" y="753"/>
                      </a:lnTo>
                      <a:lnTo>
                        <a:pt x="304" y="758"/>
                      </a:lnTo>
                      <a:lnTo>
                        <a:pt x="304" y="761"/>
                      </a:lnTo>
                      <a:lnTo>
                        <a:pt x="302" y="765"/>
                      </a:lnTo>
                      <a:lnTo>
                        <a:pt x="302" y="767"/>
                      </a:lnTo>
                      <a:lnTo>
                        <a:pt x="305" y="770"/>
                      </a:lnTo>
                      <a:lnTo>
                        <a:pt x="308" y="770"/>
                      </a:lnTo>
                      <a:lnTo>
                        <a:pt x="308" y="770"/>
                      </a:lnTo>
                      <a:lnTo>
                        <a:pt x="317" y="770"/>
                      </a:lnTo>
                      <a:lnTo>
                        <a:pt x="321" y="769"/>
                      </a:lnTo>
                      <a:lnTo>
                        <a:pt x="321" y="769"/>
                      </a:lnTo>
                      <a:lnTo>
                        <a:pt x="321" y="770"/>
                      </a:lnTo>
                      <a:lnTo>
                        <a:pt x="318" y="775"/>
                      </a:lnTo>
                      <a:lnTo>
                        <a:pt x="318" y="775"/>
                      </a:lnTo>
                      <a:lnTo>
                        <a:pt x="316" y="778"/>
                      </a:lnTo>
                      <a:lnTo>
                        <a:pt x="314" y="780"/>
                      </a:lnTo>
                      <a:lnTo>
                        <a:pt x="311" y="783"/>
                      </a:lnTo>
                      <a:lnTo>
                        <a:pt x="312" y="784"/>
                      </a:lnTo>
                      <a:lnTo>
                        <a:pt x="313" y="787"/>
                      </a:lnTo>
                      <a:lnTo>
                        <a:pt x="323" y="794"/>
                      </a:lnTo>
                      <a:lnTo>
                        <a:pt x="323" y="794"/>
                      </a:lnTo>
                      <a:lnTo>
                        <a:pt x="330" y="799"/>
                      </a:lnTo>
                      <a:lnTo>
                        <a:pt x="338" y="803"/>
                      </a:lnTo>
                      <a:lnTo>
                        <a:pt x="344" y="804"/>
                      </a:lnTo>
                      <a:lnTo>
                        <a:pt x="350" y="805"/>
                      </a:lnTo>
                      <a:lnTo>
                        <a:pt x="359" y="805"/>
                      </a:lnTo>
                      <a:lnTo>
                        <a:pt x="363" y="805"/>
                      </a:lnTo>
                      <a:lnTo>
                        <a:pt x="363" y="805"/>
                      </a:lnTo>
                      <a:lnTo>
                        <a:pt x="355" y="809"/>
                      </a:lnTo>
                      <a:lnTo>
                        <a:pt x="355" y="809"/>
                      </a:lnTo>
                      <a:lnTo>
                        <a:pt x="356" y="809"/>
                      </a:lnTo>
                      <a:lnTo>
                        <a:pt x="373" y="805"/>
                      </a:lnTo>
                      <a:lnTo>
                        <a:pt x="373" y="805"/>
                      </a:lnTo>
                      <a:lnTo>
                        <a:pt x="385" y="800"/>
                      </a:lnTo>
                      <a:lnTo>
                        <a:pt x="395" y="797"/>
                      </a:lnTo>
                      <a:lnTo>
                        <a:pt x="408" y="788"/>
                      </a:lnTo>
                      <a:lnTo>
                        <a:pt x="412" y="787"/>
                      </a:lnTo>
                      <a:lnTo>
                        <a:pt x="413" y="787"/>
                      </a:lnTo>
                      <a:lnTo>
                        <a:pt x="407" y="794"/>
                      </a:lnTo>
                      <a:lnTo>
                        <a:pt x="407" y="794"/>
                      </a:lnTo>
                      <a:lnTo>
                        <a:pt x="398" y="806"/>
                      </a:lnTo>
                      <a:lnTo>
                        <a:pt x="396" y="810"/>
                      </a:lnTo>
                      <a:lnTo>
                        <a:pt x="396" y="814"/>
                      </a:lnTo>
                      <a:lnTo>
                        <a:pt x="396" y="816"/>
                      </a:lnTo>
                      <a:lnTo>
                        <a:pt x="398" y="818"/>
                      </a:lnTo>
                      <a:lnTo>
                        <a:pt x="407" y="825"/>
                      </a:lnTo>
                      <a:lnTo>
                        <a:pt x="407" y="825"/>
                      </a:lnTo>
                      <a:lnTo>
                        <a:pt x="412" y="828"/>
                      </a:lnTo>
                      <a:lnTo>
                        <a:pt x="414" y="831"/>
                      </a:lnTo>
                      <a:lnTo>
                        <a:pt x="418" y="835"/>
                      </a:lnTo>
                      <a:lnTo>
                        <a:pt x="419" y="837"/>
                      </a:lnTo>
                      <a:lnTo>
                        <a:pt x="421" y="838"/>
                      </a:lnTo>
                      <a:lnTo>
                        <a:pt x="431" y="839"/>
                      </a:lnTo>
                      <a:lnTo>
                        <a:pt x="431" y="839"/>
                      </a:lnTo>
                      <a:lnTo>
                        <a:pt x="437" y="839"/>
                      </a:lnTo>
                      <a:lnTo>
                        <a:pt x="439" y="840"/>
                      </a:lnTo>
                      <a:lnTo>
                        <a:pt x="439" y="842"/>
                      </a:lnTo>
                      <a:lnTo>
                        <a:pt x="439" y="843"/>
                      </a:lnTo>
                      <a:lnTo>
                        <a:pt x="439" y="844"/>
                      </a:lnTo>
                      <a:lnTo>
                        <a:pt x="442" y="844"/>
                      </a:lnTo>
                      <a:lnTo>
                        <a:pt x="456" y="844"/>
                      </a:lnTo>
                      <a:lnTo>
                        <a:pt x="456" y="844"/>
                      </a:lnTo>
                      <a:lnTo>
                        <a:pt x="466" y="843"/>
                      </a:lnTo>
                      <a:lnTo>
                        <a:pt x="472" y="840"/>
                      </a:lnTo>
                      <a:lnTo>
                        <a:pt x="476" y="838"/>
                      </a:lnTo>
                      <a:lnTo>
                        <a:pt x="478" y="835"/>
                      </a:lnTo>
                      <a:lnTo>
                        <a:pt x="480" y="832"/>
                      </a:lnTo>
                      <a:lnTo>
                        <a:pt x="480" y="829"/>
                      </a:lnTo>
                      <a:lnTo>
                        <a:pt x="480" y="827"/>
                      </a:lnTo>
                      <a:lnTo>
                        <a:pt x="481" y="825"/>
                      </a:lnTo>
                      <a:lnTo>
                        <a:pt x="481" y="825"/>
                      </a:lnTo>
                      <a:lnTo>
                        <a:pt x="482" y="823"/>
                      </a:lnTo>
                      <a:lnTo>
                        <a:pt x="484" y="822"/>
                      </a:lnTo>
                      <a:lnTo>
                        <a:pt x="489" y="822"/>
                      </a:lnTo>
                      <a:lnTo>
                        <a:pt x="492" y="821"/>
                      </a:lnTo>
                      <a:lnTo>
                        <a:pt x="495" y="817"/>
                      </a:lnTo>
                      <a:lnTo>
                        <a:pt x="500" y="812"/>
                      </a:lnTo>
                      <a:lnTo>
                        <a:pt x="505" y="805"/>
                      </a:lnTo>
                      <a:lnTo>
                        <a:pt x="505" y="805"/>
                      </a:lnTo>
                      <a:lnTo>
                        <a:pt x="510" y="797"/>
                      </a:lnTo>
                      <a:lnTo>
                        <a:pt x="515" y="792"/>
                      </a:lnTo>
                      <a:lnTo>
                        <a:pt x="521" y="784"/>
                      </a:lnTo>
                      <a:lnTo>
                        <a:pt x="524" y="782"/>
                      </a:lnTo>
                      <a:lnTo>
                        <a:pt x="526" y="778"/>
                      </a:lnTo>
                      <a:lnTo>
                        <a:pt x="528" y="772"/>
                      </a:lnTo>
                      <a:lnTo>
                        <a:pt x="529" y="765"/>
                      </a:lnTo>
                      <a:lnTo>
                        <a:pt x="529" y="765"/>
                      </a:lnTo>
                      <a:lnTo>
                        <a:pt x="530" y="756"/>
                      </a:lnTo>
                      <a:lnTo>
                        <a:pt x="529" y="748"/>
                      </a:lnTo>
                      <a:lnTo>
                        <a:pt x="524" y="736"/>
                      </a:lnTo>
                      <a:lnTo>
                        <a:pt x="523" y="732"/>
                      </a:lnTo>
                      <a:lnTo>
                        <a:pt x="524" y="729"/>
                      </a:lnTo>
                      <a:lnTo>
                        <a:pt x="528" y="726"/>
                      </a:lnTo>
                      <a:lnTo>
                        <a:pt x="535" y="726"/>
                      </a:lnTo>
                      <a:lnTo>
                        <a:pt x="535" y="726"/>
                      </a:lnTo>
                      <a:lnTo>
                        <a:pt x="549" y="725"/>
                      </a:lnTo>
                      <a:lnTo>
                        <a:pt x="555" y="724"/>
                      </a:lnTo>
                      <a:lnTo>
                        <a:pt x="558" y="722"/>
                      </a:lnTo>
                      <a:lnTo>
                        <a:pt x="566" y="718"/>
                      </a:lnTo>
                      <a:lnTo>
                        <a:pt x="574" y="710"/>
                      </a:lnTo>
                      <a:lnTo>
                        <a:pt x="574" y="710"/>
                      </a:lnTo>
                      <a:lnTo>
                        <a:pt x="588" y="703"/>
                      </a:lnTo>
                      <a:lnTo>
                        <a:pt x="594" y="699"/>
                      </a:lnTo>
                      <a:lnTo>
                        <a:pt x="600" y="696"/>
                      </a:lnTo>
                      <a:lnTo>
                        <a:pt x="603" y="692"/>
                      </a:lnTo>
                      <a:lnTo>
                        <a:pt x="605" y="687"/>
                      </a:lnTo>
                      <a:lnTo>
                        <a:pt x="605" y="685"/>
                      </a:lnTo>
                      <a:lnTo>
                        <a:pt x="603" y="682"/>
                      </a:lnTo>
                      <a:lnTo>
                        <a:pt x="598" y="676"/>
                      </a:lnTo>
                      <a:lnTo>
                        <a:pt x="598" y="676"/>
                      </a:lnTo>
                      <a:lnTo>
                        <a:pt x="588" y="665"/>
                      </a:lnTo>
                      <a:lnTo>
                        <a:pt x="581" y="659"/>
                      </a:lnTo>
                      <a:lnTo>
                        <a:pt x="580" y="657"/>
                      </a:lnTo>
                      <a:lnTo>
                        <a:pt x="581" y="656"/>
                      </a:lnTo>
                      <a:lnTo>
                        <a:pt x="585" y="656"/>
                      </a:lnTo>
                      <a:lnTo>
                        <a:pt x="591" y="657"/>
                      </a:lnTo>
                      <a:lnTo>
                        <a:pt x="591" y="657"/>
                      </a:lnTo>
                      <a:lnTo>
                        <a:pt x="608" y="662"/>
                      </a:lnTo>
                      <a:lnTo>
                        <a:pt x="608" y="6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3" name="Freeform 145">
                  <a:extLst>
                    <a:ext uri="{FF2B5EF4-FFF2-40B4-BE49-F238E27FC236}">
                      <a16:creationId xmlns:a16="http://schemas.microsoft.com/office/drawing/2014/main" id="{209B87C7-CAD9-4F02-8F64-3974B08E7C7F}"/>
                    </a:ext>
                  </a:extLst>
                </p:cNvPr>
                <p:cNvSpPr>
                  <a:spLocks/>
                </p:cNvSpPr>
                <p:nvPr/>
              </p:nvSpPr>
              <p:spPr bwMode="auto">
                <a:xfrm>
                  <a:off x="2027" y="1527"/>
                  <a:ext cx="21" cy="11"/>
                </a:xfrm>
                <a:custGeom>
                  <a:avLst/>
                  <a:gdLst>
                    <a:gd name="T0" fmla="*/ 45 w 64"/>
                    <a:gd name="T1" fmla="*/ 20 h 34"/>
                    <a:gd name="T2" fmla="*/ 45 w 64"/>
                    <a:gd name="T3" fmla="*/ 20 h 34"/>
                    <a:gd name="T4" fmla="*/ 48 w 64"/>
                    <a:gd name="T5" fmla="*/ 20 h 34"/>
                    <a:gd name="T6" fmla="*/ 54 w 64"/>
                    <a:gd name="T7" fmla="*/ 18 h 34"/>
                    <a:gd name="T8" fmla="*/ 58 w 64"/>
                    <a:gd name="T9" fmla="*/ 17 h 34"/>
                    <a:gd name="T10" fmla="*/ 62 w 64"/>
                    <a:gd name="T11" fmla="*/ 15 h 34"/>
                    <a:gd name="T12" fmla="*/ 64 w 64"/>
                    <a:gd name="T13" fmla="*/ 12 h 34"/>
                    <a:gd name="T14" fmla="*/ 64 w 64"/>
                    <a:gd name="T15" fmla="*/ 10 h 34"/>
                    <a:gd name="T16" fmla="*/ 64 w 64"/>
                    <a:gd name="T17" fmla="*/ 10 h 34"/>
                    <a:gd name="T18" fmla="*/ 64 w 64"/>
                    <a:gd name="T19" fmla="*/ 5 h 34"/>
                    <a:gd name="T20" fmla="*/ 64 w 64"/>
                    <a:gd name="T21" fmla="*/ 4 h 34"/>
                    <a:gd name="T22" fmla="*/ 62 w 64"/>
                    <a:gd name="T23" fmla="*/ 4 h 34"/>
                    <a:gd name="T24" fmla="*/ 57 w 64"/>
                    <a:gd name="T25" fmla="*/ 4 h 34"/>
                    <a:gd name="T26" fmla="*/ 45 w 64"/>
                    <a:gd name="T27" fmla="*/ 5 h 34"/>
                    <a:gd name="T28" fmla="*/ 45 w 64"/>
                    <a:gd name="T29" fmla="*/ 5 h 34"/>
                    <a:gd name="T30" fmla="*/ 37 w 64"/>
                    <a:gd name="T31" fmla="*/ 4 h 34"/>
                    <a:gd name="T32" fmla="*/ 31 w 64"/>
                    <a:gd name="T33" fmla="*/ 3 h 34"/>
                    <a:gd name="T34" fmla="*/ 21 w 64"/>
                    <a:gd name="T35" fmla="*/ 0 h 34"/>
                    <a:gd name="T36" fmla="*/ 18 w 64"/>
                    <a:gd name="T37" fmla="*/ 0 h 34"/>
                    <a:gd name="T38" fmla="*/ 14 w 64"/>
                    <a:gd name="T39" fmla="*/ 1 h 34"/>
                    <a:gd name="T40" fmla="*/ 11 w 64"/>
                    <a:gd name="T41" fmla="*/ 4 h 34"/>
                    <a:gd name="T42" fmla="*/ 8 w 64"/>
                    <a:gd name="T43" fmla="*/ 10 h 34"/>
                    <a:gd name="T44" fmla="*/ 8 w 64"/>
                    <a:gd name="T45" fmla="*/ 10 h 34"/>
                    <a:gd name="T46" fmla="*/ 3 w 64"/>
                    <a:gd name="T47" fmla="*/ 21 h 34"/>
                    <a:gd name="T48" fmla="*/ 0 w 64"/>
                    <a:gd name="T49" fmla="*/ 29 h 34"/>
                    <a:gd name="T50" fmla="*/ 0 w 64"/>
                    <a:gd name="T51" fmla="*/ 32 h 34"/>
                    <a:gd name="T52" fmla="*/ 1 w 64"/>
                    <a:gd name="T53" fmla="*/ 34 h 34"/>
                    <a:gd name="T54" fmla="*/ 3 w 64"/>
                    <a:gd name="T55" fmla="*/ 34 h 34"/>
                    <a:gd name="T56" fmla="*/ 8 w 64"/>
                    <a:gd name="T57" fmla="*/ 34 h 34"/>
                    <a:gd name="T58" fmla="*/ 8 w 64"/>
                    <a:gd name="T59" fmla="*/ 34 h 34"/>
                    <a:gd name="T60" fmla="*/ 19 w 64"/>
                    <a:gd name="T61" fmla="*/ 31 h 34"/>
                    <a:gd name="T62" fmla="*/ 31 w 64"/>
                    <a:gd name="T63" fmla="*/ 26 h 34"/>
                    <a:gd name="T64" fmla="*/ 45 w 64"/>
                    <a:gd name="T65" fmla="*/ 20 h 34"/>
                    <a:gd name="T66" fmla="*/ 45 w 64"/>
                    <a:gd name="T67" fmla="*/ 2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4" h="34">
                      <a:moveTo>
                        <a:pt x="45" y="20"/>
                      </a:moveTo>
                      <a:lnTo>
                        <a:pt x="45" y="20"/>
                      </a:lnTo>
                      <a:lnTo>
                        <a:pt x="48" y="20"/>
                      </a:lnTo>
                      <a:lnTo>
                        <a:pt x="54" y="18"/>
                      </a:lnTo>
                      <a:lnTo>
                        <a:pt x="58" y="17"/>
                      </a:lnTo>
                      <a:lnTo>
                        <a:pt x="62" y="15"/>
                      </a:lnTo>
                      <a:lnTo>
                        <a:pt x="64" y="12"/>
                      </a:lnTo>
                      <a:lnTo>
                        <a:pt x="64" y="10"/>
                      </a:lnTo>
                      <a:lnTo>
                        <a:pt x="64" y="10"/>
                      </a:lnTo>
                      <a:lnTo>
                        <a:pt x="64" y="5"/>
                      </a:lnTo>
                      <a:lnTo>
                        <a:pt x="64" y="4"/>
                      </a:lnTo>
                      <a:lnTo>
                        <a:pt x="62" y="4"/>
                      </a:lnTo>
                      <a:lnTo>
                        <a:pt x="57" y="4"/>
                      </a:lnTo>
                      <a:lnTo>
                        <a:pt x="45" y="5"/>
                      </a:lnTo>
                      <a:lnTo>
                        <a:pt x="45" y="5"/>
                      </a:lnTo>
                      <a:lnTo>
                        <a:pt x="37" y="4"/>
                      </a:lnTo>
                      <a:lnTo>
                        <a:pt x="31" y="3"/>
                      </a:lnTo>
                      <a:lnTo>
                        <a:pt x="21" y="0"/>
                      </a:lnTo>
                      <a:lnTo>
                        <a:pt x="18" y="0"/>
                      </a:lnTo>
                      <a:lnTo>
                        <a:pt x="14" y="1"/>
                      </a:lnTo>
                      <a:lnTo>
                        <a:pt x="11" y="4"/>
                      </a:lnTo>
                      <a:lnTo>
                        <a:pt x="8" y="10"/>
                      </a:lnTo>
                      <a:lnTo>
                        <a:pt x="8" y="10"/>
                      </a:lnTo>
                      <a:lnTo>
                        <a:pt x="3" y="21"/>
                      </a:lnTo>
                      <a:lnTo>
                        <a:pt x="0" y="29"/>
                      </a:lnTo>
                      <a:lnTo>
                        <a:pt x="0" y="32"/>
                      </a:lnTo>
                      <a:lnTo>
                        <a:pt x="1" y="34"/>
                      </a:lnTo>
                      <a:lnTo>
                        <a:pt x="3" y="34"/>
                      </a:lnTo>
                      <a:lnTo>
                        <a:pt x="8" y="34"/>
                      </a:lnTo>
                      <a:lnTo>
                        <a:pt x="8" y="34"/>
                      </a:lnTo>
                      <a:lnTo>
                        <a:pt x="19" y="31"/>
                      </a:lnTo>
                      <a:lnTo>
                        <a:pt x="31" y="26"/>
                      </a:lnTo>
                      <a:lnTo>
                        <a:pt x="45" y="20"/>
                      </a:lnTo>
                      <a:lnTo>
                        <a:pt x="45"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4" name="Freeform 146">
                  <a:extLst>
                    <a:ext uri="{FF2B5EF4-FFF2-40B4-BE49-F238E27FC236}">
                      <a16:creationId xmlns:a16="http://schemas.microsoft.com/office/drawing/2014/main" id="{1F468D8D-79D1-47F0-A9E7-73CAF5AB5CB6}"/>
                    </a:ext>
                  </a:extLst>
                </p:cNvPr>
                <p:cNvSpPr>
                  <a:spLocks/>
                </p:cNvSpPr>
                <p:nvPr/>
              </p:nvSpPr>
              <p:spPr bwMode="auto">
                <a:xfrm>
                  <a:off x="2057" y="1535"/>
                  <a:ext cx="17" cy="8"/>
                </a:xfrm>
                <a:custGeom>
                  <a:avLst/>
                  <a:gdLst>
                    <a:gd name="T0" fmla="*/ 13 w 51"/>
                    <a:gd name="T1" fmla="*/ 9 h 24"/>
                    <a:gd name="T2" fmla="*/ 13 w 51"/>
                    <a:gd name="T3" fmla="*/ 9 h 24"/>
                    <a:gd name="T4" fmla="*/ 7 w 51"/>
                    <a:gd name="T5" fmla="*/ 14 h 24"/>
                    <a:gd name="T6" fmla="*/ 1 w 51"/>
                    <a:gd name="T7" fmla="*/ 19 h 24"/>
                    <a:gd name="T8" fmla="*/ 0 w 51"/>
                    <a:gd name="T9" fmla="*/ 21 h 24"/>
                    <a:gd name="T10" fmla="*/ 0 w 51"/>
                    <a:gd name="T11" fmla="*/ 24 h 24"/>
                    <a:gd name="T12" fmla="*/ 2 w 51"/>
                    <a:gd name="T13" fmla="*/ 24 h 24"/>
                    <a:gd name="T14" fmla="*/ 8 w 51"/>
                    <a:gd name="T15" fmla="*/ 24 h 24"/>
                    <a:gd name="T16" fmla="*/ 8 w 51"/>
                    <a:gd name="T17" fmla="*/ 24 h 24"/>
                    <a:gd name="T18" fmla="*/ 19 w 51"/>
                    <a:gd name="T19" fmla="*/ 24 h 24"/>
                    <a:gd name="T20" fmla="*/ 24 w 51"/>
                    <a:gd name="T21" fmla="*/ 24 h 24"/>
                    <a:gd name="T22" fmla="*/ 28 w 51"/>
                    <a:gd name="T23" fmla="*/ 24 h 24"/>
                    <a:gd name="T24" fmla="*/ 32 w 51"/>
                    <a:gd name="T25" fmla="*/ 19 h 24"/>
                    <a:gd name="T26" fmla="*/ 32 w 51"/>
                    <a:gd name="T27" fmla="*/ 19 h 24"/>
                    <a:gd name="T28" fmla="*/ 41 w 51"/>
                    <a:gd name="T29" fmla="*/ 12 h 24"/>
                    <a:gd name="T30" fmla="*/ 48 w 51"/>
                    <a:gd name="T31" fmla="*/ 6 h 24"/>
                    <a:gd name="T32" fmla="*/ 51 w 51"/>
                    <a:gd name="T33" fmla="*/ 3 h 24"/>
                    <a:gd name="T34" fmla="*/ 51 w 51"/>
                    <a:gd name="T35" fmla="*/ 1 h 24"/>
                    <a:gd name="T36" fmla="*/ 48 w 51"/>
                    <a:gd name="T37" fmla="*/ 0 h 24"/>
                    <a:gd name="T38" fmla="*/ 42 w 51"/>
                    <a:gd name="T39" fmla="*/ 0 h 24"/>
                    <a:gd name="T40" fmla="*/ 42 w 51"/>
                    <a:gd name="T41" fmla="*/ 0 h 24"/>
                    <a:gd name="T42" fmla="*/ 35 w 51"/>
                    <a:gd name="T43" fmla="*/ 0 h 24"/>
                    <a:gd name="T44" fmla="*/ 30 w 51"/>
                    <a:gd name="T45" fmla="*/ 1 h 24"/>
                    <a:gd name="T46" fmla="*/ 20 w 51"/>
                    <a:gd name="T47" fmla="*/ 4 h 24"/>
                    <a:gd name="T48" fmla="*/ 14 w 51"/>
                    <a:gd name="T49" fmla="*/ 8 h 24"/>
                    <a:gd name="T50" fmla="*/ 13 w 51"/>
                    <a:gd name="T51" fmla="*/ 9 h 24"/>
                    <a:gd name="T52" fmla="*/ 13 w 51"/>
                    <a:gd name="T53"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1" h="24">
                      <a:moveTo>
                        <a:pt x="13" y="9"/>
                      </a:moveTo>
                      <a:lnTo>
                        <a:pt x="13" y="9"/>
                      </a:lnTo>
                      <a:lnTo>
                        <a:pt x="7" y="14"/>
                      </a:lnTo>
                      <a:lnTo>
                        <a:pt x="1" y="19"/>
                      </a:lnTo>
                      <a:lnTo>
                        <a:pt x="0" y="21"/>
                      </a:lnTo>
                      <a:lnTo>
                        <a:pt x="0" y="24"/>
                      </a:lnTo>
                      <a:lnTo>
                        <a:pt x="2" y="24"/>
                      </a:lnTo>
                      <a:lnTo>
                        <a:pt x="8" y="24"/>
                      </a:lnTo>
                      <a:lnTo>
                        <a:pt x="8" y="24"/>
                      </a:lnTo>
                      <a:lnTo>
                        <a:pt x="19" y="24"/>
                      </a:lnTo>
                      <a:lnTo>
                        <a:pt x="24" y="24"/>
                      </a:lnTo>
                      <a:lnTo>
                        <a:pt x="28" y="24"/>
                      </a:lnTo>
                      <a:lnTo>
                        <a:pt x="32" y="19"/>
                      </a:lnTo>
                      <a:lnTo>
                        <a:pt x="32" y="19"/>
                      </a:lnTo>
                      <a:lnTo>
                        <a:pt x="41" y="12"/>
                      </a:lnTo>
                      <a:lnTo>
                        <a:pt x="48" y="6"/>
                      </a:lnTo>
                      <a:lnTo>
                        <a:pt x="51" y="3"/>
                      </a:lnTo>
                      <a:lnTo>
                        <a:pt x="51" y="1"/>
                      </a:lnTo>
                      <a:lnTo>
                        <a:pt x="48" y="0"/>
                      </a:lnTo>
                      <a:lnTo>
                        <a:pt x="42" y="0"/>
                      </a:lnTo>
                      <a:lnTo>
                        <a:pt x="42" y="0"/>
                      </a:lnTo>
                      <a:lnTo>
                        <a:pt x="35" y="0"/>
                      </a:lnTo>
                      <a:lnTo>
                        <a:pt x="30" y="1"/>
                      </a:lnTo>
                      <a:lnTo>
                        <a:pt x="20" y="4"/>
                      </a:lnTo>
                      <a:lnTo>
                        <a:pt x="14" y="8"/>
                      </a:lnTo>
                      <a:lnTo>
                        <a:pt x="13" y="9"/>
                      </a:lnTo>
                      <a:lnTo>
                        <a:pt x="1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5" name="Freeform 147">
                  <a:extLst>
                    <a:ext uri="{FF2B5EF4-FFF2-40B4-BE49-F238E27FC236}">
                      <a16:creationId xmlns:a16="http://schemas.microsoft.com/office/drawing/2014/main" id="{73271029-F28E-4886-8C08-D1C2511A3361}"/>
                    </a:ext>
                  </a:extLst>
                </p:cNvPr>
                <p:cNvSpPr>
                  <a:spLocks/>
                </p:cNvSpPr>
                <p:nvPr/>
              </p:nvSpPr>
              <p:spPr bwMode="auto">
                <a:xfrm>
                  <a:off x="2007" y="1488"/>
                  <a:ext cx="64" cy="37"/>
                </a:xfrm>
                <a:custGeom>
                  <a:avLst/>
                  <a:gdLst>
                    <a:gd name="T0" fmla="*/ 159 w 192"/>
                    <a:gd name="T1" fmla="*/ 75 h 110"/>
                    <a:gd name="T2" fmla="*/ 160 w 192"/>
                    <a:gd name="T3" fmla="*/ 72 h 110"/>
                    <a:gd name="T4" fmla="*/ 164 w 192"/>
                    <a:gd name="T5" fmla="*/ 68 h 110"/>
                    <a:gd name="T6" fmla="*/ 173 w 192"/>
                    <a:gd name="T7" fmla="*/ 68 h 110"/>
                    <a:gd name="T8" fmla="*/ 179 w 192"/>
                    <a:gd name="T9" fmla="*/ 70 h 110"/>
                    <a:gd name="T10" fmla="*/ 191 w 192"/>
                    <a:gd name="T11" fmla="*/ 76 h 110"/>
                    <a:gd name="T12" fmla="*/ 187 w 192"/>
                    <a:gd name="T13" fmla="*/ 80 h 110"/>
                    <a:gd name="T14" fmla="*/ 179 w 192"/>
                    <a:gd name="T15" fmla="*/ 85 h 110"/>
                    <a:gd name="T16" fmla="*/ 168 w 192"/>
                    <a:gd name="T17" fmla="*/ 93 h 110"/>
                    <a:gd name="T18" fmla="*/ 154 w 192"/>
                    <a:gd name="T19" fmla="*/ 90 h 110"/>
                    <a:gd name="T20" fmla="*/ 146 w 192"/>
                    <a:gd name="T21" fmla="*/ 87 h 110"/>
                    <a:gd name="T22" fmla="*/ 145 w 192"/>
                    <a:gd name="T23" fmla="*/ 87 h 110"/>
                    <a:gd name="T24" fmla="*/ 145 w 192"/>
                    <a:gd name="T25" fmla="*/ 85 h 110"/>
                    <a:gd name="T26" fmla="*/ 140 w 192"/>
                    <a:gd name="T27" fmla="*/ 80 h 110"/>
                    <a:gd name="T28" fmla="*/ 131 w 192"/>
                    <a:gd name="T29" fmla="*/ 74 h 110"/>
                    <a:gd name="T30" fmla="*/ 124 w 192"/>
                    <a:gd name="T31" fmla="*/ 69 h 110"/>
                    <a:gd name="T32" fmla="*/ 109 w 192"/>
                    <a:gd name="T33" fmla="*/ 75 h 110"/>
                    <a:gd name="T34" fmla="*/ 100 w 192"/>
                    <a:gd name="T35" fmla="*/ 82 h 110"/>
                    <a:gd name="T36" fmla="*/ 89 w 192"/>
                    <a:gd name="T37" fmla="*/ 90 h 110"/>
                    <a:gd name="T38" fmla="*/ 75 w 192"/>
                    <a:gd name="T39" fmla="*/ 95 h 110"/>
                    <a:gd name="T40" fmla="*/ 62 w 192"/>
                    <a:gd name="T41" fmla="*/ 102 h 110"/>
                    <a:gd name="T42" fmla="*/ 58 w 192"/>
                    <a:gd name="T43" fmla="*/ 108 h 110"/>
                    <a:gd name="T44" fmla="*/ 55 w 192"/>
                    <a:gd name="T45" fmla="*/ 110 h 110"/>
                    <a:gd name="T46" fmla="*/ 45 w 192"/>
                    <a:gd name="T47" fmla="*/ 109 h 110"/>
                    <a:gd name="T48" fmla="*/ 40 w 192"/>
                    <a:gd name="T49" fmla="*/ 108 h 110"/>
                    <a:gd name="T50" fmla="*/ 35 w 192"/>
                    <a:gd name="T51" fmla="*/ 102 h 110"/>
                    <a:gd name="T52" fmla="*/ 37 w 192"/>
                    <a:gd name="T53" fmla="*/ 93 h 110"/>
                    <a:gd name="T54" fmla="*/ 35 w 192"/>
                    <a:gd name="T55" fmla="*/ 90 h 110"/>
                    <a:gd name="T56" fmla="*/ 34 w 192"/>
                    <a:gd name="T57" fmla="*/ 90 h 110"/>
                    <a:gd name="T58" fmla="*/ 28 w 192"/>
                    <a:gd name="T59" fmla="*/ 91 h 110"/>
                    <a:gd name="T60" fmla="*/ 17 w 192"/>
                    <a:gd name="T61" fmla="*/ 91 h 110"/>
                    <a:gd name="T62" fmla="*/ 11 w 192"/>
                    <a:gd name="T63" fmla="*/ 90 h 110"/>
                    <a:gd name="T64" fmla="*/ 1 w 192"/>
                    <a:gd name="T65" fmla="*/ 86 h 110"/>
                    <a:gd name="T66" fmla="*/ 1 w 192"/>
                    <a:gd name="T67" fmla="*/ 82 h 110"/>
                    <a:gd name="T68" fmla="*/ 18 w 192"/>
                    <a:gd name="T69" fmla="*/ 70 h 110"/>
                    <a:gd name="T70" fmla="*/ 29 w 192"/>
                    <a:gd name="T71" fmla="*/ 63 h 110"/>
                    <a:gd name="T72" fmla="*/ 56 w 192"/>
                    <a:gd name="T73" fmla="*/ 36 h 110"/>
                    <a:gd name="T74" fmla="*/ 68 w 192"/>
                    <a:gd name="T75" fmla="*/ 19 h 110"/>
                    <a:gd name="T76" fmla="*/ 85 w 192"/>
                    <a:gd name="T77" fmla="*/ 1 h 110"/>
                    <a:gd name="T78" fmla="*/ 91 w 192"/>
                    <a:gd name="T79" fmla="*/ 0 h 110"/>
                    <a:gd name="T80" fmla="*/ 95 w 192"/>
                    <a:gd name="T81" fmla="*/ 6 h 110"/>
                    <a:gd name="T82" fmla="*/ 97 w 192"/>
                    <a:gd name="T83" fmla="*/ 11 h 110"/>
                    <a:gd name="T84" fmla="*/ 100 w 192"/>
                    <a:gd name="T85" fmla="*/ 12 h 110"/>
                    <a:gd name="T86" fmla="*/ 105 w 192"/>
                    <a:gd name="T87" fmla="*/ 7 h 110"/>
                    <a:gd name="T88" fmla="*/ 112 w 192"/>
                    <a:gd name="T89" fmla="*/ 3 h 110"/>
                    <a:gd name="T90" fmla="*/ 115 w 192"/>
                    <a:gd name="T91" fmla="*/ 5 h 110"/>
                    <a:gd name="T92" fmla="*/ 119 w 192"/>
                    <a:gd name="T93" fmla="*/ 11 h 110"/>
                    <a:gd name="T94" fmla="*/ 128 w 192"/>
                    <a:gd name="T95" fmla="*/ 25 h 110"/>
                    <a:gd name="T96" fmla="*/ 135 w 192"/>
                    <a:gd name="T97" fmla="*/ 33 h 110"/>
                    <a:gd name="T98" fmla="*/ 149 w 192"/>
                    <a:gd name="T99" fmla="*/ 41 h 110"/>
                    <a:gd name="T100" fmla="*/ 166 w 192"/>
                    <a:gd name="T101" fmla="*/ 48 h 110"/>
                    <a:gd name="T102" fmla="*/ 175 w 192"/>
                    <a:gd name="T103" fmla="*/ 53 h 110"/>
                    <a:gd name="T104" fmla="*/ 174 w 192"/>
                    <a:gd name="T105" fmla="*/ 56 h 110"/>
                    <a:gd name="T106" fmla="*/ 159 w 192"/>
                    <a:gd name="T107" fmla="*/ 75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92" h="110">
                      <a:moveTo>
                        <a:pt x="159" y="75"/>
                      </a:moveTo>
                      <a:lnTo>
                        <a:pt x="159" y="75"/>
                      </a:lnTo>
                      <a:lnTo>
                        <a:pt x="159" y="73"/>
                      </a:lnTo>
                      <a:lnTo>
                        <a:pt x="160" y="72"/>
                      </a:lnTo>
                      <a:lnTo>
                        <a:pt x="162" y="69"/>
                      </a:lnTo>
                      <a:lnTo>
                        <a:pt x="164" y="68"/>
                      </a:lnTo>
                      <a:lnTo>
                        <a:pt x="168" y="67"/>
                      </a:lnTo>
                      <a:lnTo>
                        <a:pt x="173" y="68"/>
                      </a:lnTo>
                      <a:lnTo>
                        <a:pt x="179" y="70"/>
                      </a:lnTo>
                      <a:lnTo>
                        <a:pt x="179" y="70"/>
                      </a:lnTo>
                      <a:lnTo>
                        <a:pt x="189" y="75"/>
                      </a:lnTo>
                      <a:lnTo>
                        <a:pt x="191" y="76"/>
                      </a:lnTo>
                      <a:lnTo>
                        <a:pt x="192" y="78"/>
                      </a:lnTo>
                      <a:lnTo>
                        <a:pt x="187" y="80"/>
                      </a:lnTo>
                      <a:lnTo>
                        <a:pt x="179" y="85"/>
                      </a:lnTo>
                      <a:lnTo>
                        <a:pt x="179" y="85"/>
                      </a:lnTo>
                      <a:lnTo>
                        <a:pt x="171" y="91"/>
                      </a:lnTo>
                      <a:lnTo>
                        <a:pt x="168" y="93"/>
                      </a:lnTo>
                      <a:lnTo>
                        <a:pt x="164" y="92"/>
                      </a:lnTo>
                      <a:lnTo>
                        <a:pt x="154" y="90"/>
                      </a:lnTo>
                      <a:lnTo>
                        <a:pt x="154" y="90"/>
                      </a:lnTo>
                      <a:lnTo>
                        <a:pt x="146" y="87"/>
                      </a:lnTo>
                      <a:lnTo>
                        <a:pt x="145" y="87"/>
                      </a:lnTo>
                      <a:lnTo>
                        <a:pt x="145" y="87"/>
                      </a:lnTo>
                      <a:lnTo>
                        <a:pt x="145" y="86"/>
                      </a:lnTo>
                      <a:lnTo>
                        <a:pt x="145" y="85"/>
                      </a:lnTo>
                      <a:lnTo>
                        <a:pt x="143" y="84"/>
                      </a:lnTo>
                      <a:lnTo>
                        <a:pt x="140" y="80"/>
                      </a:lnTo>
                      <a:lnTo>
                        <a:pt x="140" y="80"/>
                      </a:lnTo>
                      <a:lnTo>
                        <a:pt x="131" y="74"/>
                      </a:lnTo>
                      <a:lnTo>
                        <a:pt x="126" y="69"/>
                      </a:lnTo>
                      <a:lnTo>
                        <a:pt x="124" y="69"/>
                      </a:lnTo>
                      <a:lnTo>
                        <a:pt x="120" y="69"/>
                      </a:lnTo>
                      <a:lnTo>
                        <a:pt x="109" y="75"/>
                      </a:lnTo>
                      <a:lnTo>
                        <a:pt x="109" y="75"/>
                      </a:lnTo>
                      <a:lnTo>
                        <a:pt x="100" y="82"/>
                      </a:lnTo>
                      <a:lnTo>
                        <a:pt x="95" y="86"/>
                      </a:lnTo>
                      <a:lnTo>
                        <a:pt x="89" y="90"/>
                      </a:lnTo>
                      <a:lnTo>
                        <a:pt x="75" y="95"/>
                      </a:lnTo>
                      <a:lnTo>
                        <a:pt x="75" y="95"/>
                      </a:lnTo>
                      <a:lnTo>
                        <a:pt x="67" y="98"/>
                      </a:lnTo>
                      <a:lnTo>
                        <a:pt x="62" y="102"/>
                      </a:lnTo>
                      <a:lnTo>
                        <a:pt x="60" y="106"/>
                      </a:lnTo>
                      <a:lnTo>
                        <a:pt x="58" y="108"/>
                      </a:lnTo>
                      <a:lnTo>
                        <a:pt x="57" y="109"/>
                      </a:lnTo>
                      <a:lnTo>
                        <a:pt x="55" y="110"/>
                      </a:lnTo>
                      <a:lnTo>
                        <a:pt x="51" y="110"/>
                      </a:lnTo>
                      <a:lnTo>
                        <a:pt x="45" y="109"/>
                      </a:lnTo>
                      <a:lnTo>
                        <a:pt x="45" y="109"/>
                      </a:lnTo>
                      <a:lnTo>
                        <a:pt x="40" y="108"/>
                      </a:lnTo>
                      <a:lnTo>
                        <a:pt x="37" y="106"/>
                      </a:lnTo>
                      <a:lnTo>
                        <a:pt x="35" y="102"/>
                      </a:lnTo>
                      <a:lnTo>
                        <a:pt x="35" y="99"/>
                      </a:lnTo>
                      <a:lnTo>
                        <a:pt x="37" y="93"/>
                      </a:lnTo>
                      <a:lnTo>
                        <a:pt x="37" y="92"/>
                      </a:lnTo>
                      <a:lnTo>
                        <a:pt x="35" y="90"/>
                      </a:lnTo>
                      <a:lnTo>
                        <a:pt x="35" y="90"/>
                      </a:lnTo>
                      <a:lnTo>
                        <a:pt x="34" y="90"/>
                      </a:lnTo>
                      <a:lnTo>
                        <a:pt x="32" y="90"/>
                      </a:lnTo>
                      <a:lnTo>
                        <a:pt x="28" y="91"/>
                      </a:lnTo>
                      <a:lnTo>
                        <a:pt x="22" y="92"/>
                      </a:lnTo>
                      <a:lnTo>
                        <a:pt x="17" y="91"/>
                      </a:lnTo>
                      <a:lnTo>
                        <a:pt x="11" y="90"/>
                      </a:lnTo>
                      <a:lnTo>
                        <a:pt x="11" y="90"/>
                      </a:lnTo>
                      <a:lnTo>
                        <a:pt x="5" y="89"/>
                      </a:lnTo>
                      <a:lnTo>
                        <a:pt x="1" y="86"/>
                      </a:lnTo>
                      <a:lnTo>
                        <a:pt x="0" y="85"/>
                      </a:lnTo>
                      <a:lnTo>
                        <a:pt x="1" y="82"/>
                      </a:lnTo>
                      <a:lnTo>
                        <a:pt x="7" y="78"/>
                      </a:lnTo>
                      <a:lnTo>
                        <a:pt x="18" y="70"/>
                      </a:lnTo>
                      <a:lnTo>
                        <a:pt x="18" y="70"/>
                      </a:lnTo>
                      <a:lnTo>
                        <a:pt x="29" y="63"/>
                      </a:lnTo>
                      <a:lnTo>
                        <a:pt x="37" y="57"/>
                      </a:lnTo>
                      <a:lnTo>
                        <a:pt x="56" y="36"/>
                      </a:lnTo>
                      <a:lnTo>
                        <a:pt x="56" y="36"/>
                      </a:lnTo>
                      <a:lnTo>
                        <a:pt x="68" y="19"/>
                      </a:lnTo>
                      <a:lnTo>
                        <a:pt x="80" y="6"/>
                      </a:lnTo>
                      <a:lnTo>
                        <a:pt x="85" y="1"/>
                      </a:lnTo>
                      <a:lnTo>
                        <a:pt x="89" y="0"/>
                      </a:lnTo>
                      <a:lnTo>
                        <a:pt x="91" y="0"/>
                      </a:lnTo>
                      <a:lnTo>
                        <a:pt x="92" y="1"/>
                      </a:lnTo>
                      <a:lnTo>
                        <a:pt x="95" y="6"/>
                      </a:lnTo>
                      <a:lnTo>
                        <a:pt x="95" y="6"/>
                      </a:lnTo>
                      <a:lnTo>
                        <a:pt x="97" y="11"/>
                      </a:lnTo>
                      <a:lnTo>
                        <a:pt x="98" y="12"/>
                      </a:lnTo>
                      <a:lnTo>
                        <a:pt x="100" y="12"/>
                      </a:lnTo>
                      <a:lnTo>
                        <a:pt x="102" y="11"/>
                      </a:lnTo>
                      <a:lnTo>
                        <a:pt x="105" y="7"/>
                      </a:lnTo>
                      <a:lnTo>
                        <a:pt x="108" y="5"/>
                      </a:lnTo>
                      <a:lnTo>
                        <a:pt x="112" y="3"/>
                      </a:lnTo>
                      <a:lnTo>
                        <a:pt x="114" y="3"/>
                      </a:lnTo>
                      <a:lnTo>
                        <a:pt x="115" y="5"/>
                      </a:lnTo>
                      <a:lnTo>
                        <a:pt x="119" y="11"/>
                      </a:lnTo>
                      <a:lnTo>
                        <a:pt x="119" y="11"/>
                      </a:lnTo>
                      <a:lnTo>
                        <a:pt x="124" y="19"/>
                      </a:lnTo>
                      <a:lnTo>
                        <a:pt x="128" y="25"/>
                      </a:lnTo>
                      <a:lnTo>
                        <a:pt x="131" y="29"/>
                      </a:lnTo>
                      <a:lnTo>
                        <a:pt x="135" y="33"/>
                      </a:lnTo>
                      <a:lnTo>
                        <a:pt x="142" y="37"/>
                      </a:lnTo>
                      <a:lnTo>
                        <a:pt x="149" y="41"/>
                      </a:lnTo>
                      <a:lnTo>
                        <a:pt x="149" y="41"/>
                      </a:lnTo>
                      <a:lnTo>
                        <a:pt x="166" y="48"/>
                      </a:lnTo>
                      <a:lnTo>
                        <a:pt x="174" y="52"/>
                      </a:lnTo>
                      <a:lnTo>
                        <a:pt x="175" y="53"/>
                      </a:lnTo>
                      <a:lnTo>
                        <a:pt x="174" y="56"/>
                      </a:lnTo>
                      <a:lnTo>
                        <a:pt x="174" y="56"/>
                      </a:lnTo>
                      <a:lnTo>
                        <a:pt x="164" y="67"/>
                      </a:lnTo>
                      <a:lnTo>
                        <a:pt x="159" y="75"/>
                      </a:lnTo>
                      <a:lnTo>
                        <a:pt x="159" y="7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6" name="Freeform 148">
                  <a:extLst>
                    <a:ext uri="{FF2B5EF4-FFF2-40B4-BE49-F238E27FC236}">
                      <a16:creationId xmlns:a16="http://schemas.microsoft.com/office/drawing/2014/main" id="{9CAAA181-A1B0-4872-B94B-4AE7CF0B1F69}"/>
                    </a:ext>
                  </a:extLst>
                </p:cNvPr>
                <p:cNvSpPr>
                  <a:spLocks/>
                </p:cNvSpPr>
                <p:nvPr/>
              </p:nvSpPr>
              <p:spPr bwMode="auto">
                <a:xfrm>
                  <a:off x="2088" y="1520"/>
                  <a:ext cx="10" cy="5"/>
                </a:xfrm>
                <a:custGeom>
                  <a:avLst/>
                  <a:gdLst>
                    <a:gd name="T0" fmla="*/ 23 w 29"/>
                    <a:gd name="T1" fmla="*/ 3 h 14"/>
                    <a:gd name="T2" fmla="*/ 23 w 29"/>
                    <a:gd name="T3" fmla="*/ 3 h 14"/>
                    <a:gd name="T4" fmla="*/ 3 w 29"/>
                    <a:gd name="T5" fmla="*/ 0 h 14"/>
                    <a:gd name="T6" fmla="*/ 0 w 29"/>
                    <a:gd name="T7" fmla="*/ 0 h 14"/>
                    <a:gd name="T8" fmla="*/ 0 w 29"/>
                    <a:gd name="T9" fmla="*/ 0 h 14"/>
                    <a:gd name="T10" fmla="*/ 4 w 29"/>
                    <a:gd name="T11" fmla="*/ 4 h 14"/>
                    <a:gd name="T12" fmla="*/ 4 w 29"/>
                    <a:gd name="T13" fmla="*/ 4 h 14"/>
                    <a:gd name="T14" fmla="*/ 7 w 29"/>
                    <a:gd name="T15" fmla="*/ 8 h 14"/>
                    <a:gd name="T16" fmla="*/ 12 w 29"/>
                    <a:gd name="T17" fmla="*/ 11 h 14"/>
                    <a:gd name="T18" fmla="*/ 22 w 29"/>
                    <a:gd name="T19" fmla="*/ 13 h 14"/>
                    <a:gd name="T20" fmla="*/ 26 w 29"/>
                    <a:gd name="T21" fmla="*/ 14 h 14"/>
                    <a:gd name="T22" fmla="*/ 28 w 29"/>
                    <a:gd name="T23" fmla="*/ 13 h 14"/>
                    <a:gd name="T24" fmla="*/ 29 w 29"/>
                    <a:gd name="T25" fmla="*/ 12 h 14"/>
                    <a:gd name="T26" fmla="*/ 28 w 29"/>
                    <a:gd name="T27" fmla="*/ 9 h 14"/>
                    <a:gd name="T28" fmla="*/ 28 w 29"/>
                    <a:gd name="T29" fmla="*/ 9 h 14"/>
                    <a:gd name="T30" fmla="*/ 23 w 29"/>
                    <a:gd name="T31" fmla="*/ 3 h 14"/>
                    <a:gd name="T32" fmla="*/ 23 w 29"/>
                    <a:gd name="T33"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 h="14">
                      <a:moveTo>
                        <a:pt x="23" y="3"/>
                      </a:moveTo>
                      <a:lnTo>
                        <a:pt x="23" y="3"/>
                      </a:lnTo>
                      <a:lnTo>
                        <a:pt x="3" y="0"/>
                      </a:lnTo>
                      <a:lnTo>
                        <a:pt x="0" y="0"/>
                      </a:lnTo>
                      <a:lnTo>
                        <a:pt x="0" y="0"/>
                      </a:lnTo>
                      <a:lnTo>
                        <a:pt x="4" y="4"/>
                      </a:lnTo>
                      <a:lnTo>
                        <a:pt x="4" y="4"/>
                      </a:lnTo>
                      <a:lnTo>
                        <a:pt x="7" y="8"/>
                      </a:lnTo>
                      <a:lnTo>
                        <a:pt x="12" y="11"/>
                      </a:lnTo>
                      <a:lnTo>
                        <a:pt x="22" y="13"/>
                      </a:lnTo>
                      <a:lnTo>
                        <a:pt x="26" y="14"/>
                      </a:lnTo>
                      <a:lnTo>
                        <a:pt x="28" y="13"/>
                      </a:lnTo>
                      <a:lnTo>
                        <a:pt x="29" y="12"/>
                      </a:lnTo>
                      <a:lnTo>
                        <a:pt x="28" y="9"/>
                      </a:lnTo>
                      <a:lnTo>
                        <a:pt x="28" y="9"/>
                      </a:lnTo>
                      <a:lnTo>
                        <a:pt x="23" y="3"/>
                      </a:lnTo>
                      <a:lnTo>
                        <a:pt x="23"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7" name="Freeform 149">
                  <a:extLst>
                    <a:ext uri="{FF2B5EF4-FFF2-40B4-BE49-F238E27FC236}">
                      <a16:creationId xmlns:a16="http://schemas.microsoft.com/office/drawing/2014/main" id="{722A7971-C4DA-4786-8287-97027DAD5171}"/>
                    </a:ext>
                  </a:extLst>
                </p:cNvPr>
                <p:cNvSpPr>
                  <a:spLocks/>
                </p:cNvSpPr>
                <p:nvPr/>
              </p:nvSpPr>
              <p:spPr bwMode="auto">
                <a:xfrm>
                  <a:off x="2051" y="1389"/>
                  <a:ext cx="235" cy="154"/>
                </a:xfrm>
                <a:custGeom>
                  <a:avLst/>
                  <a:gdLst>
                    <a:gd name="T0" fmla="*/ 183 w 704"/>
                    <a:gd name="T1" fmla="*/ 363 h 461"/>
                    <a:gd name="T2" fmla="*/ 264 w 704"/>
                    <a:gd name="T3" fmla="*/ 348 h 461"/>
                    <a:gd name="T4" fmla="*/ 296 w 704"/>
                    <a:gd name="T5" fmla="*/ 363 h 461"/>
                    <a:gd name="T6" fmla="*/ 325 w 704"/>
                    <a:gd name="T7" fmla="*/ 383 h 461"/>
                    <a:gd name="T8" fmla="*/ 330 w 704"/>
                    <a:gd name="T9" fmla="*/ 410 h 461"/>
                    <a:gd name="T10" fmla="*/ 375 w 704"/>
                    <a:gd name="T11" fmla="*/ 423 h 461"/>
                    <a:gd name="T12" fmla="*/ 457 w 704"/>
                    <a:gd name="T13" fmla="*/ 461 h 461"/>
                    <a:gd name="T14" fmla="*/ 463 w 704"/>
                    <a:gd name="T15" fmla="*/ 438 h 461"/>
                    <a:gd name="T16" fmla="*/ 411 w 704"/>
                    <a:gd name="T17" fmla="*/ 397 h 461"/>
                    <a:gd name="T18" fmla="*/ 444 w 704"/>
                    <a:gd name="T19" fmla="*/ 388 h 461"/>
                    <a:gd name="T20" fmla="*/ 507 w 704"/>
                    <a:gd name="T21" fmla="*/ 413 h 461"/>
                    <a:gd name="T22" fmla="*/ 543 w 704"/>
                    <a:gd name="T23" fmla="*/ 401 h 461"/>
                    <a:gd name="T24" fmla="*/ 541 w 704"/>
                    <a:gd name="T25" fmla="*/ 349 h 461"/>
                    <a:gd name="T26" fmla="*/ 492 w 704"/>
                    <a:gd name="T27" fmla="*/ 318 h 461"/>
                    <a:gd name="T28" fmla="*/ 532 w 704"/>
                    <a:gd name="T29" fmla="*/ 271 h 461"/>
                    <a:gd name="T30" fmla="*/ 562 w 704"/>
                    <a:gd name="T31" fmla="*/ 299 h 461"/>
                    <a:gd name="T32" fmla="*/ 616 w 704"/>
                    <a:gd name="T33" fmla="*/ 310 h 461"/>
                    <a:gd name="T34" fmla="*/ 665 w 704"/>
                    <a:gd name="T35" fmla="*/ 284 h 461"/>
                    <a:gd name="T36" fmla="*/ 694 w 704"/>
                    <a:gd name="T37" fmla="*/ 271 h 461"/>
                    <a:gd name="T38" fmla="*/ 654 w 704"/>
                    <a:gd name="T39" fmla="*/ 252 h 461"/>
                    <a:gd name="T40" fmla="*/ 619 w 704"/>
                    <a:gd name="T41" fmla="*/ 215 h 461"/>
                    <a:gd name="T42" fmla="*/ 553 w 704"/>
                    <a:gd name="T43" fmla="*/ 201 h 461"/>
                    <a:gd name="T44" fmla="*/ 554 w 704"/>
                    <a:gd name="T45" fmla="*/ 178 h 461"/>
                    <a:gd name="T46" fmla="*/ 571 w 704"/>
                    <a:gd name="T47" fmla="*/ 168 h 461"/>
                    <a:gd name="T48" fmla="*/ 596 w 704"/>
                    <a:gd name="T49" fmla="*/ 146 h 461"/>
                    <a:gd name="T50" fmla="*/ 574 w 704"/>
                    <a:gd name="T51" fmla="*/ 127 h 461"/>
                    <a:gd name="T52" fmla="*/ 537 w 704"/>
                    <a:gd name="T53" fmla="*/ 117 h 461"/>
                    <a:gd name="T54" fmla="*/ 513 w 704"/>
                    <a:gd name="T55" fmla="*/ 91 h 461"/>
                    <a:gd name="T56" fmla="*/ 464 w 704"/>
                    <a:gd name="T57" fmla="*/ 94 h 461"/>
                    <a:gd name="T58" fmla="*/ 437 w 704"/>
                    <a:gd name="T59" fmla="*/ 54 h 461"/>
                    <a:gd name="T60" fmla="*/ 406 w 704"/>
                    <a:gd name="T61" fmla="*/ 44 h 461"/>
                    <a:gd name="T62" fmla="*/ 359 w 704"/>
                    <a:gd name="T63" fmla="*/ 48 h 461"/>
                    <a:gd name="T64" fmla="*/ 314 w 704"/>
                    <a:gd name="T65" fmla="*/ 66 h 461"/>
                    <a:gd name="T66" fmla="*/ 285 w 704"/>
                    <a:gd name="T67" fmla="*/ 45 h 461"/>
                    <a:gd name="T68" fmla="*/ 301 w 704"/>
                    <a:gd name="T69" fmla="*/ 18 h 461"/>
                    <a:gd name="T70" fmla="*/ 222 w 704"/>
                    <a:gd name="T71" fmla="*/ 14 h 461"/>
                    <a:gd name="T72" fmla="*/ 160 w 704"/>
                    <a:gd name="T73" fmla="*/ 41 h 461"/>
                    <a:gd name="T74" fmla="*/ 150 w 704"/>
                    <a:gd name="T75" fmla="*/ 86 h 461"/>
                    <a:gd name="T76" fmla="*/ 120 w 704"/>
                    <a:gd name="T77" fmla="*/ 69 h 461"/>
                    <a:gd name="T78" fmla="*/ 153 w 704"/>
                    <a:gd name="T79" fmla="*/ 23 h 461"/>
                    <a:gd name="T80" fmla="*/ 153 w 704"/>
                    <a:gd name="T81" fmla="*/ 4 h 461"/>
                    <a:gd name="T82" fmla="*/ 69 w 704"/>
                    <a:gd name="T83" fmla="*/ 33 h 461"/>
                    <a:gd name="T84" fmla="*/ 1 w 704"/>
                    <a:gd name="T85" fmla="*/ 77 h 461"/>
                    <a:gd name="T86" fmla="*/ 54 w 704"/>
                    <a:gd name="T87" fmla="*/ 102 h 461"/>
                    <a:gd name="T88" fmla="*/ 5 w 704"/>
                    <a:gd name="T89" fmla="*/ 101 h 461"/>
                    <a:gd name="T90" fmla="*/ 20 w 704"/>
                    <a:gd name="T91" fmla="*/ 127 h 461"/>
                    <a:gd name="T92" fmla="*/ 80 w 704"/>
                    <a:gd name="T93" fmla="*/ 129 h 461"/>
                    <a:gd name="T94" fmla="*/ 154 w 704"/>
                    <a:gd name="T95" fmla="*/ 145 h 461"/>
                    <a:gd name="T96" fmla="*/ 227 w 704"/>
                    <a:gd name="T97" fmla="*/ 141 h 461"/>
                    <a:gd name="T98" fmla="*/ 276 w 704"/>
                    <a:gd name="T99" fmla="*/ 136 h 461"/>
                    <a:gd name="T100" fmla="*/ 299 w 704"/>
                    <a:gd name="T101" fmla="*/ 137 h 461"/>
                    <a:gd name="T102" fmla="*/ 307 w 704"/>
                    <a:gd name="T103" fmla="*/ 181 h 461"/>
                    <a:gd name="T104" fmla="*/ 358 w 704"/>
                    <a:gd name="T105" fmla="*/ 191 h 461"/>
                    <a:gd name="T106" fmla="*/ 397 w 704"/>
                    <a:gd name="T107" fmla="*/ 222 h 461"/>
                    <a:gd name="T108" fmla="*/ 370 w 704"/>
                    <a:gd name="T109" fmla="*/ 255 h 461"/>
                    <a:gd name="T110" fmla="*/ 454 w 704"/>
                    <a:gd name="T111" fmla="*/ 267 h 461"/>
                    <a:gd name="T112" fmla="*/ 412 w 704"/>
                    <a:gd name="T113" fmla="*/ 303 h 461"/>
                    <a:gd name="T114" fmla="*/ 384 w 704"/>
                    <a:gd name="T115" fmla="*/ 263 h 461"/>
                    <a:gd name="T116" fmla="*/ 318 w 704"/>
                    <a:gd name="T117" fmla="*/ 282 h 461"/>
                    <a:gd name="T118" fmla="*/ 286 w 704"/>
                    <a:gd name="T119" fmla="*/ 318 h 461"/>
                    <a:gd name="T120" fmla="*/ 212 w 704"/>
                    <a:gd name="T121" fmla="*/ 322 h 461"/>
                    <a:gd name="T122" fmla="*/ 157 w 704"/>
                    <a:gd name="T123" fmla="*/ 354 h 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704" h="461">
                      <a:moveTo>
                        <a:pt x="157" y="359"/>
                      </a:moveTo>
                      <a:lnTo>
                        <a:pt x="157" y="359"/>
                      </a:lnTo>
                      <a:lnTo>
                        <a:pt x="160" y="359"/>
                      </a:lnTo>
                      <a:lnTo>
                        <a:pt x="161" y="360"/>
                      </a:lnTo>
                      <a:lnTo>
                        <a:pt x="165" y="362"/>
                      </a:lnTo>
                      <a:lnTo>
                        <a:pt x="167" y="363"/>
                      </a:lnTo>
                      <a:lnTo>
                        <a:pt x="171" y="365"/>
                      </a:lnTo>
                      <a:lnTo>
                        <a:pt x="176" y="365"/>
                      </a:lnTo>
                      <a:lnTo>
                        <a:pt x="183" y="363"/>
                      </a:lnTo>
                      <a:lnTo>
                        <a:pt x="183" y="363"/>
                      </a:lnTo>
                      <a:lnTo>
                        <a:pt x="213" y="355"/>
                      </a:lnTo>
                      <a:lnTo>
                        <a:pt x="227" y="353"/>
                      </a:lnTo>
                      <a:lnTo>
                        <a:pt x="233" y="353"/>
                      </a:lnTo>
                      <a:lnTo>
                        <a:pt x="236" y="354"/>
                      </a:lnTo>
                      <a:lnTo>
                        <a:pt x="236" y="354"/>
                      </a:lnTo>
                      <a:lnTo>
                        <a:pt x="240" y="354"/>
                      </a:lnTo>
                      <a:lnTo>
                        <a:pt x="245" y="354"/>
                      </a:lnTo>
                      <a:lnTo>
                        <a:pt x="253" y="350"/>
                      </a:lnTo>
                      <a:lnTo>
                        <a:pt x="261" y="348"/>
                      </a:lnTo>
                      <a:lnTo>
                        <a:pt x="264" y="348"/>
                      </a:lnTo>
                      <a:lnTo>
                        <a:pt x="267" y="349"/>
                      </a:lnTo>
                      <a:lnTo>
                        <a:pt x="267" y="349"/>
                      </a:lnTo>
                      <a:lnTo>
                        <a:pt x="268" y="350"/>
                      </a:lnTo>
                      <a:lnTo>
                        <a:pt x="272" y="351"/>
                      </a:lnTo>
                      <a:lnTo>
                        <a:pt x="279" y="353"/>
                      </a:lnTo>
                      <a:lnTo>
                        <a:pt x="284" y="354"/>
                      </a:lnTo>
                      <a:lnTo>
                        <a:pt x="287" y="356"/>
                      </a:lnTo>
                      <a:lnTo>
                        <a:pt x="292" y="359"/>
                      </a:lnTo>
                      <a:lnTo>
                        <a:pt x="296" y="363"/>
                      </a:lnTo>
                      <a:lnTo>
                        <a:pt x="296" y="363"/>
                      </a:lnTo>
                      <a:lnTo>
                        <a:pt x="301" y="368"/>
                      </a:lnTo>
                      <a:lnTo>
                        <a:pt x="305" y="371"/>
                      </a:lnTo>
                      <a:lnTo>
                        <a:pt x="312" y="372"/>
                      </a:lnTo>
                      <a:lnTo>
                        <a:pt x="318" y="373"/>
                      </a:lnTo>
                      <a:lnTo>
                        <a:pt x="322" y="374"/>
                      </a:lnTo>
                      <a:lnTo>
                        <a:pt x="326" y="376"/>
                      </a:lnTo>
                      <a:lnTo>
                        <a:pt x="327" y="377"/>
                      </a:lnTo>
                      <a:lnTo>
                        <a:pt x="327" y="379"/>
                      </a:lnTo>
                      <a:lnTo>
                        <a:pt x="325" y="383"/>
                      </a:lnTo>
                      <a:lnTo>
                        <a:pt x="325" y="383"/>
                      </a:lnTo>
                      <a:lnTo>
                        <a:pt x="319" y="391"/>
                      </a:lnTo>
                      <a:lnTo>
                        <a:pt x="315" y="395"/>
                      </a:lnTo>
                      <a:lnTo>
                        <a:pt x="314" y="396"/>
                      </a:lnTo>
                      <a:lnTo>
                        <a:pt x="314" y="397"/>
                      </a:lnTo>
                      <a:lnTo>
                        <a:pt x="315" y="402"/>
                      </a:lnTo>
                      <a:lnTo>
                        <a:pt x="315" y="402"/>
                      </a:lnTo>
                      <a:lnTo>
                        <a:pt x="319" y="407"/>
                      </a:lnTo>
                      <a:lnTo>
                        <a:pt x="321" y="407"/>
                      </a:lnTo>
                      <a:lnTo>
                        <a:pt x="326" y="408"/>
                      </a:lnTo>
                      <a:lnTo>
                        <a:pt x="330" y="410"/>
                      </a:lnTo>
                      <a:lnTo>
                        <a:pt x="335" y="413"/>
                      </a:lnTo>
                      <a:lnTo>
                        <a:pt x="335" y="413"/>
                      </a:lnTo>
                      <a:lnTo>
                        <a:pt x="341" y="416"/>
                      </a:lnTo>
                      <a:lnTo>
                        <a:pt x="346" y="417"/>
                      </a:lnTo>
                      <a:lnTo>
                        <a:pt x="356" y="416"/>
                      </a:lnTo>
                      <a:lnTo>
                        <a:pt x="361" y="416"/>
                      </a:lnTo>
                      <a:lnTo>
                        <a:pt x="366" y="416"/>
                      </a:lnTo>
                      <a:lnTo>
                        <a:pt x="371" y="418"/>
                      </a:lnTo>
                      <a:lnTo>
                        <a:pt x="375" y="423"/>
                      </a:lnTo>
                      <a:lnTo>
                        <a:pt x="375" y="423"/>
                      </a:lnTo>
                      <a:lnTo>
                        <a:pt x="378" y="428"/>
                      </a:lnTo>
                      <a:lnTo>
                        <a:pt x="382" y="431"/>
                      </a:lnTo>
                      <a:lnTo>
                        <a:pt x="387" y="434"/>
                      </a:lnTo>
                      <a:lnTo>
                        <a:pt x="392" y="436"/>
                      </a:lnTo>
                      <a:lnTo>
                        <a:pt x="418" y="447"/>
                      </a:lnTo>
                      <a:lnTo>
                        <a:pt x="418" y="447"/>
                      </a:lnTo>
                      <a:lnTo>
                        <a:pt x="435" y="455"/>
                      </a:lnTo>
                      <a:lnTo>
                        <a:pt x="449" y="459"/>
                      </a:lnTo>
                      <a:lnTo>
                        <a:pt x="454" y="461"/>
                      </a:lnTo>
                      <a:lnTo>
                        <a:pt x="457" y="461"/>
                      </a:lnTo>
                      <a:lnTo>
                        <a:pt x="461" y="459"/>
                      </a:lnTo>
                      <a:lnTo>
                        <a:pt x="463" y="457"/>
                      </a:lnTo>
                      <a:lnTo>
                        <a:pt x="463" y="457"/>
                      </a:lnTo>
                      <a:lnTo>
                        <a:pt x="466" y="455"/>
                      </a:lnTo>
                      <a:lnTo>
                        <a:pt x="468" y="452"/>
                      </a:lnTo>
                      <a:lnTo>
                        <a:pt x="473" y="451"/>
                      </a:lnTo>
                      <a:lnTo>
                        <a:pt x="473" y="450"/>
                      </a:lnTo>
                      <a:lnTo>
                        <a:pt x="472" y="447"/>
                      </a:lnTo>
                      <a:lnTo>
                        <a:pt x="463" y="438"/>
                      </a:lnTo>
                      <a:lnTo>
                        <a:pt x="463" y="438"/>
                      </a:lnTo>
                      <a:lnTo>
                        <a:pt x="451" y="425"/>
                      </a:lnTo>
                      <a:lnTo>
                        <a:pt x="443" y="419"/>
                      </a:lnTo>
                      <a:lnTo>
                        <a:pt x="435" y="414"/>
                      </a:lnTo>
                      <a:lnTo>
                        <a:pt x="428" y="407"/>
                      </a:lnTo>
                      <a:lnTo>
                        <a:pt x="428" y="407"/>
                      </a:lnTo>
                      <a:lnTo>
                        <a:pt x="424" y="405"/>
                      </a:lnTo>
                      <a:lnTo>
                        <a:pt x="421" y="402"/>
                      </a:lnTo>
                      <a:lnTo>
                        <a:pt x="414" y="400"/>
                      </a:lnTo>
                      <a:lnTo>
                        <a:pt x="411" y="400"/>
                      </a:lnTo>
                      <a:lnTo>
                        <a:pt x="411" y="397"/>
                      </a:lnTo>
                      <a:lnTo>
                        <a:pt x="411" y="396"/>
                      </a:lnTo>
                      <a:lnTo>
                        <a:pt x="414" y="393"/>
                      </a:lnTo>
                      <a:lnTo>
                        <a:pt x="414" y="393"/>
                      </a:lnTo>
                      <a:lnTo>
                        <a:pt x="421" y="387"/>
                      </a:lnTo>
                      <a:lnTo>
                        <a:pt x="423" y="384"/>
                      </a:lnTo>
                      <a:lnTo>
                        <a:pt x="427" y="383"/>
                      </a:lnTo>
                      <a:lnTo>
                        <a:pt x="430" y="383"/>
                      </a:lnTo>
                      <a:lnTo>
                        <a:pt x="434" y="383"/>
                      </a:lnTo>
                      <a:lnTo>
                        <a:pt x="438" y="385"/>
                      </a:lnTo>
                      <a:lnTo>
                        <a:pt x="444" y="388"/>
                      </a:lnTo>
                      <a:lnTo>
                        <a:pt x="444" y="388"/>
                      </a:lnTo>
                      <a:lnTo>
                        <a:pt x="463" y="400"/>
                      </a:lnTo>
                      <a:lnTo>
                        <a:pt x="483" y="413"/>
                      </a:lnTo>
                      <a:lnTo>
                        <a:pt x="483" y="413"/>
                      </a:lnTo>
                      <a:lnTo>
                        <a:pt x="489" y="416"/>
                      </a:lnTo>
                      <a:lnTo>
                        <a:pt x="492" y="417"/>
                      </a:lnTo>
                      <a:lnTo>
                        <a:pt x="497" y="417"/>
                      </a:lnTo>
                      <a:lnTo>
                        <a:pt x="501" y="417"/>
                      </a:lnTo>
                      <a:lnTo>
                        <a:pt x="506" y="414"/>
                      </a:lnTo>
                      <a:lnTo>
                        <a:pt x="507" y="413"/>
                      </a:lnTo>
                      <a:lnTo>
                        <a:pt x="507" y="413"/>
                      </a:lnTo>
                      <a:lnTo>
                        <a:pt x="511" y="412"/>
                      </a:lnTo>
                      <a:lnTo>
                        <a:pt x="515" y="408"/>
                      </a:lnTo>
                      <a:lnTo>
                        <a:pt x="523" y="402"/>
                      </a:lnTo>
                      <a:lnTo>
                        <a:pt x="523" y="402"/>
                      </a:lnTo>
                      <a:lnTo>
                        <a:pt x="526" y="401"/>
                      </a:lnTo>
                      <a:lnTo>
                        <a:pt x="531" y="400"/>
                      </a:lnTo>
                      <a:lnTo>
                        <a:pt x="540" y="402"/>
                      </a:lnTo>
                      <a:lnTo>
                        <a:pt x="542" y="402"/>
                      </a:lnTo>
                      <a:lnTo>
                        <a:pt x="543" y="401"/>
                      </a:lnTo>
                      <a:lnTo>
                        <a:pt x="545" y="400"/>
                      </a:lnTo>
                      <a:lnTo>
                        <a:pt x="545" y="394"/>
                      </a:lnTo>
                      <a:lnTo>
                        <a:pt x="542" y="383"/>
                      </a:lnTo>
                      <a:lnTo>
                        <a:pt x="542" y="383"/>
                      </a:lnTo>
                      <a:lnTo>
                        <a:pt x="540" y="372"/>
                      </a:lnTo>
                      <a:lnTo>
                        <a:pt x="539" y="363"/>
                      </a:lnTo>
                      <a:lnTo>
                        <a:pt x="540" y="359"/>
                      </a:lnTo>
                      <a:lnTo>
                        <a:pt x="541" y="354"/>
                      </a:lnTo>
                      <a:lnTo>
                        <a:pt x="541" y="351"/>
                      </a:lnTo>
                      <a:lnTo>
                        <a:pt x="541" y="349"/>
                      </a:lnTo>
                      <a:lnTo>
                        <a:pt x="537" y="346"/>
                      </a:lnTo>
                      <a:lnTo>
                        <a:pt x="532" y="344"/>
                      </a:lnTo>
                      <a:lnTo>
                        <a:pt x="532" y="344"/>
                      </a:lnTo>
                      <a:lnTo>
                        <a:pt x="518" y="338"/>
                      </a:lnTo>
                      <a:lnTo>
                        <a:pt x="507" y="333"/>
                      </a:lnTo>
                      <a:lnTo>
                        <a:pt x="502" y="331"/>
                      </a:lnTo>
                      <a:lnTo>
                        <a:pt x="498" y="328"/>
                      </a:lnTo>
                      <a:lnTo>
                        <a:pt x="495" y="323"/>
                      </a:lnTo>
                      <a:lnTo>
                        <a:pt x="492" y="318"/>
                      </a:lnTo>
                      <a:lnTo>
                        <a:pt x="492" y="318"/>
                      </a:lnTo>
                      <a:lnTo>
                        <a:pt x="491" y="314"/>
                      </a:lnTo>
                      <a:lnTo>
                        <a:pt x="492" y="308"/>
                      </a:lnTo>
                      <a:lnTo>
                        <a:pt x="494" y="301"/>
                      </a:lnTo>
                      <a:lnTo>
                        <a:pt x="496" y="297"/>
                      </a:lnTo>
                      <a:lnTo>
                        <a:pt x="501" y="288"/>
                      </a:lnTo>
                      <a:lnTo>
                        <a:pt x="502" y="284"/>
                      </a:lnTo>
                      <a:lnTo>
                        <a:pt x="502" y="284"/>
                      </a:lnTo>
                      <a:lnTo>
                        <a:pt x="507" y="282"/>
                      </a:lnTo>
                      <a:lnTo>
                        <a:pt x="519" y="276"/>
                      </a:lnTo>
                      <a:lnTo>
                        <a:pt x="532" y="271"/>
                      </a:lnTo>
                      <a:lnTo>
                        <a:pt x="540" y="271"/>
                      </a:lnTo>
                      <a:lnTo>
                        <a:pt x="545" y="271"/>
                      </a:lnTo>
                      <a:lnTo>
                        <a:pt x="545" y="271"/>
                      </a:lnTo>
                      <a:lnTo>
                        <a:pt x="548" y="272"/>
                      </a:lnTo>
                      <a:lnTo>
                        <a:pt x="551" y="275"/>
                      </a:lnTo>
                      <a:lnTo>
                        <a:pt x="553" y="277"/>
                      </a:lnTo>
                      <a:lnTo>
                        <a:pt x="554" y="280"/>
                      </a:lnTo>
                      <a:lnTo>
                        <a:pt x="557" y="287"/>
                      </a:lnTo>
                      <a:lnTo>
                        <a:pt x="562" y="299"/>
                      </a:lnTo>
                      <a:lnTo>
                        <a:pt x="562" y="299"/>
                      </a:lnTo>
                      <a:lnTo>
                        <a:pt x="569" y="315"/>
                      </a:lnTo>
                      <a:lnTo>
                        <a:pt x="575" y="327"/>
                      </a:lnTo>
                      <a:lnTo>
                        <a:pt x="577" y="332"/>
                      </a:lnTo>
                      <a:lnTo>
                        <a:pt x="582" y="333"/>
                      </a:lnTo>
                      <a:lnTo>
                        <a:pt x="586" y="333"/>
                      </a:lnTo>
                      <a:lnTo>
                        <a:pt x="591" y="329"/>
                      </a:lnTo>
                      <a:lnTo>
                        <a:pt x="591" y="329"/>
                      </a:lnTo>
                      <a:lnTo>
                        <a:pt x="600" y="320"/>
                      </a:lnTo>
                      <a:lnTo>
                        <a:pt x="609" y="314"/>
                      </a:lnTo>
                      <a:lnTo>
                        <a:pt x="616" y="310"/>
                      </a:lnTo>
                      <a:lnTo>
                        <a:pt x="626" y="309"/>
                      </a:lnTo>
                      <a:lnTo>
                        <a:pt x="626" y="309"/>
                      </a:lnTo>
                      <a:lnTo>
                        <a:pt x="632" y="309"/>
                      </a:lnTo>
                      <a:lnTo>
                        <a:pt x="638" y="306"/>
                      </a:lnTo>
                      <a:lnTo>
                        <a:pt x="644" y="303"/>
                      </a:lnTo>
                      <a:lnTo>
                        <a:pt x="651" y="299"/>
                      </a:lnTo>
                      <a:lnTo>
                        <a:pt x="661" y="291"/>
                      </a:lnTo>
                      <a:lnTo>
                        <a:pt x="664" y="287"/>
                      </a:lnTo>
                      <a:lnTo>
                        <a:pt x="665" y="284"/>
                      </a:lnTo>
                      <a:lnTo>
                        <a:pt x="665" y="284"/>
                      </a:lnTo>
                      <a:lnTo>
                        <a:pt x="666" y="283"/>
                      </a:lnTo>
                      <a:lnTo>
                        <a:pt x="667" y="283"/>
                      </a:lnTo>
                      <a:lnTo>
                        <a:pt x="671" y="286"/>
                      </a:lnTo>
                      <a:lnTo>
                        <a:pt x="674" y="287"/>
                      </a:lnTo>
                      <a:lnTo>
                        <a:pt x="678" y="286"/>
                      </a:lnTo>
                      <a:lnTo>
                        <a:pt x="680" y="283"/>
                      </a:lnTo>
                      <a:lnTo>
                        <a:pt x="684" y="280"/>
                      </a:lnTo>
                      <a:lnTo>
                        <a:pt x="684" y="280"/>
                      </a:lnTo>
                      <a:lnTo>
                        <a:pt x="689" y="275"/>
                      </a:lnTo>
                      <a:lnTo>
                        <a:pt x="694" y="271"/>
                      </a:lnTo>
                      <a:lnTo>
                        <a:pt x="702" y="267"/>
                      </a:lnTo>
                      <a:lnTo>
                        <a:pt x="704" y="266"/>
                      </a:lnTo>
                      <a:lnTo>
                        <a:pt x="702" y="265"/>
                      </a:lnTo>
                      <a:lnTo>
                        <a:pt x="690" y="260"/>
                      </a:lnTo>
                      <a:lnTo>
                        <a:pt x="690" y="260"/>
                      </a:lnTo>
                      <a:lnTo>
                        <a:pt x="679" y="257"/>
                      </a:lnTo>
                      <a:lnTo>
                        <a:pt x="672" y="255"/>
                      </a:lnTo>
                      <a:lnTo>
                        <a:pt x="662" y="254"/>
                      </a:lnTo>
                      <a:lnTo>
                        <a:pt x="659" y="254"/>
                      </a:lnTo>
                      <a:lnTo>
                        <a:pt x="654" y="252"/>
                      </a:lnTo>
                      <a:lnTo>
                        <a:pt x="650" y="249"/>
                      </a:lnTo>
                      <a:lnTo>
                        <a:pt x="645" y="246"/>
                      </a:lnTo>
                      <a:lnTo>
                        <a:pt x="645" y="246"/>
                      </a:lnTo>
                      <a:lnTo>
                        <a:pt x="639" y="237"/>
                      </a:lnTo>
                      <a:lnTo>
                        <a:pt x="638" y="233"/>
                      </a:lnTo>
                      <a:lnTo>
                        <a:pt x="637" y="232"/>
                      </a:lnTo>
                      <a:lnTo>
                        <a:pt x="636" y="230"/>
                      </a:lnTo>
                      <a:lnTo>
                        <a:pt x="626" y="220"/>
                      </a:lnTo>
                      <a:lnTo>
                        <a:pt x="626" y="220"/>
                      </a:lnTo>
                      <a:lnTo>
                        <a:pt x="619" y="215"/>
                      </a:lnTo>
                      <a:lnTo>
                        <a:pt x="613" y="213"/>
                      </a:lnTo>
                      <a:lnTo>
                        <a:pt x="608" y="213"/>
                      </a:lnTo>
                      <a:lnTo>
                        <a:pt x="604" y="213"/>
                      </a:lnTo>
                      <a:lnTo>
                        <a:pt x="596" y="216"/>
                      </a:lnTo>
                      <a:lnTo>
                        <a:pt x="592" y="216"/>
                      </a:lnTo>
                      <a:lnTo>
                        <a:pt x="586" y="215"/>
                      </a:lnTo>
                      <a:lnTo>
                        <a:pt x="586" y="215"/>
                      </a:lnTo>
                      <a:lnTo>
                        <a:pt x="575" y="212"/>
                      </a:lnTo>
                      <a:lnTo>
                        <a:pt x="563" y="205"/>
                      </a:lnTo>
                      <a:lnTo>
                        <a:pt x="553" y="201"/>
                      </a:lnTo>
                      <a:lnTo>
                        <a:pt x="547" y="196"/>
                      </a:lnTo>
                      <a:lnTo>
                        <a:pt x="547" y="196"/>
                      </a:lnTo>
                      <a:lnTo>
                        <a:pt x="546" y="193"/>
                      </a:lnTo>
                      <a:lnTo>
                        <a:pt x="546" y="191"/>
                      </a:lnTo>
                      <a:lnTo>
                        <a:pt x="547" y="186"/>
                      </a:lnTo>
                      <a:lnTo>
                        <a:pt x="552" y="181"/>
                      </a:lnTo>
                      <a:lnTo>
                        <a:pt x="552" y="181"/>
                      </a:lnTo>
                      <a:lnTo>
                        <a:pt x="552" y="180"/>
                      </a:lnTo>
                      <a:lnTo>
                        <a:pt x="552" y="179"/>
                      </a:lnTo>
                      <a:lnTo>
                        <a:pt x="554" y="178"/>
                      </a:lnTo>
                      <a:lnTo>
                        <a:pt x="562" y="176"/>
                      </a:lnTo>
                      <a:lnTo>
                        <a:pt x="562" y="176"/>
                      </a:lnTo>
                      <a:lnTo>
                        <a:pt x="572" y="175"/>
                      </a:lnTo>
                      <a:lnTo>
                        <a:pt x="585" y="175"/>
                      </a:lnTo>
                      <a:lnTo>
                        <a:pt x="596" y="176"/>
                      </a:lnTo>
                      <a:lnTo>
                        <a:pt x="596" y="176"/>
                      </a:lnTo>
                      <a:lnTo>
                        <a:pt x="592" y="175"/>
                      </a:lnTo>
                      <a:lnTo>
                        <a:pt x="581" y="173"/>
                      </a:lnTo>
                      <a:lnTo>
                        <a:pt x="576" y="170"/>
                      </a:lnTo>
                      <a:lnTo>
                        <a:pt x="571" y="168"/>
                      </a:lnTo>
                      <a:lnTo>
                        <a:pt x="568" y="164"/>
                      </a:lnTo>
                      <a:lnTo>
                        <a:pt x="566" y="162"/>
                      </a:lnTo>
                      <a:lnTo>
                        <a:pt x="566" y="162"/>
                      </a:lnTo>
                      <a:lnTo>
                        <a:pt x="568" y="158"/>
                      </a:lnTo>
                      <a:lnTo>
                        <a:pt x="570" y="156"/>
                      </a:lnTo>
                      <a:lnTo>
                        <a:pt x="574" y="153"/>
                      </a:lnTo>
                      <a:lnTo>
                        <a:pt x="579" y="151"/>
                      </a:lnTo>
                      <a:lnTo>
                        <a:pt x="588" y="148"/>
                      </a:lnTo>
                      <a:lnTo>
                        <a:pt x="596" y="146"/>
                      </a:lnTo>
                      <a:lnTo>
                        <a:pt x="596" y="146"/>
                      </a:lnTo>
                      <a:lnTo>
                        <a:pt x="598" y="146"/>
                      </a:lnTo>
                      <a:lnTo>
                        <a:pt x="599" y="144"/>
                      </a:lnTo>
                      <a:lnTo>
                        <a:pt x="599" y="142"/>
                      </a:lnTo>
                      <a:lnTo>
                        <a:pt x="598" y="140"/>
                      </a:lnTo>
                      <a:lnTo>
                        <a:pt x="591" y="136"/>
                      </a:lnTo>
                      <a:lnTo>
                        <a:pt x="581" y="131"/>
                      </a:lnTo>
                      <a:lnTo>
                        <a:pt x="581" y="131"/>
                      </a:lnTo>
                      <a:lnTo>
                        <a:pt x="577" y="130"/>
                      </a:lnTo>
                      <a:lnTo>
                        <a:pt x="575" y="128"/>
                      </a:lnTo>
                      <a:lnTo>
                        <a:pt x="574" y="127"/>
                      </a:lnTo>
                      <a:lnTo>
                        <a:pt x="574" y="124"/>
                      </a:lnTo>
                      <a:lnTo>
                        <a:pt x="575" y="123"/>
                      </a:lnTo>
                      <a:lnTo>
                        <a:pt x="574" y="120"/>
                      </a:lnTo>
                      <a:lnTo>
                        <a:pt x="572" y="119"/>
                      </a:lnTo>
                      <a:lnTo>
                        <a:pt x="569" y="117"/>
                      </a:lnTo>
                      <a:lnTo>
                        <a:pt x="569" y="117"/>
                      </a:lnTo>
                      <a:lnTo>
                        <a:pt x="560" y="114"/>
                      </a:lnTo>
                      <a:lnTo>
                        <a:pt x="554" y="116"/>
                      </a:lnTo>
                      <a:lnTo>
                        <a:pt x="547" y="117"/>
                      </a:lnTo>
                      <a:lnTo>
                        <a:pt x="537" y="117"/>
                      </a:lnTo>
                      <a:lnTo>
                        <a:pt x="537" y="117"/>
                      </a:lnTo>
                      <a:lnTo>
                        <a:pt x="531" y="117"/>
                      </a:lnTo>
                      <a:lnTo>
                        <a:pt x="530" y="117"/>
                      </a:lnTo>
                      <a:lnTo>
                        <a:pt x="530" y="116"/>
                      </a:lnTo>
                      <a:lnTo>
                        <a:pt x="530" y="114"/>
                      </a:lnTo>
                      <a:lnTo>
                        <a:pt x="529" y="111"/>
                      </a:lnTo>
                      <a:lnTo>
                        <a:pt x="526" y="107"/>
                      </a:lnTo>
                      <a:lnTo>
                        <a:pt x="523" y="102"/>
                      </a:lnTo>
                      <a:lnTo>
                        <a:pt x="523" y="102"/>
                      </a:lnTo>
                      <a:lnTo>
                        <a:pt x="513" y="91"/>
                      </a:lnTo>
                      <a:lnTo>
                        <a:pt x="507" y="85"/>
                      </a:lnTo>
                      <a:lnTo>
                        <a:pt x="503" y="83"/>
                      </a:lnTo>
                      <a:lnTo>
                        <a:pt x="500" y="82"/>
                      </a:lnTo>
                      <a:lnTo>
                        <a:pt x="495" y="82"/>
                      </a:lnTo>
                      <a:lnTo>
                        <a:pt x="488" y="83"/>
                      </a:lnTo>
                      <a:lnTo>
                        <a:pt x="488" y="83"/>
                      </a:lnTo>
                      <a:lnTo>
                        <a:pt x="480" y="84"/>
                      </a:lnTo>
                      <a:lnTo>
                        <a:pt x="475" y="88"/>
                      </a:lnTo>
                      <a:lnTo>
                        <a:pt x="467" y="92"/>
                      </a:lnTo>
                      <a:lnTo>
                        <a:pt x="464" y="94"/>
                      </a:lnTo>
                      <a:lnTo>
                        <a:pt x="462" y="94"/>
                      </a:lnTo>
                      <a:lnTo>
                        <a:pt x="460" y="91"/>
                      </a:lnTo>
                      <a:lnTo>
                        <a:pt x="458" y="88"/>
                      </a:lnTo>
                      <a:lnTo>
                        <a:pt x="458" y="88"/>
                      </a:lnTo>
                      <a:lnTo>
                        <a:pt x="457" y="80"/>
                      </a:lnTo>
                      <a:lnTo>
                        <a:pt x="456" y="77"/>
                      </a:lnTo>
                      <a:lnTo>
                        <a:pt x="454" y="73"/>
                      </a:lnTo>
                      <a:lnTo>
                        <a:pt x="444" y="61"/>
                      </a:lnTo>
                      <a:lnTo>
                        <a:pt x="444" y="61"/>
                      </a:lnTo>
                      <a:lnTo>
                        <a:pt x="437" y="54"/>
                      </a:lnTo>
                      <a:lnTo>
                        <a:pt x="432" y="49"/>
                      </a:lnTo>
                      <a:lnTo>
                        <a:pt x="428" y="46"/>
                      </a:lnTo>
                      <a:lnTo>
                        <a:pt x="424" y="46"/>
                      </a:lnTo>
                      <a:lnTo>
                        <a:pt x="422" y="46"/>
                      </a:lnTo>
                      <a:lnTo>
                        <a:pt x="420" y="46"/>
                      </a:lnTo>
                      <a:lnTo>
                        <a:pt x="414" y="48"/>
                      </a:lnTo>
                      <a:lnTo>
                        <a:pt x="414" y="48"/>
                      </a:lnTo>
                      <a:lnTo>
                        <a:pt x="411" y="48"/>
                      </a:lnTo>
                      <a:lnTo>
                        <a:pt x="409" y="46"/>
                      </a:lnTo>
                      <a:lnTo>
                        <a:pt x="406" y="44"/>
                      </a:lnTo>
                      <a:lnTo>
                        <a:pt x="404" y="44"/>
                      </a:lnTo>
                      <a:lnTo>
                        <a:pt x="401" y="43"/>
                      </a:lnTo>
                      <a:lnTo>
                        <a:pt x="389" y="43"/>
                      </a:lnTo>
                      <a:lnTo>
                        <a:pt x="389" y="43"/>
                      </a:lnTo>
                      <a:lnTo>
                        <a:pt x="382" y="44"/>
                      </a:lnTo>
                      <a:lnTo>
                        <a:pt x="376" y="43"/>
                      </a:lnTo>
                      <a:lnTo>
                        <a:pt x="369" y="43"/>
                      </a:lnTo>
                      <a:lnTo>
                        <a:pt x="365" y="43"/>
                      </a:lnTo>
                      <a:lnTo>
                        <a:pt x="363" y="44"/>
                      </a:lnTo>
                      <a:lnTo>
                        <a:pt x="359" y="48"/>
                      </a:lnTo>
                      <a:lnTo>
                        <a:pt x="355" y="52"/>
                      </a:lnTo>
                      <a:lnTo>
                        <a:pt x="355" y="52"/>
                      </a:lnTo>
                      <a:lnTo>
                        <a:pt x="347" y="63"/>
                      </a:lnTo>
                      <a:lnTo>
                        <a:pt x="342" y="66"/>
                      </a:lnTo>
                      <a:lnTo>
                        <a:pt x="338" y="68"/>
                      </a:lnTo>
                      <a:lnTo>
                        <a:pt x="335" y="69"/>
                      </a:lnTo>
                      <a:lnTo>
                        <a:pt x="330" y="69"/>
                      </a:lnTo>
                      <a:lnTo>
                        <a:pt x="320" y="67"/>
                      </a:lnTo>
                      <a:lnTo>
                        <a:pt x="320" y="67"/>
                      </a:lnTo>
                      <a:lnTo>
                        <a:pt x="314" y="66"/>
                      </a:lnTo>
                      <a:lnTo>
                        <a:pt x="313" y="67"/>
                      </a:lnTo>
                      <a:lnTo>
                        <a:pt x="312" y="67"/>
                      </a:lnTo>
                      <a:lnTo>
                        <a:pt x="310" y="67"/>
                      </a:lnTo>
                      <a:lnTo>
                        <a:pt x="301" y="62"/>
                      </a:lnTo>
                      <a:lnTo>
                        <a:pt x="301" y="62"/>
                      </a:lnTo>
                      <a:lnTo>
                        <a:pt x="295" y="58"/>
                      </a:lnTo>
                      <a:lnTo>
                        <a:pt x="290" y="55"/>
                      </a:lnTo>
                      <a:lnTo>
                        <a:pt x="286" y="52"/>
                      </a:lnTo>
                      <a:lnTo>
                        <a:pt x="285" y="49"/>
                      </a:lnTo>
                      <a:lnTo>
                        <a:pt x="285" y="45"/>
                      </a:lnTo>
                      <a:lnTo>
                        <a:pt x="285" y="43"/>
                      </a:lnTo>
                      <a:lnTo>
                        <a:pt x="287" y="40"/>
                      </a:lnTo>
                      <a:lnTo>
                        <a:pt x="291" y="38"/>
                      </a:lnTo>
                      <a:lnTo>
                        <a:pt x="291" y="38"/>
                      </a:lnTo>
                      <a:lnTo>
                        <a:pt x="298" y="34"/>
                      </a:lnTo>
                      <a:lnTo>
                        <a:pt x="303" y="31"/>
                      </a:lnTo>
                      <a:lnTo>
                        <a:pt x="304" y="28"/>
                      </a:lnTo>
                      <a:lnTo>
                        <a:pt x="304" y="24"/>
                      </a:lnTo>
                      <a:lnTo>
                        <a:pt x="303" y="22"/>
                      </a:lnTo>
                      <a:lnTo>
                        <a:pt x="301" y="18"/>
                      </a:lnTo>
                      <a:lnTo>
                        <a:pt x="301" y="18"/>
                      </a:lnTo>
                      <a:lnTo>
                        <a:pt x="295" y="12"/>
                      </a:lnTo>
                      <a:lnTo>
                        <a:pt x="291" y="10"/>
                      </a:lnTo>
                      <a:lnTo>
                        <a:pt x="287" y="9"/>
                      </a:lnTo>
                      <a:lnTo>
                        <a:pt x="278" y="9"/>
                      </a:lnTo>
                      <a:lnTo>
                        <a:pt x="278" y="9"/>
                      </a:lnTo>
                      <a:lnTo>
                        <a:pt x="250" y="9"/>
                      </a:lnTo>
                      <a:lnTo>
                        <a:pt x="235" y="10"/>
                      </a:lnTo>
                      <a:lnTo>
                        <a:pt x="222" y="14"/>
                      </a:lnTo>
                      <a:lnTo>
                        <a:pt x="222" y="14"/>
                      </a:lnTo>
                      <a:lnTo>
                        <a:pt x="216" y="15"/>
                      </a:lnTo>
                      <a:lnTo>
                        <a:pt x="210" y="15"/>
                      </a:lnTo>
                      <a:lnTo>
                        <a:pt x="197" y="15"/>
                      </a:lnTo>
                      <a:lnTo>
                        <a:pt x="190" y="16"/>
                      </a:lnTo>
                      <a:lnTo>
                        <a:pt x="184" y="18"/>
                      </a:lnTo>
                      <a:lnTo>
                        <a:pt x="178" y="22"/>
                      </a:lnTo>
                      <a:lnTo>
                        <a:pt x="173" y="28"/>
                      </a:lnTo>
                      <a:lnTo>
                        <a:pt x="173" y="28"/>
                      </a:lnTo>
                      <a:lnTo>
                        <a:pt x="167" y="35"/>
                      </a:lnTo>
                      <a:lnTo>
                        <a:pt x="160" y="41"/>
                      </a:lnTo>
                      <a:lnTo>
                        <a:pt x="149" y="52"/>
                      </a:lnTo>
                      <a:lnTo>
                        <a:pt x="144" y="56"/>
                      </a:lnTo>
                      <a:lnTo>
                        <a:pt x="142" y="61"/>
                      </a:lnTo>
                      <a:lnTo>
                        <a:pt x="142" y="65"/>
                      </a:lnTo>
                      <a:lnTo>
                        <a:pt x="143" y="67"/>
                      </a:lnTo>
                      <a:lnTo>
                        <a:pt x="143" y="67"/>
                      </a:lnTo>
                      <a:lnTo>
                        <a:pt x="147" y="72"/>
                      </a:lnTo>
                      <a:lnTo>
                        <a:pt x="149" y="77"/>
                      </a:lnTo>
                      <a:lnTo>
                        <a:pt x="150" y="82"/>
                      </a:lnTo>
                      <a:lnTo>
                        <a:pt x="150" y="86"/>
                      </a:lnTo>
                      <a:lnTo>
                        <a:pt x="150" y="91"/>
                      </a:lnTo>
                      <a:lnTo>
                        <a:pt x="148" y="94"/>
                      </a:lnTo>
                      <a:lnTo>
                        <a:pt x="144" y="95"/>
                      </a:lnTo>
                      <a:lnTo>
                        <a:pt x="138" y="92"/>
                      </a:lnTo>
                      <a:lnTo>
                        <a:pt x="138" y="92"/>
                      </a:lnTo>
                      <a:lnTo>
                        <a:pt x="127" y="85"/>
                      </a:lnTo>
                      <a:lnTo>
                        <a:pt x="123" y="82"/>
                      </a:lnTo>
                      <a:lnTo>
                        <a:pt x="121" y="78"/>
                      </a:lnTo>
                      <a:lnTo>
                        <a:pt x="120" y="73"/>
                      </a:lnTo>
                      <a:lnTo>
                        <a:pt x="120" y="69"/>
                      </a:lnTo>
                      <a:lnTo>
                        <a:pt x="121" y="63"/>
                      </a:lnTo>
                      <a:lnTo>
                        <a:pt x="123" y="57"/>
                      </a:lnTo>
                      <a:lnTo>
                        <a:pt x="123" y="57"/>
                      </a:lnTo>
                      <a:lnTo>
                        <a:pt x="130" y="46"/>
                      </a:lnTo>
                      <a:lnTo>
                        <a:pt x="134" y="35"/>
                      </a:lnTo>
                      <a:lnTo>
                        <a:pt x="137" y="32"/>
                      </a:lnTo>
                      <a:lnTo>
                        <a:pt x="142" y="28"/>
                      </a:lnTo>
                      <a:lnTo>
                        <a:pt x="147" y="26"/>
                      </a:lnTo>
                      <a:lnTo>
                        <a:pt x="153" y="23"/>
                      </a:lnTo>
                      <a:lnTo>
                        <a:pt x="153" y="23"/>
                      </a:lnTo>
                      <a:lnTo>
                        <a:pt x="168" y="18"/>
                      </a:lnTo>
                      <a:lnTo>
                        <a:pt x="184" y="11"/>
                      </a:lnTo>
                      <a:lnTo>
                        <a:pt x="196" y="5"/>
                      </a:lnTo>
                      <a:lnTo>
                        <a:pt x="201" y="3"/>
                      </a:lnTo>
                      <a:lnTo>
                        <a:pt x="202" y="1"/>
                      </a:lnTo>
                      <a:lnTo>
                        <a:pt x="202" y="1"/>
                      </a:lnTo>
                      <a:lnTo>
                        <a:pt x="201" y="0"/>
                      </a:lnTo>
                      <a:lnTo>
                        <a:pt x="197" y="0"/>
                      </a:lnTo>
                      <a:lnTo>
                        <a:pt x="184" y="0"/>
                      </a:lnTo>
                      <a:lnTo>
                        <a:pt x="153" y="4"/>
                      </a:lnTo>
                      <a:lnTo>
                        <a:pt x="153" y="4"/>
                      </a:lnTo>
                      <a:lnTo>
                        <a:pt x="142" y="5"/>
                      </a:lnTo>
                      <a:lnTo>
                        <a:pt x="132" y="7"/>
                      </a:lnTo>
                      <a:lnTo>
                        <a:pt x="109" y="14"/>
                      </a:lnTo>
                      <a:lnTo>
                        <a:pt x="109" y="14"/>
                      </a:lnTo>
                      <a:lnTo>
                        <a:pt x="100" y="15"/>
                      </a:lnTo>
                      <a:lnTo>
                        <a:pt x="98" y="16"/>
                      </a:lnTo>
                      <a:lnTo>
                        <a:pt x="91" y="21"/>
                      </a:lnTo>
                      <a:lnTo>
                        <a:pt x="69" y="33"/>
                      </a:lnTo>
                      <a:lnTo>
                        <a:pt x="69" y="33"/>
                      </a:lnTo>
                      <a:lnTo>
                        <a:pt x="43" y="49"/>
                      </a:lnTo>
                      <a:lnTo>
                        <a:pt x="30" y="57"/>
                      </a:lnTo>
                      <a:lnTo>
                        <a:pt x="24" y="63"/>
                      </a:lnTo>
                      <a:lnTo>
                        <a:pt x="20" y="67"/>
                      </a:lnTo>
                      <a:lnTo>
                        <a:pt x="20" y="67"/>
                      </a:lnTo>
                      <a:lnTo>
                        <a:pt x="18" y="69"/>
                      </a:lnTo>
                      <a:lnTo>
                        <a:pt x="14" y="71"/>
                      </a:lnTo>
                      <a:lnTo>
                        <a:pt x="6" y="73"/>
                      </a:lnTo>
                      <a:lnTo>
                        <a:pt x="2" y="74"/>
                      </a:lnTo>
                      <a:lnTo>
                        <a:pt x="1" y="77"/>
                      </a:lnTo>
                      <a:lnTo>
                        <a:pt x="2" y="79"/>
                      </a:lnTo>
                      <a:lnTo>
                        <a:pt x="6" y="83"/>
                      </a:lnTo>
                      <a:lnTo>
                        <a:pt x="6" y="83"/>
                      </a:lnTo>
                      <a:lnTo>
                        <a:pt x="12" y="86"/>
                      </a:lnTo>
                      <a:lnTo>
                        <a:pt x="20" y="89"/>
                      </a:lnTo>
                      <a:lnTo>
                        <a:pt x="40" y="95"/>
                      </a:lnTo>
                      <a:lnTo>
                        <a:pt x="53" y="99"/>
                      </a:lnTo>
                      <a:lnTo>
                        <a:pt x="57" y="100"/>
                      </a:lnTo>
                      <a:lnTo>
                        <a:pt x="55" y="101"/>
                      </a:lnTo>
                      <a:lnTo>
                        <a:pt x="54" y="102"/>
                      </a:lnTo>
                      <a:lnTo>
                        <a:pt x="54" y="102"/>
                      </a:lnTo>
                      <a:lnTo>
                        <a:pt x="48" y="106"/>
                      </a:lnTo>
                      <a:lnTo>
                        <a:pt x="45" y="108"/>
                      </a:lnTo>
                      <a:lnTo>
                        <a:pt x="43" y="110"/>
                      </a:lnTo>
                      <a:lnTo>
                        <a:pt x="41" y="110"/>
                      </a:lnTo>
                      <a:lnTo>
                        <a:pt x="30" y="107"/>
                      </a:lnTo>
                      <a:lnTo>
                        <a:pt x="30" y="107"/>
                      </a:lnTo>
                      <a:lnTo>
                        <a:pt x="17" y="103"/>
                      </a:lnTo>
                      <a:lnTo>
                        <a:pt x="8" y="101"/>
                      </a:lnTo>
                      <a:lnTo>
                        <a:pt x="5" y="101"/>
                      </a:lnTo>
                      <a:lnTo>
                        <a:pt x="2" y="102"/>
                      </a:lnTo>
                      <a:lnTo>
                        <a:pt x="1" y="103"/>
                      </a:lnTo>
                      <a:lnTo>
                        <a:pt x="0" y="107"/>
                      </a:lnTo>
                      <a:lnTo>
                        <a:pt x="0" y="107"/>
                      </a:lnTo>
                      <a:lnTo>
                        <a:pt x="1" y="113"/>
                      </a:lnTo>
                      <a:lnTo>
                        <a:pt x="1" y="117"/>
                      </a:lnTo>
                      <a:lnTo>
                        <a:pt x="2" y="119"/>
                      </a:lnTo>
                      <a:lnTo>
                        <a:pt x="5" y="120"/>
                      </a:lnTo>
                      <a:lnTo>
                        <a:pt x="8" y="123"/>
                      </a:lnTo>
                      <a:lnTo>
                        <a:pt x="20" y="127"/>
                      </a:lnTo>
                      <a:lnTo>
                        <a:pt x="20" y="127"/>
                      </a:lnTo>
                      <a:lnTo>
                        <a:pt x="28" y="128"/>
                      </a:lnTo>
                      <a:lnTo>
                        <a:pt x="35" y="128"/>
                      </a:lnTo>
                      <a:lnTo>
                        <a:pt x="49" y="125"/>
                      </a:lnTo>
                      <a:lnTo>
                        <a:pt x="55" y="124"/>
                      </a:lnTo>
                      <a:lnTo>
                        <a:pt x="63" y="123"/>
                      </a:lnTo>
                      <a:lnTo>
                        <a:pt x="69" y="124"/>
                      </a:lnTo>
                      <a:lnTo>
                        <a:pt x="74" y="127"/>
                      </a:lnTo>
                      <a:lnTo>
                        <a:pt x="74" y="127"/>
                      </a:lnTo>
                      <a:lnTo>
                        <a:pt x="80" y="129"/>
                      </a:lnTo>
                      <a:lnTo>
                        <a:pt x="87" y="130"/>
                      </a:lnTo>
                      <a:lnTo>
                        <a:pt x="94" y="130"/>
                      </a:lnTo>
                      <a:lnTo>
                        <a:pt x="102" y="129"/>
                      </a:lnTo>
                      <a:lnTo>
                        <a:pt x="110" y="129"/>
                      </a:lnTo>
                      <a:lnTo>
                        <a:pt x="117" y="128"/>
                      </a:lnTo>
                      <a:lnTo>
                        <a:pt x="126" y="129"/>
                      </a:lnTo>
                      <a:lnTo>
                        <a:pt x="133" y="131"/>
                      </a:lnTo>
                      <a:lnTo>
                        <a:pt x="133" y="131"/>
                      </a:lnTo>
                      <a:lnTo>
                        <a:pt x="145" y="139"/>
                      </a:lnTo>
                      <a:lnTo>
                        <a:pt x="154" y="145"/>
                      </a:lnTo>
                      <a:lnTo>
                        <a:pt x="157" y="146"/>
                      </a:lnTo>
                      <a:lnTo>
                        <a:pt x="164" y="147"/>
                      </a:lnTo>
                      <a:lnTo>
                        <a:pt x="170" y="147"/>
                      </a:lnTo>
                      <a:lnTo>
                        <a:pt x="178" y="146"/>
                      </a:lnTo>
                      <a:lnTo>
                        <a:pt x="178" y="146"/>
                      </a:lnTo>
                      <a:lnTo>
                        <a:pt x="206" y="140"/>
                      </a:lnTo>
                      <a:lnTo>
                        <a:pt x="217" y="140"/>
                      </a:lnTo>
                      <a:lnTo>
                        <a:pt x="222" y="140"/>
                      </a:lnTo>
                      <a:lnTo>
                        <a:pt x="227" y="141"/>
                      </a:lnTo>
                      <a:lnTo>
                        <a:pt x="227" y="141"/>
                      </a:lnTo>
                      <a:lnTo>
                        <a:pt x="241" y="145"/>
                      </a:lnTo>
                      <a:lnTo>
                        <a:pt x="250" y="146"/>
                      </a:lnTo>
                      <a:lnTo>
                        <a:pt x="259" y="146"/>
                      </a:lnTo>
                      <a:lnTo>
                        <a:pt x="267" y="146"/>
                      </a:lnTo>
                      <a:lnTo>
                        <a:pt x="273" y="145"/>
                      </a:lnTo>
                      <a:lnTo>
                        <a:pt x="275" y="144"/>
                      </a:lnTo>
                      <a:lnTo>
                        <a:pt x="276" y="141"/>
                      </a:lnTo>
                      <a:lnTo>
                        <a:pt x="276" y="139"/>
                      </a:lnTo>
                      <a:lnTo>
                        <a:pt x="276" y="136"/>
                      </a:lnTo>
                      <a:lnTo>
                        <a:pt x="276" y="136"/>
                      </a:lnTo>
                      <a:lnTo>
                        <a:pt x="275" y="131"/>
                      </a:lnTo>
                      <a:lnTo>
                        <a:pt x="275" y="128"/>
                      </a:lnTo>
                      <a:lnTo>
                        <a:pt x="278" y="124"/>
                      </a:lnTo>
                      <a:lnTo>
                        <a:pt x="280" y="123"/>
                      </a:lnTo>
                      <a:lnTo>
                        <a:pt x="284" y="123"/>
                      </a:lnTo>
                      <a:lnTo>
                        <a:pt x="287" y="124"/>
                      </a:lnTo>
                      <a:lnTo>
                        <a:pt x="292" y="127"/>
                      </a:lnTo>
                      <a:lnTo>
                        <a:pt x="296" y="131"/>
                      </a:lnTo>
                      <a:lnTo>
                        <a:pt x="296" y="131"/>
                      </a:lnTo>
                      <a:lnTo>
                        <a:pt x="299" y="137"/>
                      </a:lnTo>
                      <a:lnTo>
                        <a:pt x="305" y="142"/>
                      </a:lnTo>
                      <a:lnTo>
                        <a:pt x="316" y="151"/>
                      </a:lnTo>
                      <a:lnTo>
                        <a:pt x="326" y="159"/>
                      </a:lnTo>
                      <a:lnTo>
                        <a:pt x="329" y="163"/>
                      </a:lnTo>
                      <a:lnTo>
                        <a:pt x="330" y="167"/>
                      </a:lnTo>
                      <a:lnTo>
                        <a:pt x="330" y="167"/>
                      </a:lnTo>
                      <a:lnTo>
                        <a:pt x="330" y="168"/>
                      </a:lnTo>
                      <a:lnTo>
                        <a:pt x="327" y="170"/>
                      </a:lnTo>
                      <a:lnTo>
                        <a:pt x="322" y="174"/>
                      </a:lnTo>
                      <a:lnTo>
                        <a:pt x="307" y="181"/>
                      </a:lnTo>
                      <a:lnTo>
                        <a:pt x="297" y="186"/>
                      </a:lnTo>
                      <a:lnTo>
                        <a:pt x="297" y="187"/>
                      </a:lnTo>
                      <a:lnTo>
                        <a:pt x="298" y="187"/>
                      </a:lnTo>
                      <a:lnTo>
                        <a:pt x="305" y="186"/>
                      </a:lnTo>
                      <a:lnTo>
                        <a:pt x="305" y="186"/>
                      </a:lnTo>
                      <a:lnTo>
                        <a:pt x="316" y="185"/>
                      </a:lnTo>
                      <a:lnTo>
                        <a:pt x="326" y="185"/>
                      </a:lnTo>
                      <a:lnTo>
                        <a:pt x="336" y="186"/>
                      </a:lnTo>
                      <a:lnTo>
                        <a:pt x="344" y="187"/>
                      </a:lnTo>
                      <a:lnTo>
                        <a:pt x="358" y="191"/>
                      </a:lnTo>
                      <a:lnTo>
                        <a:pt x="365" y="196"/>
                      </a:lnTo>
                      <a:lnTo>
                        <a:pt x="365" y="196"/>
                      </a:lnTo>
                      <a:lnTo>
                        <a:pt x="369" y="198"/>
                      </a:lnTo>
                      <a:lnTo>
                        <a:pt x="373" y="199"/>
                      </a:lnTo>
                      <a:lnTo>
                        <a:pt x="387" y="205"/>
                      </a:lnTo>
                      <a:lnTo>
                        <a:pt x="393" y="209"/>
                      </a:lnTo>
                      <a:lnTo>
                        <a:pt x="398" y="213"/>
                      </a:lnTo>
                      <a:lnTo>
                        <a:pt x="398" y="216"/>
                      </a:lnTo>
                      <a:lnTo>
                        <a:pt x="398" y="219"/>
                      </a:lnTo>
                      <a:lnTo>
                        <a:pt x="397" y="222"/>
                      </a:lnTo>
                      <a:lnTo>
                        <a:pt x="394" y="225"/>
                      </a:lnTo>
                      <a:lnTo>
                        <a:pt x="394" y="225"/>
                      </a:lnTo>
                      <a:lnTo>
                        <a:pt x="388" y="231"/>
                      </a:lnTo>
                      <a:lnTo>
                        <a:pt x="381" y="236"/>
                      </a:lnTo>
                      <a:lnTo>
                        <a:pt x="367" y="242"/>
                      </a:lnTo>
                      <a:lnTo>
                        <a:pt x="364" y="244"/>
                      </a:lnTo>
                      <a:lnTo>
                        <a:pt x="363" y="247"/>
                      </a:lnTo>
                      <a:lnTo>
                        <a:pt x="364" y="250"/>
                      </a:lnTo>
                      <a:lnTo>
                        <a:pt x="370" y="255"/>
                      </a:lnTo>
                      <a:lnTo>
                        <a:pt x="370" y="255"/>
                      </a:lnTo>
                      <a:lnTo>
                        <a:pt x="381" y="261"/>
                      </a:lnTo>
                      <a:lnTo>
                        <a:pt x="383" y="261"/>
                      </a:lnTo>
                      <a:lnTo>
                        <a:pt x="386" y="261"/>
                      </a:lnTo>
                      <a:lnTo>
                        <a:pt x="393" y="261"/>
                      </a:lnTo>
                      <a:lnTo>
                        <a:pt x="399" y="263"/>
                      </a:lnTo>
                      <a:lnTo>
                        <a:pt x="409" y="265"/>
                      </a:lnTo>
                      <a:lnTo>
                        <a:pt x="409" y="265"/>
                      </a:lnTo>
                      <a:lnTo>
                        <a:pt x="421" y="267"/>
                      </a:lnTo>
                      <a:lnTo>
                        <a:pt x="433" y="269"/>
                      </a:lnTo>
                      <a:lnTo>
                        <a:pt x="454" y="267"/>
                      </a:lnTo>
                      <a:lnTo>
                        <a:pt x="461" y="267"/>
                      </a:lnTo>
                      <a:lnTo>
                        <a:pt x="462" y="269"/>
                      </a:lnTo>
                      <a:lnTo>
                        <a:pt x="458" y="271"/>
                      </a:lnTo>
                      <a:lnTo>
                        <a:pt x="449" y="275"/>
                      </a:lnTo>
                      <a:lnTo>
                        <a:pt x="449" y="275"/>
                      </a:lnTo>
                      <a:lnTo>
                        <a:pt x="437" y="281"/>
                      </a:lnTo>
                      <a:lnTo>
                        <a:pt x="427" y="287"/>
                      </a:lnTo>
                      <a:lnTo>
                        <a:pt x="421" y="294"/>
                      </a:lnTo>
                      <a:lnTo>
                        <a:pt x="416" y="299"/>
                      </a:lnTo>
                      <a:lnTo>
                        <a:pt x="412" y="303"/>
                      </a:lnTo>
                      <a:lnTo>
                        <a:pt x="411" y="304"/>
                      </a:lnTo>
                      <a:lnTo>
                        <a:pt x="409" y="304"/>
                      </a:lnTo>
                      <a:lnTo>
                        <a:pt x="406" y="303"/>
                      </a:lnTo>
                      <a:lnTo>
                        <a:pt x="405" y="301"/>
                      </a:lnTo>
                      <a:lnTo>
                        <a:pt x="399" y="294"/>
                      </a:lnTo>
                      <a:lnTo>
                        <a:pt x="399" y="294"/>
                      </a:lnTo>
                      <a:lnTo>
                        <a:pt x="394" y="286"/>
                      </a:lnTo>
                      <a:lnTo>
                        <a:pt x="390" y="277"/>
                      </a:lnTo>
                      <a:lnTo>
                        <a:pt x="387" y="266"/>
                      </a:lnTo>
                      <a:lnTo>
                        <a:pt x="384" y="263"/>
                      </a:lnTo>
                      <a:lnTo>
                        <a:pt x="381" y="261"/>
                      </a:lnTo>
                      <a:lnTo>
                        <a:pt x="373" y="263"/>
                      </a:lnTo>
                      <a:lnTo>
                        <a:pt x="365" y="265"/>
                      </a:lnTo>
                      <a:lnTo>
                        <a:pt x="365" y="265"/>
                      </a:lnTo>
                      <a:lnTo>
                        <a:pt x="355" y="267"/>
                      </a:lnTo>
                      <a:lnTo>
                        <a:pt x="347" y="270"/>
                      </a:lnTo>
                      <a:lnTo>
                        <a:pt x="333" y="271"/>
                      </a:lnTo>
                      <a:lnTo>
                        <a:pt x="329" y="274"/>
                      </a:lnTo>
                      <a:lnTo>
                        <a:pt x="324" y="277"/>
                      </a:lnTo>
                      <a:lnTo>
                        <a:pt x="318" y="282"/>
                      </a:lnTo>
                      <a:lnTo>
                        <a:pt x="310" y="289"/>
                      </a:lnTo>
                      <a:lnTo>
                        <a:pt x="310" y="289"/>
                      </a:lnTo>
                      <a:lnTo>
                        <a:pt x="305" y="298"/>
                      </a:lnTo>
                      <a:lnTo>
                        <a:pt x="303" y="303"/>
                      </a:lnTo>
                      <a:lnTo>
                        <a:pt x="303" y="308"/>
                      </a:lnTo>
                      <a:lnTo>
                        <a:pt x="304" y="310"/>
                      </a:lnTo>
                      <a:lnTo>
                        <a:pt x="303" y="312"/>
                      </a:lnTo>
                      <a:lnTo>
                        <a:pt x="302" y="314"/>
                      </a:lnTo>
                      <a:lnTo>
                        <a:pt x="286" y="318"/>
                      </a:lnTo>
                      <a:lnTo>
                        <a:pt x="286" y="318"/>
                      </a:lnTo>
                      <a:lnTo>
                        <a:pt x="275" y="322"/>
                      </a:lnTo>
                      <a:lnTo>
                        <a:pt x="268" y="326"/>
                      </a:lnTo>
                      <a:lnTo>
                        <a:pt x="261" y="331"/>
                      </a:lnTo>
                      <a:lnTo>
                        <a:pt x="257" y="332"/>
                      </a:lnTo>
                      <a:lnTo>
                        <a:pt x="252" y="333"/>
                      </a:lnTo>
                      <a:lnTo>
                        <a:pt x="244" y="332"/>
                      </a:lnTo>
                      <a:lnTo>
                        <a:pt x="231" y="328"/>
                      </a:lnTo>
                      <a:lnTo>
                        <a:pt x="231" y="328"/>
                      </a:lnTo>
                      <a:lnTo>
                        <a:pt x="219" y="325"/>
                      </a:lnTo>
                      <a:lnTo>
                        <a:pt x="212" y="322"/>
                      </a:lnTo>
                      <a:lnTo>
                        <a:pt x="204" y="317"/>
                      </a:lnTo>
                      <a:lnTo>
                        <a:pt x="201" y="317"/>
                      </a:lnTo>
                      <a:lnTo>
                        <a:pt x="197" y="320"/>
                      </a:lnTo>
                      <a:lnTo>
                        <a:pt x="183" y="329"/>
                      </a:lnTo>
                      <a:lnTo>
                        <a:pt x="183" y="329"/>
                      </a:lnTo>
                      <a:lnTo>
                        <a:pt x="173" y="335"/>
                      </a:lnTo>
                      <a:lnTo>
                        <a:pt x="166" y="342"/>
                      </a:lnTo>
                      <a:lnTo>
                        <a:pt x="161" y="346"/>
                      </a:lnTo>
                      <a:lnTo>
                        <a:pt x="159" y="351"/>
                      </a:lnTo>
                      <a:lnTo>
                        <a:pt x="157" y="354"/>
                      </a:lnTo>
                      <a:lnTo>
                        <a:pt x="157" y="356"/>
                      </a:lnTo>
                      <a:lnTo>
                        <a:pt x="157" y="359"/>
                      </a:lnTo>
                      <a:lnTo>
                        <a:pt x="157" y="3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8" name="Freeform 150">
                  <a:extLst>
                    <a:ext uri="{FF2B5EF4-FFF2-40B4-BE49-F238E27FC236}">
                      <a16:creationId xmlns:a16="http://schemas.microsoft.com/office/drawing/2014/main" id="{16F86CCD-611D-438C-848D-4F32601E4B49}"/>
                    </a:ext>
                  </a:extLst>
                </p:cNvPr>
                <p:cNvSpPr>
                  <a:spLocks/>
                </p:cNvSpPr>
                <p:nvPr/>
              </p:nvSpPr>
              <p:spPr bwMode="auto">
                <a:xfrm>
                  <a:off x="2015" y="1382"/>
                  <a:ext cx="61" cy="28"/>
                </a:xfrm>
                <a:custGeom>
                  <a:avLst/>
                  <a:gdLst>
                    <a:gd name="T0" fmla="*/ 19 w 182"/>
                    <a:gd name="T1" fmla="*/ 83 h 83"/>
                    <a:gd name="T2" fmla="*/ 26 w 182"/>
                    <a:gd name="T3" fmla="*/ 78 h 83"/>
                    <a:gd name="T4" fmla="*/ 26 w 182"/>
                    <a:gd name="T5" fmla="*/ 71 h 83"/>
                    <a:gd name="T6" fmla="*/ 29 w 182"/>
                    <a:gd name="T7" fmla="*/ 66 h 83"/>
                    <a:gd name="T8" fmla="*/ 40 w 182"/>
                    <a:gd name="T9" fmla="*/ 64 h 83"/>
                    <a:gd name="T10" fmla="*/ 48 w 182"/>
                    <a:gd name="T11" fmla="*/ 64 h 83"/>
                    <a:gd name="T12" fmla="*/ 65 w 182"/>
                    <a:gd name="T13" fmla="*/ 67 h 83"/>
                    <a:gd name="T14" fmla="*/ 75 w 182"/>
                    <a:gd name="T15" fmla="*/ 67 h 83"/>
                    <a:gd name="T16" fmla="*/ 88 w 182"/>
                    <a:gd name="T17" fmla="*/ 64 h 83"/>
                    <a:gd name="T18" fmla="*/ 102 w 182"/>
                    <a:gd name="T19" fmla="*/ 58 h 83"/>
                    <a:gd name="T20" fmla="*/ 133 w 182"/>
                    <a:gd name="T21" fmla="*/ 44 h 83"/>
                    <a:gd name="T22" fmla="*/ 160 w 182"/>
                    <a:gd name="T23" fmla="*/ 35 h 83"/>
                    <a:gd name="T24" fmla="*/ 176 w 182"/>
                    <a:gd name="T25" fmla="*/ 32 h 83"/>
                    <a:gd name="T26" fmla="*/ 182 w 182"/>
                    <a:gd name="T27" fmla="*/ 30 h 83"/>
                    <a:gd name="T28" fmla="*/ 177 w 182"/>
                    <a:gd name="T29" fmla="*/ 25 h 83"/>
                    <a:gd name="T30" fmla="*/ 173 w 182"/>
                    <a:gd name="T31" fmla="*/ 21 h 83"/>
                    <a:gd name="T32" fmla="*/ 165 w 182"/>
                    <a:gd name="T33" fmla="*/ 20 h 83"/>
                    <a:gd name="T34" fmla="*/ 155 w 182"/>
                    <a:gd name="T35" fmla="*/ 21 h 83"/>
                    <a:gd name="T36" fmla="*/ 142 w 182"/>
                    <a:gd name="T37" fmla="*/ 21 h 83"/>
                    <a:gd name="T38" fmla="*/ 133 w 182"/>
                    <a:gd name="T39" fmla="*/ 20 h 83"/>
                    <a:gd name="T40" fmla="*/ 121 w 182"/>
                    <a:gd name="T41" fmla="*/ 11 h 83"/>
                    <a:gd name="T42" fmla="*/ 120 w 182"/>
                    <a:gd name="T43" fmla="*/ 4 h 83"/>
                    <a:gd name="T44" fmla="*/ 115 w 182"/>
                    <a:gd name="T45" fmla="*/ 0 h 83"/>
                    <a:gd name="T46" fmla="*/ 98 w 182"/>
                    <a:gd name="T47" fmla="*/ 4 h 83"/>
                    <a:gd name="T48" fmla="*/ 62 w 182"/>
                    <a:gd name="T49" fmla="*/ 18 h 83"/>
                    <a:gd name="T50" fmla="*/ 49 w 182"/>
                    <a:gd name="T51" fmla="*/ 25 h 83"/>
                    <a:gd name="T52" fmla="*/ 45 w 182"/>
                    <a:gd name="T53" fmla="*/ 27 h 83"/>
                    <a:gd name="T54" fmla="*/ 30 w 182"/>
                    <a:gd name="T55" fmla="*/ 33 h 83"/>
                    <a:gd name="T56" fmla="*/ 19 w 182"/>
                    <a:gd name="T57" fmla="*/ 39 h 83"/>
                    <a:gd name="T58" fmla="*/ 5 w 182"/>
                    <a:gd name="T59" fmla="*/ 47 h 83"/>
                    <a:gd name="T60" fmla="*/ 1 w 182"/>
                    <a:gd name="T61" fmla="*/ 49 h 83"/>
                    <a:gd name="T62" fmla="*/ 0 w 182"/>
                    <a:gd name="T63" fmla="*/ 54 h 83"/>
                    <a:gd name="T64" fmla="*/ 3 w 182"/>
                    <a:gd name="T65" fmla="*/ 62 h 83"/>
                    <a:gd name="T66" fmla="*/ 19 w 182"/>
                    <a:gd name="T67" fmla="*/ 83 h 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82" h="83">
                      <a:moveTo>
                        <a:pt x="19" y="83"/>
                      </a:moveTo>
                      <a:lnTo>
                        <a:pt x="19" y="83"/>
                      </a:lnTo>
                      <a:lnTo>
                        <a:pt x="24" y="81"/>
                      </a:lnTo>
                      <a:lnTo>
                        <a:pt x="26" y="78"/>
                      </a:lnTo>
                      <a:lnTo>
                        <a:pt x="28" y="75"/>
                      </a:lnTo>
                      <a:lnTo>
                        <a:pt x="26" y="71"/>
                      </a:lnTo>
                      <a:lnTo>
                        <a:pt x="26" y="69"/>
                      </a:lnTo>
                      <a:lnTo>
                        <a:pt x="29" y="66"/>
                      </a:lnTo>
                      <a:lnTo>
                        <a:pt x="32" y="65"/>
                      </a:lnTo>
                      <a:lnTo>
                        <a:pt x="40" y="64"/>
                      </a:lnTo>
                      <a:lnTo>
                        <a:pt x="40" y="64"/>
                      </a:lnTo>
                      <a:lnTo>
                        <a:pt x="48" y="64"/>
                      </a:lnTo>
                      <a:lnTo>
                        <a:pt x="54" y="65"/>
                      </a:lnTo>
                      <a:lnTo>
                        <a:pt x="65" y="67"/>
                      </a:lnTo>
                      <a:lnTo>
                        <a:pt x="70" y="67"/>
                      </a:lnTo>
                      <a:lnTo>
                        <a:pt x="75" y="67"/>
                      </a:lnTo>
                      <a:lnTo>
                        <a:pt x="81" y="66"/>
                      </a:lnTo>
                      <a:lnTo>
                        <a:pt x="88" y="64"/>
                      </a:lnTo>
                      <a:lnTo>
                        <a:pt x="88" y="64"/>
                      </a:lnTo>
                      <a:lnTo>
                        <a:pt x="102" y="58"/>
                      </a:lnTo>
                      <a:lnTo>
                        <a:pt x="133" y="44"/>
                      </a:lnTo>
                      <a:lnTo>
                        <a:pt x="133" y="44"/>
                      </a:lnTo>
                      <a:lnTo>
                        <a:pt x="148" y="38"/>
                      </a:lnTo>
                      <a:lnTo>
                        <a:pt x="160" y="35"/>
                      </a:lnTo>
                      <a:lnTo>
                        <a:pt x="170" y="33"/>
                      </a:lnTo>
                      <a:lnTo>
                        <a:pt x="176" y="32"/>
                      </a:lnTo>
                      <a:lnTo>
                        <a:pt x="180" y="31"/>
                      </a:lnTo>
                      <a:lnTo>
                        <a:pt x="182" y="30"/>
                      </a:lnTo>
                      <a:lnTo>
                        <a:pt x="180" y="28"/>
                      </a:lnTo>
                      <a:lnTo>
                        <a:pt x="177" y="25"/>
                      </a:lnTo>
                      <a:lnTo>
                        <a:pt x="177" y="25"/>
                      </a:lnTo>
                      <a:lnTo>
                        <a:pt x="173" y="21"/>
                      </a:lnTo>
                      <a:lnTo>
                        <a:pt x="170" y="20"/>
                      </a:lnTo>
                      <a:lnTo>
                        <a:pt x="165" y="20"/>
                      </a:lnTo>
                      <a:lnTo>
                        <a:pt x="161" y="20"/>
                      </a:lnTo>
                      <a:lnTo>
                        <a:pt x="155" y="21"/>
                      </a:lnTo>
                      <a:lnTo>
                        <a:pt x="149" y="22"/>
                      </a:lnTo>
                      <a:lnTo>
                        <a:pt x="142" y="21"/>
                      </a:lnTo>
                      <a:lnTo>
                        <a:pt x="133" y="20"/>
                      </a:lnTo>
                      <a:lnTo>
                        <a:pt x="133" y="20"/>
                      </a:lnTo>
                      <a:lnTo>
                        <a:pt x="126" y="16"/>
                      </a:lnTo>
                      <a:lnTo>
                        <a:pt x="121" y="11"/>
                      </a:lnTo>
                      <a:lnTo>
                        <a:pt x="120" y="8"/>
                      </a:lnTo>
                      <a:lnTo>
                        <a:pt x="120" y="4"/>
                      </a:lnTo>
                      <a:lnTo>
                        <a:pt x="119" y="2"/>
                      </a:lnTo>
                      <a:lnTo>
                        <a:pt x="115" y="0"/>
                      </a:lnTo>
                      <a:lnTo>
                        <a:pt x="109" y="2"/>
                      </a:lnTo>
                      <a:lnTo>
                        <a:pt x="98" y="4"/>
                      </a:lnTo>
                      <a:lnTo>
                        <a:pt x="98" y="4"/>
                      </a:lnTo>
                      <a:lnTo>
                        <a:pt x="62" y="18"/>
                      </a:lnTo>
                      <a:lnTo>
                        <a:pt x="54" y="21"/>
                      </a:lnTo>
                      <a:lnTo>
                        <a:pt x="49" y="25"/>
                      </a:lnTo>
                      <a:lnTo>
                        <a:pt x="49" y="25"/>
                      </a:lnTo>
                      <a:lnTo>
                        <a:pt x="45" y="27"/>
                      </a:lnTo>
                      <a:lnTo>
                        <a:pt x="39" y="30"/>
                      </a:lnTo>
                      <a:lnTo>
                        <a:pt x="30" y="33"/>
                      </a:lnTo>
                      <a:lnTo>
                        <a:pt x="19" y="39"/>
                      </a:lnTo>
                      <a:lnTo>
                        <a:pt x="19" y="39"/>
                      </a:lnTo>
                      <a:lnTo>
                        <a:pt x="11" y="44"/>
                      </a:lnTo>
                      <a:lnTo>
                        <a:pt x="5" y="47"/>
                      </a:lnTo>
                      <a:lnTo>
                        <a:pt x="2" y="48"/>
                      </a:lnTo>
                      <a:lnTo>
                        <a:pt x="1" y="49"/>
                      </a:lnTo>
                      <a:lnTo>
                        <a:pt x="0" y="54"/>
                      </a:lnTo>
                      <a:lnTo>
                        <a:pt x="0" y="54"/>
                      </a:lnTo>
                      <a:lnTo>
                        <a:pt x="1" y="58"/>
                      </a:lnTo>
                      <a:lnTo>
                        <a:pt x="3" y="62"/>
                      </a:lnTo>
                      <a:lnTo>
                        <a:pt x="9" y="72"/>
                      </a:lnTo>
                      <a:lnTo>
                        <a:pt x="19" y="83"/>
                      </a:lnTo>
                      <a:lnTo>
                        <a:pt x="19" y="8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59" name="Freeform 151">
                  <a:extLst>
                    <a:ext uri="{FF2B5EF4-FFF2-40B4-BE49-F238E27FC236}">
                      <a16:creationId xmlns:a16="http://schemas.microsoft.com/office/drawing/2014/main" id="{79E5FAD4-0236-49C3-978D-7A0AFD5DC351}"/>
                    </a:ext>
                  </a:extLst>
                </p:cNvPr>
                <p:cNvSpPr>
                  <a:spLocks/>
                </p:cNvSpPr>
                <p:nvPr/>
              </p:nvSpPr>
              <p:spPr bwMode="auto">
                <a:xfrm>
                  <a:off x="1949" y="1388"/>
                  <a:ext cx="63" cy="33"/>
                </a:xfrm>
                <a:custGeom>
                  <a:avLst/>
                  <a:gdLst>
                    <a:gd name="T0" fmla="*/ 140 w 188"/>
                    <a:gd name="T1" fmla="*/ 35 h 97"/>
                    <a:gd name="T2" fmla="*/ 165 w 188"/>
                    <a:gd name="T3" fmla="*/ 22 h 97"/>
                    <a:gd name="T4" fmla="*/ 179 w 188"/>
                    <a:gd name="T5" fmla="*/ 16 h 97"/>
                    <a:gd name="T6" fmla="*/ 187 w 188"/>
                    <a:gd name="T7" fmla="*/ 6 h 97"/>
                    <a:gd name="T8" fmla="*/ 188 w 188"/>
                    <a:gd name="T9" fmla="*/ 1 h 97"/>
                    <a:gd name="T10" fmla="*/ 179 w 188"/>
                    <a:gd name="T11" fmla="*/ 1 h 97"/>
                    <a:gd name="T12" fmla="*/ 157 w 188"/>
                    <a:gd name="T13" fmla="*/ 7 h 97"/>
                    <a:gd name="T14" fmla="*/ 140 w 188"/>
                    <a:gd name="T15" fmla="*/ 6 h 97"/>
                    <a:gd name="T16" fmla="*/ 129 w 188"/>
                    <a:gd name="T17" fmla="*/ 2 h 97"/>
                    <a:gd name="T18" fmla="*/ 110 w 188"/>
                    <a:gd name="T19" fmla="*/ 0 h 97"/>
                    <a:gd name="T20" fmla="*/ 96 w 188"/>
                    <a:gd name="T21" fmla="*/ 3 h 97"/>
                    <a:gd name="T22" fmla="*/ 86 w 188"/>
                    <a:gd name="T23" fmla="*/ 7 h 97"/>
                    <a:gd name="T24" fmla="*/ 86 w 188"/>
                    <a:gd name="T25" fmla="*/ 11 h 97"/>
                    <a:gd name="T26" fmla="*/ 88 w 188"/>
                    <a:gd name="T27" fmla="*/ 17 h 97"/>
                    <a:gd name="T28" fmla="*/ 86 w 188"/>
                    <a:gd name="T29" fmla="*/ 20 h 97"/>
                    <a:gd name="T30" fmla="*/ 82 w 188"/>
                    <a:gd name="T31" fmla="*/ 23 h 97"/>
                    <a:gd name="T32" fmla="*/ 72 w 188"/>
                    <a:gd name="T33" fmla="*/ 20 h 97"/>
                    <a:gd name="T34" fmla="*/ 64 w 188"/>
                    <a:gd name="T35" fmla="*/ 17 h 97"/>
                    <a:gd name="T36" fmla="*/ 60 w 188"/>
                    <a:gd name="T37" fmla="*/ 16 h 97"/>
                    <a:gd name="T38" fmla="*/ 62 w 188"/>
                    <a:gd name="T39" fmla="*/ 20 h 97"/>
                    <a:gd name="T40" fmla="*/ 65 w 188"/>
                    <a:gd name="T41" fmla="*/ 31 h 97"/>
                    <a:gd name="T42" fmla="*/ 70 w 188"/>
                    <a:gd name="T43" fmla="*/ 43 h 97"/>
                    <a:gd name="T44" fmla="*/ 66 w 188"/>
                    <a:gd name="T45" fmla="*/ 47 h 97"/>
                    <a:gd name="T46" fmla="*/ 60 w 188"/>
                    <a:gd name="T47" fmla="*/ 47 h 97"/>
                    <a:gd name="T48" fmla="*/ 51 w 188"/>
                    <a:gd name="T49" fmla="*/ 47 h 97"/>
                    <a:gd name="T50" fmla="*/ 43 w 188"/>
                    <a:gd name="T51" fmla="*/ 48 h 97"/>
                    <a:gd name="T52" fmla="*/ 31 w 188"/>
                    <a:gd name="T53" fmla="*/ 45 h 97"/>
                    <a:gd name="T54" fmla="*/ 25 w 188"/>
                    <a:gd name="T55" fmla="*/ 42 h 97"/>
                    <a:gd name="T56" fmla="*/ 11 w 188"/>
                    <a:gd name="T57" fmla="*/ 39 h 97"/>
                    <a:gd name="T58" fmla="*/ 1 w 188"/>
                    <a:gd name="T59" fmla="*/ 40 h 97"/>
                    <a:gd name="T60" fmla="*/ 0 w 188"/>
                    <a:gd name="T61" fmla="*/ 42 h 97"/>
                    <a:gd name="T62" fmla="*/ 7 w 188"/>
                    <a:gd name="T63" fmla="*/ 50 h 97"/>
                    <a:gd name="T64" fmla="*/ 14 w 188"/>
                    <a:gd name="T65" fmla="*/ 54 h 97"/>
                    <a:gd name="T66" fmla="*/ 28 w 188"/>
                    <a:gd name="T67" fmla="*/ 60 h 97"/>
                    <a:gd name="T68" fmla="*/ 32 w 188"/>
                    <a:gd name="T69" fmla="*/ 63 h 97"/>
                    <a:gd name="T70" fmla="*/ 36 w 188"/>
                    <a:gd name="T71" fmla="*/ 69 h 97"/>
                    <a:gd name="T72" fmla="*/ 36 w 188"/>
                    <a:gd name="T73" fmla="*/ 71 h 97"/>
                    <a:gd name="T74" fmla="*/ 34 w 188"/>
                    <a:gd name="T75" fmla="*/ 80 h 97"/>
                    <a:gd name="T76" fmla="*/ 25 w 188"/>
                    <a:gd name="T77" fmla="*/ 94 h 97"/>
                    <a:gd name="T78" fmla="*/ 26 w 188"/>
                    <a:gd name="T79" fmla="*/ 96 h 97"/>
                    <a:gd name="T80" fmla="*/ 46 w 188"/>
                    <a:gd name="T81" fmla="*/ 94 h 97"/>
                    <a:gd name="T82" fmla="*/ 75 w 188"/>
                    <a:gd name="T83" fmla="*/ 88 h 97"/>
                    <a:gd name="T84" fmla="*/ 111 w 188"/>
                    <a:gd name="T85" fmla="*/ 82 h 97"/>
                    <a:gd name="T86" fmla="*/ 120 w 188"/>
                    <a:gd name="T87" fmla="*/ 80 h 97"/>
                    <a:gd name="T88" fmla="*/ 137 w 188"/>
                    <a:gd name="T89" fmla="*/ 74 h 97"/>
                    <a:gd name="T90" fmla="*/ 144 w 188"/>
                    <a:gd name="T91" fmla="*/ 68 h 97"/>
                    <a:gd name="T92" fmla="*/ 150 w 188"/>
                    <a:gd name="T93" fmla="*/ 59 h 97"/>
                    <a:gd name="T94" fmla="*/ 150 w 188"/>
                    <a:gd name="T95" fmla="*/ 54 h 97"/>
                    <a:gd name="T96" fmla="*/ 149 w 188"/>
                    <a:gd name="T97" fmla="*/ 46 h 97"/>
                    <a:gd name="T98" fmla="*/ 142 w 188"/>
                    <a:gd name="T99" fmla="*/ 37 h 97"/>
                    <a:gd name="T100" fmla="*/ 140 w 188"/>
                    <a:gd name="T101" fmla="*/ 35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8" h="97">
                      <a:moveTo>
                        <a:pt x="140" y="35"/>
                      </a:moveTo>
                      <a:lnTo>
                        <a:pt x="140" y="35"/>
                      </a:lnTo>
                      <a:lnTo>
                        <a:pt x="153" y="28"/>
                      </a:lnTo>
                      <a:lnTo>
                        <a:pt x="165" y="22"/>
                      </a:lnTo>
                      <a:lnTo>
                        <a:pt x="179" y="16"/>
                      </a:lnTo>
                      <a:lnTo>
                        <a:pt x="179" y="16"/>
                      </a:lnTo>
                      <a:lnTo>
                        <a:pt x="182" y="12"/>
                      </a:lnTo>
                      <a:lnTo>
                        <a:pt x="187" y="6"/>
                      </a:lnTo>
                      <a:lnTo>
                        <a:pt x="188" y="3"/>
                      </a:lnTo>
                      <a:lnTo>
                        <a:pt x="188" y="1"/>
                      </a:lnTo>
                      <a:lnTo>
                        <a:pt x="185" y="0"/>
                      </a:lnTo>
                      <a:lnTo>
                        <a:pt x="179" y="1"/>
                      </a:lnTo>
                      <a:lnTo>
                        <a:pt x="179" y="1"/>
                      </a:lnTo>
                      <a:lnTo>
                        <a:pt x="157" y="7"/>
                      </a:lnTo>
                      <a:lnTo>
                        <a:pt x="149" y="7"/>
                      </a:lnTo>
                      <a:lnTo>
                        <a:pt x="140" y="6"/>
                      </a:lnTo>
                      <a:lnTo>
                        <a:pt x="140" y="6"/>
                      </a:lnTo>
                      <a:lnTo>
                        <a:pt x="129" y="2"/>
                      </a:lnTo>
                      <a:lnTo>
                        <a:pt x="121" y="0"/>
                      </a:lnTo>
                      <a:lnTo>
                        <a:pt x="110" y="0"/>
                      </a:lnTo>
                      <a:lnTo>
                        <a:pt x="96" y="3"/>
                      </a:lnTo>
                      <a:lnTo>
                        <a:pt x="96" y="3"/>
                      </a:lnTo>
                      <a:lnTo>
                        <a:pt x="89" y="6"/>
                      </a:lnTo>
                      <a:lnTo>
                        <a:pt x="86" y="7"/>
                      </a:lnTo>
                      <a:lnTo>
                        <a:pt x="86" y="9"/>
                      </a:lnTo>
                      <a:lnTo>
                        <a:pt x="86" y="11"/>
                      </a:lnTo>
                      <a:lnTo>
                        <a:pt x="88" y="14"/>
                      </a:lnTo>
                      <a:lnTo>
                        <a:pt x="88" y="17"/>
                      </a:lnTo>
                      <a:lnTo>
                        <a:pt x="86" y="20"/>
                      </a:lnTo>
                      <a:lnTo>
                        <a:pt x="86" y="20"/>
                      </a:lnTo>
                      <a:lnTo>
                        <a:pt x="83" y="22"/>
                      </a:lnTo>
                      <a:lnTo>
                        <a:pt x="82" y="23"/>
                      </a:lnTo>
                      <a:lnTo>
                        <a:pt x="77" y="23"/>
                      </a:lnTo>
                      <a:lnTo>
                        <a:pt x="72" y="20"/>
                      </a:lnTo>
                      <a:lnTo>
                        <a:pt x="68" y="18"/>
                      </a:lnTo>
                      <a:lnTo>
                        <a:pt x="64" y="17"/>
                      </a:lnTo>
                      <a:lnTo>
                        <a:pt x="62" y="16"/>
                      </a:lnTo>
                      <a:lnTo>
                        <a:pt x="60" y="16"/>
                      </a:lnTo>
                      <a:lnTo>
                        <a:pt x="60" y="17"/>
                      </a:lnTo>
                      <a:lnTo>
                        <a:pt x="62" y="20"/>
                      </a:lnTo>
                      <a:lnTo>
                        <a:pt x="62" y="20"/>
                      </a:lnTo>
                      <a:lnTo>
                        <a:pt x="65" y="31"/>
                      </a:lnTo>
                      <a:lnTo>
                        <a:pt x="70" y="40"/>
                      </a:lnTo>
                      <a:lnTo>
                        <a:pt x="70" y="43"/>
                      </a:lnTo>
                      <a:lnTo>
                        <a:pt x="69" y="46"/>
                      </a:lnTo>
                      <a:lnTo>
                        <a:pt x="66" y="47"/>
                      </a:lnTo>
                      <a:lnTo>
                        <a:pt x="60" y="47"/>
                      </a:lnTo>
                      <a:lnTo>
                        <a:pt x="60" y="47"/>
                      </a:lnTo>
                      <a:lnTo>
                        <a:pt x="54" y="47"/>
                      </a:lnTo>
                      <a:lnTo>
                        <a:pt x="51" y="47"/>
                      </a:lnTo>
                      <a:lnTo>
                        <a:pt x="46" y="48"/>
                      </a:lnTo>
                      <a:lnTo>
                        <a:pt x="43" y="48"/>
                      </a:lnTo>
                      <a:lnTo>
                        <a:pt x="41" y="48"/>
                      </a:lnTo>
                      <a:lnTo>
                        <a:pt x="31" y="45"/>
                      </a:lnTo>
                      <a:lnTo>
                        <a:pt x="31" y="45"/>
                      </a:lnTo>
                      <a:lnTo>
                        <a:pt x="25" y="42"/>
                      </a:lnTo>
                      <a:lnTo>
                        <a:pt x="18" y="40"/>
                      </a:lnTo>
                      <a:lnTo>
                        <a:pt x="11" y="39"/>
                      </a:lnTo>
                      <a:lnTo>
                        <a:pt x="6" y="39"/>
                      </a:lnTo>
                      <a:lnTo>
                        <a:pt x="1" y="40"/>
                      </a:lnTo>
                      <a:lnTo>
                        <a:pt x="1" y="41"/>
                      </a:lnTo>
                      <a:lnTo>
                        <a:pt x="0" y="42"/>
                      </a:lnTo>
                      <a:lnTo>
                        <a:pt x="2" y="45"/>
                      </a:lnTo>
                      <a:lnTo>
                        <a:pt x="7" y="50"/>
                      </a:lnTo>
                      <a:lnTo>
                        <a:pt x="7" y="50"/>
                      </a:lnTo>
                      <a:lnTo>
                        <a:pt x="14" y="54"/>
                      </a:lnTo>
                      <a:lnTo>
                        <a:pt x="19" y="57"/>
                      </a:lnTo>
                      <a:lnTo>
                        <a:pt x="28" y="60"/>
                      </a:lnTo>
                      <a:lnTo>
                        <a:pt x="31" y="62"/>
                      </a:lnTo>
                      <a:lnTo>
                        <a:pt x="32" y="63"/>
                      </a:lnTo>
                      <a:lnTo>
                        <a:pt x="35" y="65"/>
                      </a:lnTo>
                      <a:lnTo>
                        <a:pt x="36" y="69"/>
                      </a:lnTo>
                      <a:lnTo>
                        <a:pt x="36" y="69"/>
                      </a:lnTo>
                      <a:lnTo>
                        <a:pt x="36" y="71"/>
                      </a:lnTo>
                      <a:lnTo>
                        <a:pt x="36" y="75"/>
                      </a:lnTo>
                      <a:lnTo>
                        <a:pt x="34" y="80"/>
                      </a:lnTo>
                      <a:lnTo>
                        <a:pt x="26" y="91"/>
                      </a:lnTo>
                      <a:lnTo>
                        <a:pt x="25" y="94"/>
                      </a:lnTo>
                      <a:lnTo>
                        <a:pt x="25" y="96"/>
                      </a:lnTo>
                      <a:lnTo>
                        <a:pt x="26" y="96"/>
                      </a:lnTo>
                      <a:lnTo>
                        <a:pt x="34" y="97"/>
                      </a:lnTo>
                      <a:lnTo>
                        <a:pt x="46" y="94"/>
                      </a:lnTo>
                      <a:lnTo>
                        <a:pt x="46" y="94"/>
                      </a:lnTo>
                      <a:lnTo>
                        <a:pt x="75" y="88"/>
                      </a:lnTo>
                      <a:lnTo>
                        <a:pt x="97" y="85"/>
                      </a:lnTo>
                      <a:lnTo>
                        <a:pt x="111" y="82"/>
                      </a:lnTo>
                      <a:lnTo>
                        <a:pt x="120" y="80"/>
                      </a:lnTo>
                      <a:lnTo>
                        <a:pt x="120" y="80"/>
                      </a:lnTo>
                      <a:lnTo>
                        <a:pt x="128" y="76"/>
                      </a:lnTo>
                      <a:lnTo>
                        <a:pt x="137" y="74"/>
                      </a:lnTo>
                      <a:lnTo>
                        <a:pt x="140" y="71"/>
                      </a:lnTo>
                      <a:lnTo>
                        <a:pt x="144" y="68"/>
                      </a:lnTo>
                      <a:lnTo>
                        <a:pt x="148" y="64"/>
                      </a:lnTo>
                      <a:lnTo>
                        <a:pt x="150" y="59"/>
                      </a:lnTo>
                      <a:lnTo>
                        <a:pt x="150" y="59"/>
                      </a:lnTo>
                      <a:lnTo>
                        <a:pt x="150" y="54"/>
                      </a:lnTo>
                      <a:lnTo>
                        <a:pt x="150" y="50"/>
                      </a:lnTo>
                      <a:lnTo>
                        <a:pt x="149" y="46"/>
                      </a:lnTo>
                      <a:lnTo>
                        <a:pt x="146" y="42"/>
                      </a:lnTo>
                      <a:lnTo>
                        <a:pt x="142" y="37"/>
                      </a:lnTo>
                      <a:lnTo>
                        <a:pt x="140" y="35"/>
                      </a:lnTo>
                      <a:lnTo>
                        <a:pt x="140"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0" name="Freeform 152">
                  <a:extLst>
                    <a:ext uri="{FF2B5EF4-FFF2-40B4-BE49-F238E27FC236}">
                      <a16:creationId xmlns:a16="http://schemas.microsoft.com/office/drawing/2014/main" id="{40743AAE-FA7E-49EB-AC90-5164AE5C6DCA}"/>
                    </a:ext>
                  </a:extLst>
                </p:cNvPr>
                <p:cNvSpPr>
                  <a:spLocks/>
                </p:cNvSpPr>
                <p:nvPr/>
              </p:nvSpPr>
              <p:spPr bwMode="auto">
                <a:xfrm>
                  <a:off x="1940" y="1438"/>
                  <a:ext cx="38" cy="17"/>
                </a:xfrm>
                <a:custGeom>
                  <a:avLst/>
                  <a:gdLst>
                    <a:gd name="T0" fmla="*/ 73 w 113"/>
                    <a:gd name="T1" fmla="*/ 0 h 52"/>
                    <a:gd name="T2" fmla="*/ 73 w 113"/>
                    <a:gd name="T3" fmla="*/ 0 h 52"/>
                    <a:gd name="T4" fmla="*/ 63 w 113"/>
                    <a:gd name="T5" fmla="*/ 1 h 52"/>
                    <a:gd name="T6" fmla="*/ 53 w 113"/>
                    <a:gd name="T7" fmla="*/ 1 h 52"/>
                    <a:gd name="T8" fmla="*/ 44 w 113"/>
                    <a:gd name="T9" fmla="*/ 5 h 52"/>
                    <a:gd name="T10" fmla="*/ 34 w 113"/>
                    <a:gd name="T11" fmla="*/ 11 h 52"/>
                    <a:gd name="T12" fmla="*/ 34 w 113"/>
                    <a:gd name="T13" fmla="*/ 11 h 52"/>
                    <a:gd name="T14" fmla="*/ 25 w 113"/>
                    <a:gd name="T15" fmla="*/ 16 h 52"/>
                    <a:gd name="T16" fmla="*/ 15 w 113"/>
                    <a:gd name="T17" fmla="*/ 25 h 52"/>
                    <a:gd name="T18" fmla="*/ 15 w 113"/>
                    <a:gd name="T19" fmla="*/ 25 h 52"/>
                    <a:gd name="T20" fmla="*/ 7 w 113"/>
                    <a:gd name="T21" fmla="*/ 30 h 52"/>
                    <a:gd name="T22" fmla="*/ 4 w 113"/>
                    <a:gd name="T23" fmla="*/ 35 h 52"/>
                    <a:gd name="T24" fmla="*/ 1 w 113"/>
                    <a:gd name="T25" fmla="*/ 39 h 52"/>
                    <a:gd name="T26" fmla="*/ 0 w 113"/>
                    <a:gd name="T27" fmla="*/ 41 h 52"/>
                    <a:gd name="T28" fmla="*/ 2 w 113"/>
                    <a:gd name="T29" fmla="*/ 44 h 52"/>
                    <a:gd name="T30" fmla="*/ 6 w 113"/>
                    <a:gd name="T31" fmla="*/ 45 h 52"/>
                    <a:gd name="T32" fmla="*/ 11 w 113"/>
                    <a:gd name="T33" fmla="*/ 45 h 52"/>
                    <a:gd name="T34" fmla="*/ 19 w 113"/>
                    <a:gd name="T35" fmla="*/ 45 h 52"/>
                    <a:gd name="T36" fmla="*/ 19 w 113"/>
                    <a:gd name="T37" fmla="*/ 45 h 52"/>
                    <a:gd name="T38" fmla="*/ 28 w 113"/>
                    <a:gd name="T39" fmla="*/ 45 h 52"/>
                    <a:gd name="T40" fmla="*/ 36 w 113"/>
                    <a:gd name="T41" fmla="*/ 46 h 52"/>
                    <a:gd name="T42" fmla="*/ 52 w 113"/>
                    <a:gd name="T43" fmla="*/ 50 h 52"/>
                    <a:gd name="T44" fmla="*/ 59 w 113"/>
                    <a:gd name="T45" fmla="*/ 52 h 52"/>
                    <a:gd name="T46" fmla="*/ 67 w 113"/>
                    <a:gd name="T47" fmla="*/ 52 h 52"/>
                    <a:gd name="T48" fmla="*/ 73 w 113"/>
                    <a:gd name="T49" fmla="*/ 52 h 52"/>
                    <a:gd name="T50" fmla="*/ 78 w 113"/>
                    <a:gd name="T51" fmla="*/ 50 h 52"/>
                    <a:gd name="T52" fmla="*/ 78 w 113"/>
                    <a:gd name="T53" fmla="*/ 50 h 52"/>
                    <a:gd name="T54" fmla="*/ 82 w 113"/>
                    <a:gd name="T55" fmla="*/ 46 h 52"/>
                    <a:gd name="T56" fmla="*/ 86 w 113"/>
                    <a:gd name="T57" fmla="*/ 44 h 52"/>
                    <a:gd name="T58" fmla="*/ 89 w 113"/>
                    <a:gd name="T59" fmla="*/ 39 h 52"/>
                    <a:gd name="T60" fmla="*/ 92 w 113"/>
                    <a:gd name="T61" fmla="*/ 34 h 52"/>
                    <a:gd name="T62" fmla="*/ 103 w 113"/>
                    <a:gd name="T63" fmla="*/ 27 h 52"/>
                    <a:gd name="T64" fmla="*/ 103 w 113"/>
                    <a:gd name="T65" fmla="*/ 27 h 52"/>
                    <a:gd name="T66" fmla="*/ 109 w 113"/>
                    <a:gd name="T67" fmla="*/ 22 h 52"/>
                    <a:gd name="T68" fmla="*/ 112 w 113"/>
                    <a:gd name="T69" fmla="*/ 17 h 52"/>
                    <a:gd name="T70" fmla="*/ 113 w 113"/>
                    <a:gd name="T71" fmla="*/ 12 h 52"/>
                    <a:gd name="T72" fmla="*/ 110 w 113"/>
                    <a:gd name="T73" fmla="*/ 8 h 52"/>
                    <a:gd name="T74" fmla="*/ 108 w 113"/>
                    <a:gd name="T75" fmla="*/ 5 h 52"/>
                    <a:gd name="T76" fmla="*/ 103 w 113"/>
                    <a:gd name="T77" fmla="*/ 2 h 52"/>
                    <a:gd name="T78" fmla="*/ 98 w 113"/>
                    <a:gd name="T79" fmla="*/ 4 h 52"/>
                    <a:gd name="T80" fmla="*/ 93 w 113"/>
                    <a:gd name="T81" fmla="*/ 5 h 52"/>
                    <a:gd name="T82" fmla="*/ 93 w 113"/>
                    <a:gd name="T83" fmla="*/ 5 h 52"/>
                    <a:gd name="T84" fmla="*/ 87 w 113"/>
                    <a:gd name="T85" fmla="*/ 8 h 52"/>
                    <a:gd name="T86" fmla="*/ 84 w 113"/>
                    <a:gd name="T87" fmla="*/ 10 h 52"/>
                    <a:gd name="T88" fmla="*/ 80 w 113"/>
                    <a:gd name="T89" fmla="*/ 10 h 52"/>
                    <a:gd name="T90" fmla="*/ 78 w 113"/>
                    <a:gd name="T91" fmla="*/ 10 h 52"/>
                    <a:gd name="T92" fmla="*/ 74 w 113"/>
                    <a:gd name="T93" fmla="*/ 7 h 52"/>
                    <a:gd name="T94" fmla="*/ 73 w 113"/>
                    <a:gd name="T95" fmla="*/ 5 h 52"/>
                    <a:gd name="T96" fmla="*/ 73 w 113"/>
                    <a:gd name="T97" fmla="*/ 0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13" h="52">
                      <a:moveTo>
                        <a:pt x="73" y="0"/>
                      </a:moveTo>
                      <a:lnTo>
                        <a:pt x="73" y="0"/>
                      </a:lnTo>
                      <a:lnTo>
                        <a:pt x="63" y="1"/>
                      </a:lnTo>
                      <a:lnTo>
                        <a:pt x="53" y="1"/>
                      </a:lnTo>
                      <a:lnTo>
                        <a:pt x="44" y="5"/>
                      </a:lnTo>
                      <a:lnTo>
                        <a:pt x="34" y="11"/>
                      </a:lnTo>
                      <a:lnTo>
                        <a:pt x="34" y="11"/>
                      </a:lnTo>
                      <a:lnTo>
                        <a:pt x="25" y="16"/>
                      </a:lnTo>
                      <a:lnTo>
                        <a:pt x="15" y="25"/>
                      </a:lnTo>
                      <a:lnTo>
                        <a:pt x="15" y="25"/>
                      </a:lnTo>
                      <a:lnTo>
                        <a:pt x="7" y="30"/>
                      </a:lnTo>
                      <a:lnTo>
                        <a:pt x="4" y="35"/>
                      </a:lnTo>
                      <a:lnTo>
                        <a:pt x="1" y="39"/>
                      </a:lnTo>
                      <a:lnTo>
                        <a:pt x="0" y="41"/>
                      </a:lnTo>
                      <a:lnTo>
                        <a:pt x="2" y="44"/>
                      </a:lnTo>
                      <a:lnTo>
                        <a:pt x="6" y="45"/>
                      </a:lnTo>
                      <a:lnTo>
                        <a:pt x="11" y="45"/>
                      </a:lnTo>
                      <a:lnTo>
                        <a:pt x="19" y="45"/>
                      </a:lnTo>
                      <a:lnTo>
                        <a:pt x="19" y="45"/>
                      </a:lnTo>
                      <a:lnTo>
                        <a:pt x="28" y="45"/>
                      </a:lnTo>
                      <a:lnTo>
                        <a:pt x="36" y="46"/>
                      </a:lnTo>
                      <a:lnTo>
                        <a:pt x="52" y="50"/>
                      </a:lnTo>
                      <a:lnTo>
                        <a:pt x="59" y="52"/>
                      </a:lnTo>
                      <a:lnTo>
                        <a:pt x="67" y="52"/>
                      </a:lnTo>
                      <a:lnTo>
                        <a:pt x="73" y="52"/>
                      </a:lnTo>
                      <a:lnTo>
                        <a:pt x="78" y="50"/>
                      </a:lnTo>
                      <a:lnTo>
                        <a:pt x="78" y="50"/>
                      </a:lnTo>
                      <a:lnTo>
                        <a:pt x="82" y="46"/>
                      </a:lnTo>
                      <a:lnTo>
                        <a:pt x="86" y="44"/>
                      </a:lnTo>
                      <a:lnTo>
                        <a:pt x="89" y="39"/>
                      </a:lnTo>
                      <a:lnTo>
                        <a:pt x="92" y="34"/>
                      </a:lnTo>
                      <a:lnTo>
                        <a:pt x="103" y="27"/>
                      </a:lnTo>
                      <a:lnTo>
                        <a:pt x="103" y="27"/>
                      </a:lnTo>
                      <a:lnTo>
                        <a:pt x="109" y="22"/>
                      </a:lnTo>
                      <a:lnTo>
                        <a:pt x="112" y="17"/>
                      </a:lnTo>
                      <a:lnTo>
                        <a:pt x="113" y="12"/>
                      </a:lnTo>
                      <a:lnTo>
                        <a:pt x="110" y="8"/>
                      </a:lnTo>
                      <a:lnTo>
                        <a:pt x="108" y="5"/>
                      </a:lnTo>
                      <a:lnTo>
                        <a:pt x="103" y="2"/>
                      </a:lnTo>
                      <a:lnTo>
                        <a:pt x="98" y="4"/>
                      </a:lnTo>
                      <a:lnTo>
                        <a:pt x="93" y="5"/>
                      </a:lnTo>
                      <a:lnTo>
                        <a:pt x="93" y="5"/>
                      </a:lnTo>
                      <a:lnTo>
                        <a:pt x="87" y="8"/>
                      </a:lnTo>
                      <a:lnTo>
                        <a:pt x="84" y="10"/>
                      </a:lnTo>
                      <a:lnTo>
                        <a:pt x="80" y="10"/>
                      </a:lnTo>
                      <a:lnTo>
                        <a:pt x="78" y="10"/>
                      </a:lnTo>
                      <a:lnTo>
                        <a:pt x="74" y="7"/>
                      </a:lnTo>
                      <a:lnTo>
                        <a:pt x="73" y="5"/>
                      </a:lnTo>
                      <a:lnTo>
                        <a:pt x="7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1" name="Freeform 153">
                  <a:extLst>
                    <a:ext uri="{FF2B5EF4-FFF2-40B4-BE49-F238E27FC236}">
                      <a16:creationId xmlns:a16="http://schemas.microsoft.com/office/drawing/2014/main" id="{DDDEEF3F-7767-4EC3-8D03-BF31BABCC0B5}"/>
                    </a:ext>
                  </a:extLst>
                </p:cNvPr>
                <p:cNvSpPr>
                  <a:spLocks/>
                </p:cNvSpPr>
                <p:nvPr/>
              </p:nvSpPr>
              <p:spPr bwMode="auto">
                <a:xfrm>
                  <a:off x="1778" y="1394"/>
                  <a:ext cx="154" cy="60"/>
                </a:xfrm>
                <a:custGeom>
                  <a:avLst/>
                  <a:gdLst>
                    <a:gd name="T0" fmla="*/ 404 w 462"/>
                    <a:gd name="T1" fmla="*/ 135 h 180"/>
                    <a:gd name="T2" fmla="*/ 435 w 462"/>
                    <a:gd name="T3" fmla="*/ 140 h 180"/>
                    <a:gd name="T4" fmla="*/ 459 w 462"/>
                    <a:gd name="T5" fmla="*/ 135 h 180"/>
                    <a:gd name="T6" fmla="*/ 461 w 462"/>
                    <a:gd name="T7" fmla="*/ 123 h 180"/>
                    <a:gd name="T8" fmla="*/ 430 w 462"/>
                    <a:gd name="T9" fmla="*/ 112 h 180"/>
                    <a:gd name="T10" fmla="*/ 411 w 462"/>
                    <a:gd name="T11" fmla="*/ 106 h 180"/>
                    <a:gd name="T12" fmla="*/ 410 w 462"/>
                    <a:gd name="T13" fmla="*/ 86 h 180"/>
                    <a:gd name="T14" fmla="*/ 430 w 462"/>
                    <a:gd name="T15" fmla="*/ 46 h 180"/>
                    <a:gd name="T16" fmla="*/ 435 w 462"/>
                    <a:gd name="T17" fmla="*/ 24 h 180"/>
                    <a:gd name="T18" fmla="*/ 428 w 462"/>
                    <a:gd name="T19" fmla="*/ 10 h 180"/>
                    <a:gd name="T20" fmla="*/ 411 w 462"/>
                    <a:gd name="T21" fmla="*/ 7 h 180"/>
                    <a:gd name="T22" fmla="*/ 376 w 462"/>
                    <a:gd name="T23" fmla="*/ 22 h 180"/>
                    <a:gd name="T24" fmla="*/ 349 w 462"/>
                    <a:gd name="T25" fmla="*/ 64 h 180"/>
                    <a:gd name="T26" fmla="*/ 328 w 462"/>
                    <a:gd name="T27" fmla="*/ 69 h 180"/>
                    <a:gd name="T28" fmla="*/ 332 w 462"/>
                    <a:gd name="T29" fmla="*/ 52 h 180"/>
                    <a:gd name="T30" fmla="*/ 337 w 462"/>
                    <a:gd name="T31" fmla="*/ 32 h 180"/>
                    <a:gd name="T32" fmla="*/ 313 w 462"/>
                    <a:gd name="T33" fmla="*/ 17 h 180"/>
                    <a:gd name="T34" fmla="*/ 300 w 462"/>
                    <a:gd name="T35" fmla="*/ 29 h 180"/>
                    <a:gd name="T36" fmla="*/ 279 w 462"/>
                    <a:gd name="T37" fmla="*/ 39 h 180"/>
                    <a:gd name="T38" fmla="*/ 263 w 462"/>
                    <a:gd name="T39" fmla="*/ 41 h 180"/>
                    <a:gd name="T40" fmla="*/ 260 w 462"/>
                    <a:gd name="T41" fmla="*/ 25 h 180"/>
                    <a:gd name="T42" fmla="*/ 250 w 462"/>
                    <a:gd name="T43" fmla="*/ 18 h 180"/>
                    <a:gd name="T44" fmla="*/ 208 w 462"/>
                    <a:gd name="T45" fmla="*/ 32 h 180"/>
                    <a:gd name="T46" fmla="*/ 205 w 462"/>
                    <a:gd name="T47" fmla="*/ 32 h 180"/>
                    <a:gd name="T48" fmla="*/ 223 w 462"/>
                    <a:gd name="T49" fmla="*/ 2 h 180"/>
                    <a:gd name="T50" fmla="*/ 213 w 462"/>
                    <a:gd name="T51" fmla="*/ 2 h 180"/>
                    <a:gd name="T52" fmla="*/ 148 w 462"/>
                    <a:gd name="T53" fmla="*/ 13 h 180"/>
                    <a:gd name="T54" fmla="*/ 115 w 462"/>
                    <a:gd name="T55" fmla="*/ 17 h 180"/>
                    <a:gd name="T56" fmla="*/ 80 w 462"/>
                    <a:gd name="T57" fmla="*/ 36 h 180"/>
                    <a:gd name="T58" fmla="*/ 57 w 462"/>
                    <a:gd name="T59" fmla="*/ 45 h 180"/>
                    <a:gd name="T60" fmla="*/ 32 w 462"/>
                    <a:gd name="T61" fmla="*/ 53 h 180"/>
                    <a:gd name="T62" fmla="*/ 37 w 462"/>
                    <a:gd name="T63" fmla="*/ 61 h 180"/>
                    <a:gd name="T64" fmla="*/ 54 w 462"/>
                    <a:gd name="T65" fmla="*/ 69 h 180"/>
                    <a:gd name="T66" fmla="*/ 63 w 462"/>
                    <a:gd name="T67" fmla="*/ 68 h 180"/>
                    <a:gd name="T68" fmla="*/ 4 w 462"/>
                    <a:gd name="T69" fmla="*/ 91 h 180"/>
                    <a:gd name="T70" fmla="*/ 12 w 462"/>
                    <a:gd name="T71" fmla="*/ 96 h 180"/>
                    <a:gd name="T72" fmla="*/ 95 w 462"/>
                    <a:gd name="T73" fmla="*/ 101 h 180"/>
                    <a:gd name="T74" fmla="*/ 139 w 462"/>
                    <a:gd name="T75" fmla="*/ 101 h 180"/>
                    <a:gd name="T76" fmla="*/ 139 w 462"/>
                    <a:gd name="T77" fmla="*/ 115 h 180"/>
                    <a:gd name="T78" fmla="*/ 70 w 462"/>
                    <a:gd name="T79" fmla="*/ 117 h 180"/>
                    <a:gd name="T80" fmla="*/ 26 w 462"/>
                    <a:gd name="T81" fmla="*/ 120 h 180"/>
                    <a:gd name="T82" fmla="*/ 0 w 462"/>
                    <a:gd name="T83" fmla="*/ 130 h 180"/>
                    <a:gd name="T84" fmla="*/ 12 w 462"/>
                    <a:gd name="T85" fmla="*/ 151 h 180"/>
                    <a:gd name="T86" fmla="*/ 36 w 462"/>
                    <a:gd name="T87" fmla="*/ 155 h 180"/>
                    <a:gd name="T88" fmla="*/ 72 w 462"/>
                    <a:gd name="T89" fmla="*/ 149 h 180"/>
                    <a:gd name="T90" fmla="*/ 61 w 462"/>
                    <a:gd name="T91" fmla="*/ 165 h 180"/>
                    <a:gd name="T92" fmla="*/ 61 w 462"/>
                    <a:gd name="T93" fmla="*/ 180 h 180"/>
                    <a:gd name="T94" fmla="*/ 145 w 462"/>
                    <a:gd name="T95" fmla="*/ 175 h 180"/>
                    <a:gd name="T96" fmla="*/ 183 w 462"/>
                    <a:gd name="T97" fmla="*/ 168 h 180"/>
                    <a:gd name="T98" fmla="*/ 213 w 462"/>
                    <a:gd name="T99" fmla="*/ 157 h 180"/>
                    <a:gd name="T100" fmla="*/ 243 w 462"/>
                    <a:gd name="T101" fmla="*/ 153 h 180"/>
                    <a:gd name="T102" fmla="*/ 281 w 462"/>
                    <a:gd name="T103" fmla="*/ 143 h 180"/>
                    <a:gd name="T104" fmla="*/ 294 w 462"/>
                    <a:gd name="T105" fmla="*/ 163 h 180"/>
                    <a:gd name="T106" fmla="*/ 322 w 462"/>
                    <a:gd name="T107" fmla="*/ 170 h 180"/>
                    <a:gd name="T108" fmla="*/ 393 w 462"/>
                    <a:gd name="T109" fmla="*/ 163 h 180"/>
                    <a:gd name="T110" fmla="*/ 401 w 462"/>
                    <a:gd name="T111" fmla="*/ 152 h 180"/>
                    <a:gd name="T112" fmla="*/ 382 w 462"/>
                    <a:gd name="T113" fmla="*/ 148 h 180"/>
                    <a:gd name="T114" fmla="*/ 385 w 462"/>
                    <a:gd name="T115" fmla="*/ 135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62" h="180">
                      <a:moveTo>
                        <a:pt x="385" y="135"/>
                      </a:moveTo>
                      <a:lnTo>
                        <a:pt x="385" y="135"/>
                      </a:lnTo>
                      <a:lnTo>
                        <a:pt x="393" y="136"/>
                      </a:lnTo>
                      <a:lnTo>
                        <a:pt x="396" y="137"/>
                      </a:lnTo>
                      <a:lnTo>
                        <a:pt x="404" y="135"/>
                      </a:lnTo>
                      <a:lnTo>
                        <a:pt x="410" y="134"/>
                      </a:lnTo>
                      <a:lnTo>
                        <a:pt x="415" y="134"/>
                      </a:lnTo>
                      <a:lnTo>
                        <a:pt x="421" y="135"/>
                      </a:lnTo>
                      <a:lnTo>
                        <a:pt x="421" y="135"/>
                      </a:lnTo>
                      <a:lnTo>
                        <a:pt x="435" y="140"/>
                      </a:lnTo>
                      <a:lnTo>
                        <a:pt x="447" y="143"/>
                      </a:lnTo>
                      <a:lnTo>
                        <a:pt x="452" y="143"/>
                      </a:lnTo>
                      <a:lnTo>
                        <a:pt x="456" y="142"/>
                      </a:lnTo>
                      <a:lnTo>
                        <a:pt x="459" y="140"/>
                      </a:lnTo>
                      <a:lnTo>
                        <a:pt x="459" y="135"/>
                      </a:lnTo>
                      <a:lnTo>
                        <a:pt x="459" y="135"/>
                      </a:lnTo>
                      <a:lnTo>
                        <a:pt x="461" y="131"/>
                      </a:lnTo>
                      <a:lnTo>
                        <a:pt x="461" y="128"/>
                      </a:lnTo>
                      <a:lnTo>
                        <a:pt x="462" y="124"/>
                      </a:lnTo>
                      <a:lnTo>
                        <a:pt x="461" y="123"/>
                      </a:lnTo>
                      <a:lnTo>
                        <a:pt x="458" y="120"/>
                      </a:lnTo>
                      <a:lnTo>
                        <a:pt x="445" y="115"/>
                      </a:lnTo>
                      <a:lnTo>
                        <a:pt x="445" y="115"/>
                      </a:lnTo>
                      <a:lnTo>
                        <a:pt x="436" y="113"/>
                      </a:lnTo>
                      <a:lnTo>
                        <a:pt x="430" y="112"/>
                      </a:lnTo>
                      <a:lnTo>
                        <a:pt x="422" y="113"/>
                      </a:lnTo>
                      <a:lnTo>
                        <a:pt x="419" y="113"/>
                      </a:lnTo>
                      <a:lnTo>
                        <a:pt x="417" y="112"/>
                      </a:lnTo>
                      <a:lnTo>
                        <a:pt x="413" y="111"/>
                      </a:lnTo>
                      <a:lnTo>
                        <a:pt x="411" y="106"/>
                      </a:lnTo>
                      <a:lnTo>
                        <a:pt x="411" y="106"/>
                      </a:lnTo>
                      <a:lnTo>
                        <a:pt x="408" y="101"/>
                      </a:lnTo>
                      <a:lnTo>
                        <a:pt x="407" y="96"/>
                      </a:lnTo>
                      <a:lnTo>
                        <a:pt x="408" y="91"/>
                      </a:lnTo>
                      <a:lnTo>
                        <a:pt x="410" y="86"/>
                      </a:lnTo>
                      <a:lnTo>
                        <a:pt x="416" y="79"/>
                      </a:lnTo>
                      <a:lnTo>
                        <a:pt x="421" y="72"/>
                      </a:lnTo>
                      <a:lnTo>
                        <a:pt x="421" y="72"/>
                      </a:lnTo>
                      <a:lnTo>
                        <a:pt x="425" y="59"/>
                      </a:lnTo>
                      <a:lnTo>
                        <a:pt x="430" y="46"/>
                      </a:lnTo>
                      <a:lnTo>
                        <a:pt x="430" y="46"/>
                      </a:lnTo>
                      <a:lnTo>
                        <a:pt x="434" y="39"/>
                      </a:lnTo>
                      <a:lnTo>
                        <a:pt x="435" y="32"/>
                      </a:lnTo>
                      <a:lnTo>
                        <a:pt x="436" y="28"/>
                      </a:lnTo>
                      <a:lnTo>
                        <a:pt x="435" y="24"/>
                      </a:lnTo>
                      <a:lnTo>
                        <a:pt x="433" y="21"/>
                      </a:lnTo>
                      <a:lnTo>
                        <a:pt x="430" y="17"/>
                      </a:lnTo>
                      <a:lnTo>
                        <a:pt x="430" y="17"/>
                      </a:lnTo>
                      <a:lnTo>
                        <a:pt x="428" y="13"/>
                      </a:lnTo>
                      <a:lnTo>
                        <a:pt x="428" y="10"/>
                      </a:lnTo>
                      <a:lnTo>
                        <a:pt x="429" y="5"/>
                      </a:lnTo>
                      <a:lnTo>
                        <a:pt x="429" y="4"/>
                      </a:lnTo>
                      <a:lnTo>
                        <a:pt x="427" y="4"/>
                      </a:lnTo>
                      <a:lnTo>
                        <a:pt x="411" y="7"/>
                      </a:lnTo>
                      <a:lnTo>
                        <a:pt x="411" y="7"/>
                      </a:lnTo>
                      <a:lnTo>
                        <a:pt x="393" y="12"/>
                      </a:lnTo>
                      <a:lnTo>
                        <a:pt x="385" y="13"/>
                      </a:lnTo>
                      <a:lnTo>
                        <a:pt x="383" y="15"/>
                      </a:lnTo>
                      <a:lnTo>
                        <a:pt x="376" y="22"/>
                      </a:lnTo>
                      <a:lnTo>
                        <a:pt x="376" y="22"/>
                      </a:lnTo>
                      <a:lnTo>
                        <a:pt x="367" y="33"/>
                      </a:lnTo>
                      <a:lnTo>
                        <a:pt x="360" y="44"/>
                      </a:lnTo>
                      <a:lnTo>
                        <a:pt x="351" y="62"/>
                      </a:lnTo>
                      <a:lnTo>
                        <a:pt x="351" y="62"/>
                      </a:lnTo>
                      <a:lnTo>
                        <a:pt x="349" y="64"/>
                      </a:lnTo>
                      <a:lnTo>
                        <a:pt x="345" y="67"/>
                      </a:lnTo>
                      <a:lnTo>
                        <a:pt x="341" y="69"/>
                      </a:lnTo>
                      <a:lnTo>
                        <a:pt x="336" y="70"/>
                      </a:lnTo>
                      <a:lnTo>
                        <a:pt x="331" y="70"/>
                      </a:lnTo>
                      <a:lnTo>
                        <a:pt x="328" y="69"/>
                      </a:lnTo>
                      <a:lnTo>
                        <a:pt x="326" y="66"/>
                      </a:lnTo>
                      <a:lnTo>
                        <a:pt x="327" y="62"/>
                      </a:lnTo>
                      <a:lnTo>
                        <a:pt x="327" y="62"/>
                      </a:lnTo>
                      <a:lnTo>
                        <a:pt x="330" y="56"/>
                      </a:lnTo>
                      <a:lnTo>
                        <a:pt x="332" y="52"/>
                      </a:lnTo>
                      <a:lnTo>
                        <a:pt x="337" y="45"/>
                      </a:lnTo>
                      <a:lnTo>
                        <a:pt x="339" y="41"/>
                      </a:lnTo>
                      <a:lnTo>
                        <a:pt x="341" y="39"/>
                      </a:lnTo>
                      <a:lnTo>
                        <a:pt x="339" y="35"/>
                      </a:lnTo>
                      <a:lnTo>
                        <a:pt x="337" y="32"/>
                      </a:lnTo>
                      <a:lnTo>
                        <a:pt x="337" y="32"/>
                      </a:lnTo>
                      <a:lnTo>
                        <a:pt x="330" y="25"/>
                      </a:lnTo>
                      <a:lnTo>
                        <a:pt x="325" y="21"/>
                      </a:lnTo>
                      <a:lnTo>
                        <a:pt x="319" y="18"/>
                      </a:lnTo>
                      <a:lnTo>
                        <a:pt x="313" y="17"/>
                      </a:lnTo>
                      <a:lnTo>
                        <a:pt x="313" y="17"/>
                      </a:lnTo>
                      <a:lnTo>
                        <a:pt x="309" y="18"/>
                      </a:lnTo>
                      <a:lnTo>
                        <a:pt x="307" y="19"/>
                      </a:lnTo>
                      <a:lnTo>
                        <a:pt x="303" y="24"/>
                      </a:lnTo>
                      <a:lnTo>
                        <a:pt x="300" y="29"/>
                      </a:lnTo>
                      <a:lnTo>
                        <a:pt x="299" y="32"/>
                      </a:lnTo>
                      <a:lnTo>
                        <a:pt x="297" y="32"/>
                      </a:lnTo>
                      <a:lnTo>
                        <a:pt x="297" y="32"/>
                      </a:lnTo>
                      <a:lnTo>
                        <a:pt x="290" y="34"/>
                      </a:lnTo>
                      <a:lnTo>
                        <a:pt x="279" y="39"/>
                      </a:lnTo>
                      <a:lnTo>
                        <a:pt x="268" y="44"/>
                      </a:lnTo>
                      <a:lnTo>
                        <a:pt x="264" y="44"/>
                      </a:lnTo>
                      <a:lnTo>
                        <a:pt x="263" y="42"/>
                      </a:lnTo>
                      <a:lnTo>
                        <a:pt x="263" y="41"/>
                      </a:lnTo>
                      <a:lnTo>
                        <a:pt x="263" y="41"/>
                      </a:lnTo>
                      <a:lnTo>
                        <a:pt x="262" y="40"/>
                      </a:lnTo>
                      <a:lnTo>
                        <a:pt x="262" y="41"/>
                      </a:lnTo>
                      <a:lnTo>
                        <a:pt x="262" y="35"/>
                      </a:lnTo>
                      <a:lnTo>
                        <a:pt x="262" y="35"/>
                      </a:lnTo>
                      <a:lnTo>
                        <a:pt x="260" y="25"/>
                      </a:lnTo>
                      <a:lnTo>
                        <a:pt x="259" y="21"/>
                      </a:lnTo>
                      <a:lnTo>
                        <a:pt x="258" y="18"/>
                      </a:lnTo>
                      <a:lnTo>
                        <a:pt x="253" y="17"/>
                      </a:lnTo>
                      <a:lnTo>
                        <a:pt x="253" y="17"/>
                      </a:lnTo>
                      <a:lnTo>
                        <a:pt x="250" y="18"/>
                      </a:lnTo>
                      <a:lnTo>
                        <a:pt x="245" y="19"/>
                      </a:lnTo>
                      <a:lnTo>
                        <a:pt x="231" y="24"/>
                      </a:lnTo>
                      <a:lnTo>
                        <a:pt x="219" y="29"/>
                      </a:lnTo>
                      <a:lnTo>
                        <a:pt x="213" y="32"/>
                      </a:lnTo>
                      <a:lnTo>
                        <a:pt x="208" y="32"/>
                      </a:lnTo>
                      <a:lnTo>
                        <a:pt x="208" y="32"/>
                      </a:lnTo>
                      <a:lnTo>
                        <a:pt x="206" y="33"/>
                      </a:lnTo>
                      <a:lnTo>
                        <a:pt x="203" y="33"/>
                      </a:lnTo>
                      <a:lnTo>
                        <a:pt x="203" y="34"/>
                      </a:lnTo>
                      <a:lnTo>
                        <a:pt x="205" y="32"/>
                      </a:lnTo>
                      <a:lnTo>
                        <a:pt x="208" y="22"/>
                      </a:lnTo>
                      <a:lnTo>
                        <a:pt x="208" y="22"/>
                      </a:lnTo>
                      <a:lnTo>
                        <a:pt x="212" y="16"/>
                      </a:lnTo>
                      <a:lnTo>
                        <a:pt x="216" y="10"/>
                      </a:lnTo>
                      <a:lnTo>
                        <a:pt x="223" y="2"/>
                      </a:lnTo>
                      <a:lnTo>
                        <a:pt x="225" y="1"/>
                      </a:lnTo>
                      <a:lnTo>
                        <a:pt x="225" y="0"/>
                      </a:lnTo>
                      <a:lnTo>
                        <a:pt x="225" y="0"/>
                      </a:lnTo>
                      <a:lnTo>
                        <a:pt x="213" y="2"/>
                      </a:lnTo>
                      <a:lnTo>
                        <a:pt x="213" y="2"/>
                      </a:lnTo>
                      <a:lnTo>
                        <a:pt x="161" y="13"/>
                      </a:lnTo>
                      <a:lnTo>
                        <a:pt x="161" y="13"/>
                      </a:lnTo>
                      <a:lnTo>
                        <a:pt x="155" y="15"/>
                      </a:lnTo>
                      <a:lnTo>
                        <a:pt x="151" y="15"/>
                      </a:lnTo>
                      <a:lnTo>
                        <a:pt x="148" y="13"/>
                      </a:lnTo>
                      <a:lnTo>
                        <a:pt x="145" y="12"/>
                      </a:lnTo>
                      <a:lnTo>
                        <a:pt x="140" y="12"/>
                      </a:lnTo>
                      <a:lnTo>
                        <a:pt x="131" y="13"/>
                      </a:lnTo>
                      <a:lnTo>
                        <a:pt x="115" y="17"/>
                      </a:lnTo>
                      <a:lnTo>
                        <a:pt x="115" y="17"/>
                      </a:lnTo>
                      <a:lnTo>
                        <a:pt x="100" y="21"/>
                      </a:lnTo>
                      <a:lnTo>
                        <a:pt x="91" y="24"/>
                      </a:lnTo>
                      <a:lnTo>
                        <a:pt x="86" y="28"/>
                      </a:lnTo>
                      <a:lnTo>
                        <a:pt x="83" y="30"/>
                      </a:lnTo>
                      <a:lnTo>
                        <a:pt x="80" y="36"/>
                      </a:lnTo>
                      <a:lnTo>
                        <a:pt x="77" y="39"/>
                      </a:lnTo>
                      <a:lnTo>
                        <a:pt x="71" y="41"/>
                      </a:lnTo>
                      <a:lnTo>
                        <a:pt x="71" y="41"/>
                      </a:lnTo>
                      <a:lnTo>
                        <a:pt x="63" y="44"/>
                      </a:lnTo>
                      <a:lnTo>
                        <a:pt x="57" y="45"/>
                      </a:lnTo>
                      <a:lnTo>
                        <a:pt x="46" y="45"/>
                      </a:lnTo>
                      <a:lnTo>
                        <a:pt x="42" y="46"/>
                      </a:lnTo>
                      <a:lnTo>
                        <a:pt x="38" y="47"/>
                      </a:lnTo>
                      <a:lnTo>
                        <a:pt x="35" y="50"/>
                      </a:lnTo>
                      <a:lnTo>
                        <a:pt x="32" y="53"/>
                      </a:lnTo>
                      <a:lnTo>
                        <a:pt x="32" y="53"/>
                      </a:lnTo>
                      <a:lnTo>
                        <a:pt x="31" y="57"/>
                      </a:lnTo>
                      <a:lnTo>
                        <a:pt x="32" y="59"/>
                      </a:lnTo>
                      <a:lnTo>
                        <a:pt x="35" y="61"/>
                      </a:lnTo>
                      <a:lnTo>
                        <a:pt x="37" y="61"/>
                      </a:lnTo>
                      <a:lnTo>
                        <a:pt x="46" y="62"/>
                      </a:lnTo>
                      <a:lnTo>
                        <a:pt x="48" y="63"/>
                      </a:lnTo>
                      <a:lnTo>
                        <a:pt x="50" y="67"/>
                      </a:lnTo>
                      <a:lnTo>
                        <a:pt x="50" y="67"/>
                      </a:lnTo>
                      <a:lnTo>
                        <a:pt x="54" y="69"/>
                      </a:lnTo>
                      <a:lnTo>
                        <a:pt x="58" y="69"/>
                      </a:lnTo>
                      <a:lnTo>
                        <a:pt x="60" y="69"/>
                      </a:lnTo>
                      <a:lnTo>
                        <a:pt x="64" y="68"/>
                      </a:lnTo>
                      <a:lnTo>
                        <a:pt x="64" y="67"/>
                      </a:lnTo>
                      <a:lnTo>
                        <a:pt x="63" y="68"/>
                      </a:lnTo>
                      <a:lnTo>
                        <a:pt x="46" y="76"/>
                      </a:lnTo>
                      <a:lnTo>
                        <a:pt x="46" y="76"/>
                      </a:lnTo>
                      <a:lnTo>
                        <a:pt x="33" y="83"/>
                      </a:lnTo>
                      <a:lnTo>
                        <a:pt x="23" y="86"/>
                      </a:lnTo>
                      <a:lnTo>
                        <a:pt x="4" y="91"/>
                      </a:lnTo>
                      <a:lnTo>
                        <a:pt x="1" y="91"/>
                      </a:lnTo>
                      <a:lnTo>
                        <a:pt x="0" y="92"/>
                      </a:lnTo>
                      <a:lnTo>
                        <a:pt x="0" y="92"/>
                      </a:lnTo>
                      <a:lnTo>
                        <a:pt x="12" y="96"/>
                      </a:lnTo>
                      <a:lnTo>
                        <a:pt x="12" y="96"/>
                      </a:lnTo>
                      <a:lnTo>
                        <a:pt x="23" y="98"/>
                      </a:lnTo>
                      <a:lnTo>
                        <a:pt x="35" y="100"/>
                      </a:lnTo>
                      <a:lnTo>
                        <a:pt x="58" y="101"/>
                      </a:lnTo>
                      <a:lnTo>
                        <a:pt x="95" y="101"/>
                      </a:lnTo>
                      <a:lnTo>
                        <a:pt x="95" y="101"/>
                      </a:lnTo>
                      <a:lnTo>
                        <a:pt x="110" y="100"/>
                      </a:lnTo>
                      <a:lnTo>
                        <a:pt x="125" y="98"/>
                      </a:lnTo>
                      <a:lnTo>
                        <a:pt x="131" y="97"/>
                      </a:lnTo>
                      <a:lnTo>
                        <a:pt x="135" y="98"/>
                      </a:lnTo>
                      <a:lnTo>
                        <a:pt x="139" y="101"/>
                      </a:lnTo>
                      <a:lnTo>
                        <a:pt x="141" y="106"/>
                      </a:lnTo>
                      <a:lnTo>
                        <a:pt x="141" y="106"/>
                      </a:lnTo>
                      <a:lnTo>
                        <a:pt x="141" y="111"/>
                      </a:lnTo>
                      <a:lnTo>
                        <a:pt x="141" y="113"/>
                      </a:lnTo>
                      <a:lnTo>
                        <a:pt x="139" y="115"/>
                      </a:lnTo>
                      <a:lnTo>
                        <a:pt x="134" y="115"/>
                      </a:lnTo>
                      <a:lnTo>
                        <a:pt x="121" y="115"/>
                      </a:lnTo>
                      <a:lnTo>
                        <a:pt x="100" y="115"/>
                      </a:lnTo>
                      <a:lnTo>
                        <a:pt x="100" y="115"/>
                      </a:lnTo>
                      <a:lnTo>
                        <a:pt x="70" y="117"/>
                      </a:lnTo>
                      <a:lnTo>
                        <a:pt x="60" y="117"/>
                      </a:lnTo>
                      <a:lnTo>
                        <a:pt x="44" y="119"/>
                      </a:lnTo>
                      <a:lnTo>
                        <a:pt x="44" y="119"/>
                      </a:lnTo>
                      <a:lnTo>
                        <a:pt x="35" y="120"/>
                      </a:lnTo>
                      <a:lnTo>
                        <a:pt x="26" y="120"/>
                      </a:lnTo>
                      <a:lnTo>
                        <a:pt x="10" y="121"/>
                      </a:lnTo>
                      <a:lnTo>
                        <a:pt x="6" y="121"/>
                      </a:lnTo>
                      <a:lnTo>
                        <a:pt x="2" y="123"/>
                      </a:lnTo>
                      <a:lnTo>
                        <a:pt x="0" y="126"/>
                      </a:lnTo>
                      <a:lnTo>
                        <a:pt x="0" y="130"/>
                      </a:lnTo>
                      <a:lnTo>
                        <a:pt x="0" y="130"/>
                      </a:lnTo>
                      <a:lnTo>
                        <a:pt x="1" y="136"/>
                      </a:lnTo>
                      <a:lnTo>
                        <a:pt x="3" y="141"/>
                      </a:lnTo>
                      <a:lnTo>
                        <a:pt x="8" y="146"/>
                      </a:lnTo>
                      <a:lnTo>
                        <a:pt x="12" y="151"/>
                      </a:lnTo>
                      <a:lnTo>
                        <a:pt x="18" y="153"/>
                      </a:lnTo>
                      <a:lnTo>
                        <a:pt x="24" y="155"/>
                      </a:lnTo>
                      <a:lnTo>
                        <a:pt x="30" y="157"/>
                      </a:lnTo>
                      <a:lnTo>
                        <a:pt x="36" y="155"/>
                      </a:lnTo>
                      <a:lnTo>
                        <a:pt x="36" y="155"/>
                      </a:lnTo>
                      <a:lnTo>
                        <a:pt x="50" y="151"/>
                      </a:lnTo>
                      <a:lnTo>
                        <a:pt x="64" y="147"/>
                      </a:lnTo>
                      <a:lnTo>
                        <a:pt x="69" y="147"/>
                      </a:lnTo>
                      <a:lnTo>
                        <a:pt x="72" y="148"/>
                      </a:lnTo>
                      <a:lnTo>
                        <a:pt x="72" y="149"/>
                      </a:lnTo>
                      <a:lnTo>
                        <a:pt x="72" y="151"/>
                      </a:lnTo>
                      <a:lnTo>
                        <a:pt x="71" y="155"/>
                      </a:lnTo>
                      <a:lnTo>
                        <a:pt x="71" y="155"/>
                      </a:lnTo>
                      <a:lnTo>
                        <a:pt x="66" y="160"/>
                      </a:lnTo>
                      <a:lnTo>
                        <a:pt x="61" y="165"/>
                      </a:lnTo>
                      <a:lnTo>
                        <a:pt x="54" y="172"/>
                      </a:lnTo>
                      <a:lnTo>
                        <a:pt x="53" y="176"/>
                      </a:lnTo>
                      <a:lnTo>
                        <a:pt x="54" y="177"/>
                      </a:lnTo>
                      <a:lnTo>
                        <a:pt x="55" y="179"/>
                      </a:lnTo>
                      <a:lnTo>
                        <a:pt x="61" y="180"/>
                      </a:lnTo>
                      <a:lnTo>
                        <a:pt x="72" y="180"/>
                      </a:lnTo>
                      <a:lnTo>
                        <a:pt x="72" y="180"/>
                      </a:lnTo>
                      <a:lnTo>
                        <a:pt x="99" y="179"/>
                      </a:lnTo>
                      <a:lnTo>
                        <a:pt x="123" y="177"/>
                      </a:lnTo>
                      <a:lnTo>
                        <a:pt x="145" y="175"/>
                      </a:lnTo>
                      <a:lnTo>
                        <a:pt x="163" y="175"/>
                      </a:lnTo>
                      <a:lnTo>
                        <a:pt x="163" y="175"/>
                      </a:lnTo>
                      <a:lnTo>
                        <a:pt x="172" y="174"/>
                      </a:lnTo>
                      <a:lnTo>
                        <a:pt x="178" y="171"/>
                      </a:lnTo>
                      <a:lnTo>
                        <a:pt x="183" y="168"/>
                      </a:lnTo>
                      <a:lnTo>
                        <a:pt x="188" y="163"/>
                      </a:lnTo>
                      <a:lnTo>
                        <a:pt x="192" y="159"/>
                      </a:lnTo>
                      <a:lnTo>
                        <a:pt x="199" y="157"/>
                      </a:lnTo>
                      <a:lnTo>
                        <a:pt x="206" y="155"/>
                      </a:lnTo>
                      <a:lnTo>
                        <a:pt x="213" y="157"/>
                      </a:lnTo>
                      <a:lnTo>
                        <a:pt x="213" y="157"/>
                      </a:lnTo>
                      <a:lnTo>
                        <a:pt x="218" y="158"/>
                      </a:lnTo>
                      <a:lnTo>
                        <a:pt x="223" y="158"/>
                      </a:lnTo>
                      <a:lnTo>
                        <a:pt x="234" y="157"/>
                      </a:lnTo>
                      <a:lnTo>
                        <a:pt x="243" y="153"/>
                      </a:lnTo>
                      <a:lnTo>
                        <a:pt x="254" y="149"/>
                      </a:lnTo>
                      <a:lnTo>
                        <a:pt x="263" y="146"/>
                      </a:lnTo>
                      <a:lnTo>
                        <a:pt x="271" y="143"/>
                      </a:lnTo>
                      <a:lnTo>
                        <a:pt x="277" y="142"/>
                      </a:lnTo>
                      <a:lnTo>
                        <a:pt x="281" y="143"/>
                      </a:lnTo>
                      <a:lnTo>
                        <a:pt x="282" y="146"/>
                      </a:lnTo>
                      <a:lnTo>
                        <a:pt x="282" y="146"/>
                      </a:lnTo>
                      <a:lnTo>
                        <a:pt x="288" y="154"/>
                      </a:lnTo>
                      <a:lnTo>
                        <a:pt x="291" y="159"/>
                      </a:lnTo>
                      <a:lnTo>
                        <a:pt x="294" y="163"/>
                      </a:lnTo>
                      <a:lnTo>
                        <a:pt x="299" y="165"/>
                      </a:lnTo>
                      <a:lnTo>
                        <a:pt x="304" y="168"/>
                      </a:lnTo>
                      <a:lnTo>
                        <a:pt x="313" y="169"/>
                      </a:lnTo>
                      <a:lnTo>
                        <a:pt x="322" y="170"/>
                      </a:lnTo>
                      <a:lnTo>
                        <a:pt x="322" y="170"/>
                      </a:lnTo>
                      <a:lnTo>
                        <a:pt x="358" y="169"/>
                      </a:lnTo>
                      <a:lnTo>
                        <a:pt x="372" y="168"/>
                      </a:lnTo>
                      <a:lnTo>
                        <a:pt x="385" y="165"/>
                      </a:lnTo>
                      <a:lnTo>
                        <a:pt x="385" y="165"/>
                      </a:lnTo>
                      <a:lnTo>
                        <a:pt x="393" y="163"/>
                      </a:lnTo>
                      <a:lnTo>
                        <a:pt x="398" y="160"/>
                      </a:lnTo>
                      <a:lnTo>
                        <a:pt x="401" y="158"/>
                      </a:lnTo>
                      <a:lnTo>
                        <a:pt x="404" y="155"/>
                      </a:lnTo>
                      <a:lnTo>
                        <a:pt x="404" y="154"/>
                      </a:lnTo>
                      <a:lnTo>
                        <a:pt x="401" y="152"/>
                      </a:lnTo>
                      <a:lnTo>
                        <a:pt x="398" y="151"/>
                      </a:lnTo>
                      <a:lnTo>
                        <a:pt x="390" y="151"/>
                      </a:lnTo>
                      <a:lnTo>
                        <a:pt x="390" y="151"/>
                      </a:lnTo>
                      <a:lnTo>
                        <a:pt x="384" y="149"/>
                      </a:lnTo>
                      <a:lnTo>
                        <a:pt x="382" y="148"/>
                      </a:lnTo>
                      <a:lnTo>
                        <a:pt x="381" y="146"/>
                      </a:lnTo>
                      <a:lnTo>
                        <a:pt x="381" y="142"/>
                      </a:lnTo>
                      <a:lnTo>
                        <a:pt x="384" y="137"/>
                      </a:lnTo>
                      <a:lnTo>
                        <a:pt x="385" y="135"/>
                      </a:lnTo>
                      <a:lnTo>
                        <a:pt x="385" y="1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2" name="Freeform 154">
                  <a:extLst>
                    <a:ext uri="{FF2B5EF4-FFF2-40B4-BE49-F238E27FC236}">
                      <a16:creationId xmlns:a16="http://schemas.microsoft.com/office/drawing/2014/main" id="{3FA8D804-EEFC-433A-B21B-0990D4F9A080}"/>
                    </a:ext>
                  </a:extLst>
                </p:cNvPr>
                <p:cNvSpPr>
                  <a:spLocks/>
                </p:cNvSpPr>
                <p:nvPr/>
              </p:nvSpPr>
              <p:spPr bwMode="auto">
                <a:xfrm>
                  <a:off x="1734" y="1380"/>
                  <a:ext cx="112" cy="43"/>
                </a:xfrm>
                <a:custGeom>
                  <a:avLst/>
                  <a:gdLst>
                    <a:gd name="T0" fmla="*/ 253 w 335"/>
                    <a:gd name="T1" fmla="*/ 17 h 131"/>
                    <a:gd name="T2" fmla="*/ 236 w 335"/>
                    <a:gd name="T3" fmla="*/ 10 h 131"/>
                    <a:gd name="T4" fmla="*/ 219 w 335"/>
                    <a:gd name="T5" fmla="*/ 1 h 131"/>
                    <a:gd name="T6" fmla="*/ 205 w 335"/>
                    <a:gd name="T7" fmla="*/ 0 h 131"/>
                    <a:gd name="T8" fmla="*/ 197 w 335"/>
                    <a:gd name="T9" fmla="*/ 1 h 131"/>
                    <a:gd name="T10" fmla="*/ 180 w 335"/>
                    <a:gd name="T11" fmla="*/ 4 h 131"/>
                    <a:gd name="T12" fmla="*/ 156 w 335"/>
                    <a:gd name="T13" fmla="*/ 3 h 131"/>
                    <a:gd name="T14" fmla="*/ 141 w 335"/>
                    <a:gd name="T15" fmla="*/ 7 h 131"/>
                    <a:gd name="T16" fmla="*/ 126 w 335"/>
                    <a:gd name="T17" fmla="*/ 11 h 131"/>
                    <a:gd name="T18" fmla="*/ 116 w 335"/>
                    <a:gd name="T19" fmla="*/ 15 h 131"/>
                    <a:gd name="T20" fmla="*/ 103 w 335"/>
                    <a:gd name="T21" fmla="*/ 26 h 131"/>
                    <a:gd name="T22" fmla="*/ 97 w 335"/>
                    <a:gd name="T23" fmla="*/ 31 h 131"/>
                    <a:gd name="T24" fmla="*/ 84 w 335"/>
                    <a:gd name="T25" fmla="*/ 39 h 131"/>
                    <a:gd name="T26" fmla="*/ 68 w 335"/>
                    <a:gd name="T27" fmla="*/ 46 h 131"/>
                    <a:gd name="T28" fmla="*/ 62 w 335"/>
                    <a:gd name="T29" fmla="*/ 51 h 131"/>
                    <a:gd name="T30" fmla="*/ 39 w 335"/>
                    <a:gd name="T31" fmla="*/ 69 h 131"/>
                    <a:gd name="T32" fmla="*/ 23 w 335"/>
                    <a:gd name="T33" fmla="*/ 79 h 131"/>
                    <a:gd name="T34" fmla="*/ 17 w 335"/>
                    <a:gd name="T35" fmla="*/ 80 h 131"/>
                    <a:gd name="T36" fmla="*/ 5 w 335"/>
                    <a:gd name="T37" fmla="*/ 85 h 131"/>
                    <a:gd name="T38" fmla="*/ 1 w 335"/>
                    <a:gd name="T39" fmla="*/ 90 h 131"/>
                    <a:gd name="T40" fmla="*/ 1 w 335"/>
                    <a:gd name="T41" fmla="*/ 96 h 131"/>
                    <a:gd name="T42" fmla="*/ 8 w 335"/>
                    <a:gd name="T43" fmla="*/ 103 h 131"/>
                    <a:gd name="T44" fmla="*/ 10 w 335"/>
                    <a:gd name="T45" fmla="*/ 113 h 131"/>
                    <a:gd name="T46" fmla="*/ 8 w 335"/>
                    <a:gd name="T47" fmla="*/ 127 h 131"/>
                    <a:gd name="T48" fmla="*/ 11 w 335"/>
                    <a:gd name="T49" fmla="*/ 131 h 131"/>
                    <a:gd name="T50" fmla="*/ 17 w 335"/>
                    <a:gd name="T51" fmla="*/ 130 h 131"/>
                    <a:gd name="T52" fmla="*/ 28 w 335"/>
                    <a:gd name="T53" fmla="*/ 129 h 131"/>
                    <a:gd name="T54" fmla="*/ 41 w 335"/>
                    <a:gd name="T55" fmla="*/ 129 h 131"/>
                    <a:gd name="T56" fmla="*/ 51 w 335"/>
                    <a:gd name="T57" fmla="*/ 125 h 131"/>
                    <a:gd name="T58" fmla="*/ 56 w 335"/>
                    <a:gd name="T59" fmla="*/ 123 h 131"/>
                    <a:gd name="T60" fmla="*/ 67 w 335"/>
                    <a:gd name="T61" fmla="*/ 124 h 131"/>
                    <a:gd name="T62" fmla="*/ 78 w 335"/>
                    <a:gd name="T63" fmla="*/ 124 h 131"/>
                    <a:gd name="T64" fmla="*/ 101 w 335"/>
                    <a:gd name="T65" fmla="*/ 116 h 131"/>
                    <a:gd name="T66" fmla="*/ 123 w 335"/>
                    <a:gd name="T67" fmla="*/ 105 h 131"/>
                    <a:gd name="T68" fmla="*/ 146 w 335"/>
                    <a:gd name="T69" fmla="*/ 96 h 131"/>
                    <a:gd name="T70" fmla="*/ 162 w 335"/>
                    <a:gd name="T71" fmla="*/ 89 h 131"/>
                    <a:gd name="T72" fmla="*/ 174 w 335"/>
                    <a:gd name="T73" fmla="*/ 82 h 131"/>
                    <a:gd name="T74" fmla="*/ 180 w 335"/>
                    <a:gd name="T75" fmla="*/ 74 h 131"/>
                    <a:gd name="T76" fmla="*/ 194 w 335"/>
                    <a:gd name="T77" fmla="*/ 68 h 131"/>
                    <a:gd name="T78" fmla="*/ 209 w 335"/>
                    <a:gd name="T79" fmla="*/ 63 h 131"/>
                    <a:gd name="T80" fmla="*/ 267 w 335"/>
                    <a:gd name="T81" fmla="*/ 48 h 131"/>
                    <a:gd name="T82" fmla="*/ 285 w 335"/>
                    <a:gd name="T83" fmla="*/ 46 h 131"/>
                    <a:gd name="T84" fmla="*/ 308 w 335"/>
                    <a:gd name="T85" fmla="*/ 48 h 131"/>
                    <a:gd name="T86" fmla="*/ 332 w 335"/>
                    <a:gd name="T87" fmla="*/ 51 h 131"/>
                    <a:gd name="T88" fmla="*/ 335 w 335"/>
                    <a:gd name="T89" fmla="*/ 49 h 131"/>
                    <a:gd name="T90" fmla="*/ 332 w 335"/>
                    <a:gd name="T91" fmla="*/ 42 h 131"/>
                    <a:gd name="T92" fmla="*/ 323 w 335"/>
                    <a:gd name="T93" fmla="*/ 29 h 131"/>
                    <a:gd name="T94" fmla="*/ 316 w 335"/>
                    <a:gd name="T95" fmla="*/ 22 h 131"/>
                    <a:gd name="T96" fmla="*/ 307 w 335"/>
                    <a:gd name="T97" fmla="*/ 17 h 131"/>
                    <a:gd name="T98" fmla="*/ 293 w 335"/>
                    <a:gd name="T99" fmla="*/ 17 h 131"/>
                    <a:gd name="T100" fmla="*/ 253 w 335"/>
                    <a:gd name="T101" fmla="*/ 17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35" h="131">
                      <a:moveTo>
                        <a:pt x="253" y="17"/>
                      </a:moveTo>
                      <a:lnTo>
                        <a:pt x="253" y="17"/>
                      </a:lnTo>
                      <a:lnTo>
                        <a:pt x="243" y="14"/>
                      </a:lnTo>
                      <a:lnTo>
                        <a:pt x="236" y="10"/>
                      </a:lnTo>
                      <a:lnTo>
                        <a:pt x="224" y="4"/>
                      </a:lnTo>
                      <a:lnTo>
                        <a:pt x="219" y="1"/>
                      </a:lnTo>
                      <a:lnTo>
                        <a:pt x="213" y="0"/>
                      </a:lnTo>
                      <a:lnTo>
                        <a:pt x="205" y="0"/>
                      </a:lnTo>
                      <a:lnTo>
                        <a:pt x="197" y="1"/>
                      </a:lnTo>
                      <a:lnTo>
                        <a:pt x="197" y="1"/>
                      </a:lnTo>
                      <a:lnTo>
                        <a:pt x="187" y="3"/>
                      </a:lnTo>
                      <a:lnTo>
                        <a:pt x="180" y="4"/>
                      </a:lnTo>
                      <a:lnTo>
                        <a:pt x="168" y="3"/>
                      </a:lnTo>
                      <a:lnTo>
                        <a:pt x="156" y="3"/>
                      </a:lnTo>
                      <a:lnTo>
                        <a:pt x="149" y="5"/>
                      </a:lnTo>
                      <a:lnTo>
                        <a:pt x="141" y="7"/>
                      </a:lnTo>
                      <a:lnTo>
                        <a:pt x="141" y="7"/>
                      </a:lnTo>
                      <a:lnTo>
                        <a:pt x="126" y="11"/>
                      </a:lnTo>
                      <a:lnTo>
                        <a:pt x="119" y="14"/>
                      </a:lnTo>
                      <a:lnTo>
                        <a:pt x="116" y="15"/>
                      </a:lnTo>
                      <a:lnTo>
                        <a:pt x="113" y="16"/>
                      </a:lnTo>
                      <a:lnTo>
                        <a:pt x="103" y="26"/>
                      </a:lnTo>
                      <a:lnTo>
                        <a:pt x="103" y="26"/>
                      </a:lnTo>
                      <a:lnTo>
                        <a:pt x="97" y="31"/>
                      </a:lnTo>
                      <a:lnTo>
                        <a:pt x="92" y="35"/>
                      </a:lnTo>
                      <a:lnTo>
                        <a:pt x="84" y="39"/>
                      </a:lnTo>
                      <a:lnTo>
                        <a:pt x="74" y="44"/>
                      </a:lnTo>
                      <a:lnTo>
                        <a:pt x="68" y="46"/>
                      </a:lnTo>
                      <a:lnTo>
                        <a:pt x="62" y="51"/>
                      </a:lnTo>
                      <a:lnTo>
                        <a:pt x="62" y="51"/>
                      </a:lnTo>
                      <a:lnTo>
                        <a:pt x="49" y="61"/>
                      </a:lnTo>
                      <a:lnTo>
                        <a:pt x="39" y="69"/>
                      </a:lnTo>
                      <a:lnTo>
                        <a:pt x="29" y="77"/>
                      </a:lnTo>
                      <a:lnTo>
                        <a:pt x="23" y="79"/>
                      </a:lnTo>
                      <a:lnTo>
                        <a:pt x="17" y="80"/>
                      </a:lnTo>
                      <a:lnTo>
                        <a:pt x="17" y="80"/>
                      </a:lnTo>
                      <a:lnTo>
                        <a:pt x="10" y="83"/>
                      </a:lnTo>
                      <a:lnTo>
                        <a:pt x="5" y="85"/>
                      </a:lnTo>
                      <a:lnTo>
                        <a:pt x="3" y="88"/>
                      </a:lnTo>
                      <a:lnTo>
                        <a:pt x="1" y="90"/>
                      </a:lnTo>
                      <a:lnTo>
                        <a:pt x="0" y="93"/>
                      </a:lnTo>
                      <a:lnTo>
                        <a:pt x="1" y="96"/>
                      </a:lnTo>
                      <a:lnTo>
                        <a:pt x="8" y="103"/>
                      </a:lnTo>
                      <a:lnTo>
                        <a:pt x="8" y="103"/>
                      </a:lnTo>
                      <a:lnTo>
                        <a:pt x="10" y="108"/>
                      </a:lnTo>
                      <a:lnTo>
                        <a:pt x="10" y="113"/>
                      </a:lnTo>
                      <a:lnTo>
                        <a:pt x="8" y="123"/>
                      </a:lnTo>
                      <a:lnTo>
                        <a:pt x="8" y="127"/>
                      </a:lnTo>
                      <a:lnTo>
                        <a:pt x="9" y="130"/>
                      </a:lnTo>
                      <a:lnTo>
                        <a:pt x="11" y="131"/>
                      </a:lnTo>
                      <a:lnTo>
                        <a:pt x="17" y="130"/>
                      </a:lnTo>
                      <a:lnTo>
                        <a:pt x="17" y="130"/>
                      </a:lnTo>
                      <a:lnTo>
                        <a:pt x="23" y="129"/>
                      </a:lnTo>
                      <a:lnTo>
                        <a:pt x="28" y="129"/>
                      </a:lnTo>
                      <a:lnTo>
                        <a:pt x="35" y="129"/>
                      </a:lnTo>
                      <a:lnTo>
                        <a:pt x="41" y="129"/>
                      </a:lnTo>
                      <a:lnTo>
                        <a:pt x="45" y="128"/>
                      </a:lnTo>
                      <a:lnTo>
                        <a:pt x="51" y="125"/>
                      </a:lnTo>
                      <a:lnTo>
                        <a:pt x="51" y="125"/>
                      </a:lnTo>
                      <a:lnTo>
                        <a:pt x="56" y="123"/>
                      </a:lnTo>
                      <a:lnTo>
                        <a:pt x="61" y="123"/>
                      </a:lnTo>
                      <a:lnTo>
                        <a:pt x="67" y="124"/>
                      </a:lnTo>
                      <a:lnTo>
                        <a:pt x="72" y="124"/>
                      </a:lnTo>
                      <a:lnTo>
                        <a:pt x="78" y="124"/>
                      </a:lnTo>
                      <a:lnTo>
                        <a:pt x="88" y="120"/>
                      </a:lnTo>
                      <a:lnTo>
                        <a:pt x="101" y="116"/>
                      </a:lnTo>
                      <a:lnTo>
                        <a:pt x="101" y="116"/>
                      </a:lnTo>
                      <a:lnTo>
                        <a:pt x="123" y="105"/>
                      </a:lnTo>
                      <a:lnTo>
                        <a:pt x="135" y="100"/>
                      </a:lnTo>
                      <a:lnTo>
                        <a:pt x="146" y="96"/>
                      </a:lnTo>
                      <a:lnTo>
                        <a:pt x="162" y="89"/>
                      </a:lnTo>
                      <a:lnTo>
                        <a:pt x="162" y="89"/>
                      </a:lnTo>
                      <a:lnTo>
                        <a:pt x="169" y="84"/>
                      </a:lnTo>
                      <a:lnTo>
                        <a:pt x="174" y="82"/>
                      </a:lnTo>
                      <a:lnTo>
                        <a:pt x="177" y="77"/>
                      </a:lnTo>
                      <a:lnTo>
                        <a:pt x="180" y="74"/>
                      </a:lnTo>
                      <a:lnTo>
                        <a:pt x="186" y="71"/>
                      </a:lnTo>
                      <a:lnTo>
                        <a:pt x="194" y="68"/>
                      </a:lnTo>
                      <a:lnTo>
                        <a:pt x="209" y="63"/>
                      </a:lnTo>
                      <a:lnTo>
                        <a:pt x="209" y="63"/>
                      </a:lnTo>
                      <a:lnTo>
                        <a:pt x="253" y="50"/>
                      </a:lnTo>
                      <a:lnTo>
                        <a:pt x="267" y="48"/>
                      </a:lnTo>
                      <a:lnTo>
                        <a:pt x="285" y="46"/>
                      </a:lnTo>
                      <a:lnTo>
                        <a:pt x="285" y="46"/>
                      </a:lnTo>
                      <a:lnTo>
                        <a:pt x="298" y="46"/>
                      </a:lnTo>
                      <a:lnTo>
                        <a:pt x="308" y="48"/>
                      </a:lnTo>
                      <a:lnTo>
                        <a:pt x="327" y="51"/>
                      </a:lnTo>
                      <a:lnTo>
                        <a:pt x="332" y="51"/>
                      </a:lnTo>
                      <a:lnTo>
                        <a:pt x="335" y="50"/>
                      </a:lnTo>
                      <a:lnTo>
                        <a:pt x="335" y="49"/>
                      </a:lnTo>
                      <a:lnTo>
                        <a:pt x="335" y="48"/>
                      </a:lnTo>
                      <a:lnTo>
                        <a:pt x="332" y="42"/>
                      </a:lnTo>
                      <a:lnTo>
                        <a:pt x="332" y="42"/>
                      </a:lnTo>
                      <a:lnTo>
                        <a:pt x="323" y="29"/>
                      </a:lnTo>
                      <a:lnTo>
                        <a:pt x="319" y="25"/>
                      </a:lnTo>
                      <a:lnTo>
                        <a:pt x="316" y="22"/>
                      </a:lnTo>
                      <a:lnTo>
                        <a:pt x="312" y="20"/>
                      </a:lnTo>
                      <a:lnTo>
                        <a:pt x="307" y="17"/>
                      </a:lnTo>
                      <a:lnTo>
                        <a:pt x="300" y="17"/>
                      </a:lnTo>
                      <a:lnTo>
                        <a:pt x="293" y="17"/>
                      </a:lnTo>
                      <a:lnTo>
                        <a:pt x="293" y="17"/>
                      </a:lnTo>
                      <a:lnTo>
                        <a:pt x="253" y="17"/>
                      </a:lnTo>
                      <a:lnTo>
                        <a:pt x="253"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3" name="Freeform 155">
                  <a:extLst>
                    <a:ext uri="{FF2B5EF4-FFF2-40B4-BE49-F238E27FC236}">
                      <a16:creationId xmlns:a16="http://schemas.microsoft.com/office/drawing/2014/main" id="{3A3FDDB9-A22B-4701-AF4D-721F893DF3AB}"/>
                    </a:ext>
                  </a:extLst>
                </p:cNvPr>
                <p:cNvSpPr>
                  <a:spLocks/>
                </p:cNvSpPr>
                <p:nvPr/>
              </p:nvSpPr>
              <p:spPr bwMode="auto">
                <a:xfrm>
                  <a:off x="1816" y="1347"/>
                  <a:ext cx="85" cy="19"/>
                </a:xfrm>
                <a:custGeom>
                  <a:avLst/>
                  <a:gdLst>
                    <a:gd name="T0" fmla="*/ 8 w 256"/>
                    <a:gd name="T1" fmla="*/ 56 h 58"/>
                    <a:gd name="T2" fmla="*/ 34 w 256"/>
                    <a:gd name="T3" fmla="*/ 51 h 58"/>
                    <a:gd name="T4" fmla="*/ 48 w 256"/>
                    <a:gd name="T5" fmla="*/ 50 h 58"/>
                    <a:gd name="T6" fmla="*/ 53 w 256"/>
                    <a:gd name="T7" fmla="*/ 51 h 58"/>
                    <a:gd name="T8" fmla="*/ 76 w 256"/>
                    <a:gd name="T9" fmla="*/ 58 h 58"/>
                    <a:gd name="T10" fmla="*/ 82 w 256"/>
                    <a:gd name="T11" fmla="*/ 56 h 58"/>
                    <a:gd name="T12" fmla="*/ 94 w 256"/>
                    <a:gd name="T13" fmla="*/ 52 h 58"/>
                    <a:gd name="T14" fmla="*/ 117 w 256"/>
                    <a:gd name="T15" fmla="*/ 46 h 58"/>
                    <a:gd name="T16" fmla="*/ 135 w 256"/>
                    <a:gd name="T17" fmla="*/ 36 h 58"/>
                    <a:gd name="T18" fmla="*/ 159 w 256"/>
                    <a:gd name="T19" fmla="*/ 24 h 58"/>
                    <a:gd name="T20" fmla="*/ 164 w 256"/>
                    <a:gd name="T21" fmla="*/ 24 h 58"/>
                    <a:gd name="T22" fmla="*/ 161 w 256"/>
                    <a:gd name="T23" fmla="*/ 31 h 58"/>
                    <a:gd name="T24" fmla="*/ 153 w 256"/>
                    <a:gd name="T25" fmla="*/ 41 h 58"/>
                    <a:gd name="T26" fmla="*/ 153 w 256"/>
                    <a:gd name="T27" fmla="*/ 44 h 58"/>
                    <a:gd name="T28" fmla="*/ 167 w 256"/>
                    <a:gd name="T29" fmla="*/ 41 h 58"/>
                    <a:gd name="T30" fmla="*/ 175 w 256"/>
                    <a:gd name="T31" fmla="*/ 41 h 58"/>
                    <a:gd name="T32" fmla="*/ 196 w 256"/>
                    <a:gd name="T33" fmla="*/ 40 h 58"/>
                    <a:gd name="T34" fmla="*/ 205 w 256"/>
                    <a:gd name="T35" fmla="*/ 31 h 58"/>
                    <a:gd name="T36" fmla="*/ 209 w 256"/>
                    <a:gd name="T37" fmla="*/ 25 h 58"/>
                    <a:gd name="T38" fmla="*/ 215 w 256"/>
                    <a:gd name="T39" fmla="*/ 19 h 58"/>
                    <a:gd name="T40" fmla="*/ 227 w 256"/>
                    <a:gd name="T41" fmla="*/ 14 h 58"/>
                    <a:gd name="T42" fmla="*/ 254 w 256"/>
                    <a:gd name="T43" fmla="*/ 5 h 58"/>
                    <a:gd name="T44" fmla="*/ 254 w 256"/>
                    <a:gd name="T45" fmla="*/ 2 h 58"/>
                    <a:gd name="T46" fmla="*/ 239 w 256"/>
                    <a:gd name="T47" fmla="*/ 1 h 58"/>
                    <a:gd name="T48" fmla="*/ 229 w 256"/>
                    <a:gd name="T49" fmla="*/ 2 h 58"/>
                    <a:gd name="T50" fmla="*/ 204 w 256"/>
                    <a:gd name="T51" fmla="*/ 6 h 58"/>
                    <a:gd name="T52" fmla="*/ 190 w 256"/>
                    <a:gd name="T53" fmla="*/ 8 h 58"/>
                    <a:gd name="T54" fmla="*/ 185 w 256"/>
                    <a:gd name="T55" fmla="*/ 8 h 58"/>
                    <a:gd name="T56" fmla="*/ 178 w 256"/>
                    <a:gd name="T57" fmla="*/ 5 h 58"/>
                    <a:gd name="T58" fmla="*/ 165 w 256"/>
                    <a:gd name="T59" fmla="*/ 0 h 58"/>
                    <a:gd name="T60" fmla="*/ 153 w 256"/>
                    <a:gd name="T61" fmla="*/ 2 h 58"/>
                    <a:gd name="T62" fmla="*/ 146 w 256"/>
                    <a:gd name="T63" fmla="*/ 6 h 58"/>
                    <a:gd name="T64" fmla="*/ 133 w 256"/>
                    <a:gd name="T65" fmla="*/ 12 h 58"/>
                    <a:gd name="T66" fmla="*/ 123 w 256"/>
                    <a:gd name="T67" fmla="*/ 12 h 58"/>
                    <a:gd name="T68" fmla="*/ 114 w 256"/>
                    <a:gd name="T69" fmla="*/ 11 h 58"/>
                    <a:gd name="T70" fmla="*/ 101 w 256"/>
                    <a:gd name="T71" fmla="*/ 16 h 58"/>
                    <a:gd name="T72" fmla="*/ 91 w 256"/>
                    <a:gd name="T73" fmla="*/ 24 h 58"/>
                    <a:gd name="T74" fmla="*/ 83 w 256"/>
                    <a:gd name="T75" fmla="*/ 31 h 58"/>
                    <a:gd name="T76" fmla="*/ 62 w 256"/>
                    <a:gd name="T77" fmla="*/ 36 h 58"/>
                    <a:gd name="T78" fmla="*/ 37 w 256"/>
                    <a:gd name="T79" fmla="*/ 41 h 58"/>
                    <a:gd name="T80" fmla="*/ 5 w 256"/>
                    <a:gd name="T81" fmla="*/ 51 h 58"/>
                    <a:gd name="T82" fmla="*/ 0 w 256"/>
                    <a:gd name="T83" fmla="*/ 54 h 58"/>
                    <a:gd name="T84" fmla="*/ 8 w 256"/>
                    <a:gd name="T85" fmla="*/ 56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56" h="58">
                      <a:moveTo>
                        <a:pt x="8" y="56"/>
                      </a:moveTo>
                      <a:lnTo>
                        <a:pt x="8" y="56"/>
                      </a:lnTo>
                      <a:lnTo>
                        <a:pt x="23" y="53"/>
                      </a:lnTo>
                      <a:lnTo>
                        <a:pt x="34" y="51"/>
                      </a:lnTo>
                      <a:lnTo>
                        <a:pt x="43" y="50"/>
                      </a:lnTo>
                      <a:lnTo>
                        <a:pt x="48" y="50"/>
                      </a:lnTo>
                      <a:lnTo>
                        <a:pt x="53" y="51"/>
                      </a:lnTo>
                      <a:lnTo>
                        <a:pt x="53" y="51"/>
                      </a:lnTo>
                      <a:lnTo>
                        <a:pt x="70" y="57"/>
                      </a:lnTo>
                      <a:lnTo>
                        <a:pt x="76" y="58"/>
                      </a:lnTo>
                      <a:lnTo>
                        <a:pt x="82" y="56"/>
                      </a:lnTo>
                      <a:lnTo>
                        <a:pt x="82" y="56"/>
                      </a:lnTo>
                      <a:lnTo>
                        <a:pt x="88" y="53"/>
                      </a:lnTo>
                      <a:lnTo>
                        <a:pt x="94" y="52"/>
                      </a:lnTo>
                      <a:lnTo>
                        <a:pt x="102" y="51"/>
                      </a:lnTo>
                      <a:lnTo>
                        <a:pt x="117" y="46"/>
                      </a:lnTo>
                      <a:lnTo>
                        <a:pt x="117" y="46"/>
                      </a:lnTo>
                      <a:lnTo>
                        <a:pt x="135" y="36"/>
                      </a:lnTo>
                      <a:lnTo>
                        <a:pt x="153" y="28"/>
                      </a:lnTo>
                      <a:lnTo>
                        <a:pt x="159" y="24"/>
                      </a:lnTo>
                      <a:lnTo>
                        <a:pt x="163" y="23"/>
                      </a:lnTo>
                      <a:lnTo>
                        <a:pt x="164" y="24"/>
                      </a:lnTo>
                      <a:lnTo>
                        <a:pt x="164" y="25"/>
                      </a:lnTo>
                      <a:lnTo>
                        <a:pt x="161" y="31"/>
                      </a:lnTo>
                      <a:lnTo>
                        <a:pt x="161" y="31"/>
                      </a:lnTo>
                      <a:lnTo>
                        <a:pt x="153" y="41"/>
                      </a:lnTo>
                      <a:lnTo>
                        <a:pt x="152" y="42"/>
                      </a:lnTo>
                      <a:lnTo>
                        <a:pt x="153" y="44"/>
                      </a:lnTo>
                      <a:lnTo>
                        <a:pt x="161" y="42"/>
                      </a:lnTo>
                      <a:lnTo>
                        <a:pt x="167" y="41"/>
                      </a:lnTo>
                      <a:lnTo>
                        <a:pt x="175" y="41"/>
                      </a:lnTo>
                      <a:lnTo>
                        <a:pt x="175" y="41"/>
                      </a:lnTo>
                      <a:lnTo>
                        <a:pt x="188" y="41"/>
                      </a:lnTo>
                      <a:lnTo>
                        <a:pt x="196" y="40"/>
                      </a:lnTo>
                      <a:lnTo>
                        <a:pt x="199" y="36"/>
                      </a:lnTo>
                      <a:lnTo>
                        <a:pt x="205" y="31"/>
                      </a:lnTo>
                      <a:lnTo>
                        <a:pt x="205" y="31"/>
                      </a:lnTo>
                      <a:lnTo>
                        <a:pt x="209" y="25"/>
                      </a:lnTo>
                      <a:lnTo>
                        <a:pt x="212" y="22"/>
                      </a:lnTo>
                      <a:lnTo>
                        <a:pt x="215" y="19"/>
                      </a:lnTo>
                      <a:lnTo>
                        <a:pt x="227" y="14"/>
                      </a:lnTo>
                      <a:lnTo>
                        <a:pt x="227" y="14"/>
                      </a:lnTo>
                      <a:lnTo>
                        <a:pt x="243" y="8"/>
                      </a:lnTo>
                      <a:lnTo>
                        <a:pt x="254" y="5"/>
                      </a:lnTo>
                      <a:lnTo>
                        <a:pt x="256" y="3"/>
                      </a:lnTo>
                      <a:lnTo>
                        <a:pt x="254" y="2"/>
                      </a:lnTo>
                      <a:lnTo>
                        <a:pt x="249" y="1"/>
                      </a:lnTo>
                      <a:lnTo>
                        <a:pt x="239" y="1"/>
                      </a:lnTo>
                      <a:lnTo>
                        <a:pt x="239" y="1"/>
                      </a:lnTo>
                      <a:lnTo>
                        <a:pt x="229" y="2"/>
                      </a:lnTo>
                      <a:lnTo>
                        <a:pt x="219" y="2"/>
                      </a:lnTo>
                      <a:lnTo>
                        <a:pt x="204" y="6"/>
                      </a:lnTo>
                      <a:lnTo>
                        <a:pt x="193" y="8"/>
                      </a:lnTo>
                      <a:lnTo>
                        <a:pt x="190" y="8"/>
                      </a:lnTo>
                      <a:lnTo>
                        <a:pt x="185" y="8"/>
                      </a:lnTo>
                      <a:lnTo>
                        <a:pt x="185" y="8"/>
                      </a:lnTo>
                      <a:lnTo>
                        <a:pt x="181" y="7"/>
                      </a:lnTo>
                      <a:lnTo>
                        <a:pt x="178" y="5"/>
                      </a:lnTo>
                      <a:lnTo>
                        <a:pt x="170" y="1"/>
                      </a:lnTo>
                      <a:lnTo>
                        <a:pt x="165" y="0"/>
                      </a:lnTo>
                      <a:lnTo>
                        <a:pt x="159" y="0"/>
                      </a:lnTo>
                      <a:lnTo>
                        <a:pt x="153" y="2"/>
                      </a:lnTo>
                      <a:lnTo>
                        <a:pt x="146" y="6"/>
                      </a:lnTo>
                      <a:lnTo>
                        <a:pt x="146" y="6"/>
                      </a:lnTo>
                      <a:lnTo>
                        <a:pt x="139" y="11"/>
                      </a:lnTo>
                      <a:lnTo>
                        <a:pt x="133" y="12"/>
                      </a:lnTo>
                      <a:lnTo>
                        <a:pt x="128" y="12"/>
                      </a:lnTo>
                      <a:lnTo>
                        <a:pt x="123" y="12"/>
                      </a:lnTo>
                      <a:lnTo>
                        <a:pt x="119" y="11"/>
                      </a:lnTo>
                      <a:lnTo>
                        <a:pt x="114" y="11"/>
                      </a:lnTo>
                      <a:lnTo>
                        <a:pt x="108" y="12"/>
                      </a:lnTo>
                      <a:lnTo>
                        <a:pt x="101" y="16"/>
                      </a:lnTo>
                      <a:lnTo>
                        <a:pt x="101" y="16"/>
                      </a:lnTo>
                      <a:lnTo>
                        <a:pt x="91" y="24"/>
                      </a:lnTo>
                      <a:lnTo>
                        <a:pt x="85" y="29"/>
                      </a:lnTo>
                      <a:lnTo>
                        <a:pt x="83" y="31"/>
                      </a:lnTo>
                      <a:lnTo>
                        <a:pt x="78" y="33"/>
                      </a:lnTo>
                      <a:lnTo>
                        <a:pt x="62" y="36"/>
                      </a:lnTo>
                      <a:lnTo>
                        <a:pt x="62" y="36"/>
                      </a:lnTo>
                      <a:lnTo>
                        <a:pt x="37" y="41"/>
                      </a:lnTo>
                      <a:lnTo>
                        <a:pt x="14" y="48"/>
                      </a:lnTo>
                      <a:lnTo>
                        <a:pt x="5" y="51"/>
                      </a:lnTo>
                      <a:lnTo>
                        <a:pt x="2" y="53"/>
                      </a:lnTo>
                      <a:lnTo>
                        <a:pt x="0" y="54"/>
                      </a:lnTo>
                      <a:lnTo>
                        <a:pt x="2" y="56"/>
                      </a:lnTo>
                      <a:lnTo>
                        <a:pt x="8" y="56"/>
                      </a:lnTo>
                      <a:lnTo>
                        <a:pt x="8" y="5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4" name="Freeform 156">
                  <a:extLst>
                    <a:ext uri="{FF2B5EF4-FFF2-40B4-BE49-F238E27FC236}">
                      <a16:creationId xmlns:a16="http://schemas.microsoft.com/office/drawing/2014/main" id="{A7637E88-7B55-40A8-ADB4-0A4FF5DD269B}"/>
                    </a:ext>
                  </a:extLst>
                </p:cNvPr>
                <p:cNvSpPr>
                  <a:spLocks/>
                </p:cNvSpPr>
                <p:nvPr/>
              </p:nvSpPr>
              <p:spPr bwMode="auto">
                <a:xfrm>
                  <a:off x="1856" y="1356"/>
                  <a:ext cx="107" cy="26"/>
                </a:xfrm>
                <a:custGeom>
                  <a:avLst/>
                  <a:gdLst>
                    <a:gd name="T0" fmla="*/ 167 w 322"/>
                    <a:gd name="T1" fmla="*/ 34 h 77"/>
                    <a:gd name="T2" fmla="*/ 158 w 322"/>
                    <a:gd name="T3" fmla="*/ 12 h 77"/>
                    <a:gd name="T4" fmla="*/ 143 w 322"/>
                    <a:gd name="T5" fmla="*/ 8 h 77"/>
                    <a:gd name="T6" fmla="*/ 132 w 322"/>
                    <a:gd name="T7" fmla="*/ 7 h 77"/>
                    <a:gd name="T8" fmla="*/ 104 w 322"/>
                    <a:gd name="T9" fmla="*/ 8 h 77"/>
                    <a:gd name="T10" fmla="*/ 80 w 322"/>
                    <a:gd name="T11" fmla="*/ 14 h 77"/>
                    <a:gd name="T12" fmla="*/ 70 w 322"/>
                    <a:gd name="T13" fmla="*/ 26 h 77"/>
                    <a:gd name="T14" fmla="*/ 54 w 322"/>
                    <a:gd name="T15" fmla="*/ 33 h 77"/>
                    <a:gd name="T16" fmla="*/ 12 w 322"/>
                    <a:gd name="T17" fmla="*/ 31 h 77"/>
                    <a:gd name="T18" fmla="*/ 0 w 322"/>
                    <a:gd name="T19" fmla="*/ 36 h 77"/>
                    <a:gd name="T20" fmla="*/ 6 w 322"/>
                    <a:gd name="T21" fmla="*/ 42 h 77"/>
                    <a:gd name="T22" fmla="*/ 14 w 322"/>
                    <a:gd name="T23" fmla="*/ 56 h 77"/>
                    <a:gd name="T24" fmla="*/ 40 w 322"/>
                    <a:gd name="T25" fmla="*/ 57 h 77"/>
                    <a:gd name="T26" fmla="*/ 72 w 322"/>
                    <a:gd name="T27" fmla="*/ 59 h 77"/>
                    <a:gd name="T28" fmla="*/ 89 w 322"/>
                    <a:gd name="T29" fmla="*/ 57 h 77"/>
                    <a:gd name="T30" fmla="*/ 129 w 322"/>
                    <a:gd name="T31" fmla="*/ 51 h 77"/>
                    <a:gd name="T32" fmla="*/ 108 w 322"/>
                    <a:gd name="T33" fmla="*/ 53 h 77"/>
                    <a:gd name="T34" fmla="*/ 70 w 322"/>
                    <a:gd name="T35" fmla="*/ 52 h 77"/>
                    <a:gd name="T36" fmla="*/ 63 w 322"/>
                    <a:gd name="T37" fmla="*/ 56 h 77"/>
                    <a:gd name="T38" fmla="*/ 64 w 322"/>
                    <a:gd name="T39" fmla="*/ 62 h 77"/>
                    <a:gd name="T40" fmla="*/ 74 w 322"/>
                    <a:gd name="T41" fmla="*/ 75 h 77"/>
                    <a:gd name="T42" fmla="*/ 94 w 322"/>
                    <a:gd name="T43" fmla="*/ 76 h 77"/>
                    <a:gd name="T44" fmla="*/ 129 w 322"/>
                    <a:gd name="T45" fmla="*/ 75 h 77"/>
                    <a:gd name="T46" fmla="*/ 156 w 322"/>
                    <a:gd name="T47" fmla="*/ 70 h 77"/>
                    <a:gd name="T48" fmla="*/ 168 w 322"/>
                    <a:gd name="T49" fmla="*/ 64 h 77"/>
                    <a:gd name="T50" fmla="*/ 197 w 322"/>
                    <a:gd name="T51" fmla="*/ 62 h 77"/>
                    <a:gd name="T52" fmla="*/ 248 w 322"/>
                    <a:gd name="T53" fmla="*/ 65 h 77"/>
                    <a:gd name="T54" fmla="*/ 273 w 322"/>
                    <a:gd name="T55" fmla="*/ 62 h 77"/>
                    <a:gd name="T56" fmla="*/ 291 w 322"/>
                    <a:gd name="T57" fmla="*/ 52 h 77"/>
                    <a:gd name="T58" fmla="*/ 321 w 322"/>
                    <a:gd name="T59" fmla="*/ 42 h 77"/>
                    <a:gd name="T60" fmla="*/ 319 w 322"/>
                    <a:gd name="T61" fmla="*/ 39 h 77"/>
                    <a:gd name="T62" fmla="*/ 300 w 322"/>
                    <a:gd name="T63" fmla="*/ 36 h 77"/>
                    <a:gd name="T64" fmla="*/ 270 w 322"/>
                    <a:gd name="T65" fmla="*/ 36 h 77"/>
                    <a:gd name="T66" fmla="*/ 267 w 322"/>
                    <a:gd name="T67" fmla="*/ 28 h 77"/>
                    <a:gd name="T68" fmla="*/ 274 w 322"/>
                    <a:gd name="T69" fmla="*/ 17 h 77"/>
                    <a:gd name="T70" fmla="*/ 288 w 322"/>
                    <a:gd name="T71" fmla="*/ 3 h 77"/>
                    <a:gd name="T72" fmla="*/ 276 w 322"/>
                    <a:gd name="T73" fmla="*/ 3 h 77"/>
                    <a:gd name="T74" fmla="*/ 254 w 322"/>
                    <a:gd name="T75" fmla="*/ 3 h 77"/>
                    <a:gd name="T76" fmla="*/ 224 w 322"/>
                    <a:gd name="T77" fmla="*/ 1 h 77"/>
                    <a:gd name="T78" fmla="*/ 222 w 322"/>
                    <a:gd name="T79" fmla="*/ 8 h 77"/>
                    <a:gd name="T80" fmla="*/ 223 w 322"/>
                    <a:gd name="T81" fmla="*/ 18 h 77"/>
                    <a:gd name="T82" fmla="*/ 213 w 322"/>
                    <a:gd name="T83" fmla="*/ 39 h 77"/>
                    <a:gd name="T84" fmla="*/ 194 w 322"/>
                    <a:gd name="T85" fmla="*/ 51 h 77"/>
                    <a:gd name="T86" fmla="*/ 180 w 322"/>
                    <a:gd name="T87" fmla="*/ 48 h 77"/>
                    <a:gd name="T88" fmla="*/ 173 w 322"/>
                    <a:gd name="T89" fmla="*/ 42 h 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22" h="77">
                      <a:moveTo>
                        <a:pt x="173" y="42"/>
                      </a:moveTo>
                      <a:lnTo>
                        <a:pt x="173" y="42"/>
                      </a:lnTo>
                      <a:lnTo>
                        <a:pt x="167" y="34"/>
                      </a:lnTo>
                      <a:lnTo>
                        <a:pt x="163" y="26"/>
                      </a:lnTo>
                      <a:lnTo>
                        <a:pt x="161" y="17"/>
                      </a:lnTo>
                      <a:lnTo>
                        <a:pt x="158" y="12"/>
                      </a:lnTo>
                      <a:lnTo>
                        <a:pt x="156" y="9"/>
                      </a:lnTo>
                      <a:lnTo>
                        <a:pt x="151" y="8"/>
                      </a:lnTo>
                      <a:lnTo>
                        <a:pt x="143" y="8"/>
                      </a:lnTo>
                      <a:lnTo>
                        <a:pt x="143" y="8"/>
                      </a:lnTo>
                      <a:lnTo>
                        <a:pt x="133" y="7"/>
                      </a:lnTo>
                      <a:lnTo>
                        <a:pt x="132" y="7"/>
                      </a:lnTo>
                      <a:lnTo>
                        <a:pt x="132" y="6"/>
                      </a:lnTo>
                      <a:lnTo>
                        <a:pt x="127" y="6"/>
                      </a:lnTo>
                      <a:lnTo>
                        <a:pt x="104" y="8"/>
                      </a:lnTo>
                      <a:lnTo>
                        <a:pt x="104" y="8"/>
                      </a:lnTo>
                      <a:lnTo>
                        <a:pt x="88" y="11"/>
                      </a:lnTo>
                      <a:lnTo>
                        <a:pt x="80" y="14"/>
                      </a:lnTo>
                      <a:lnTo>
                        <a:pt x="75" y="18"/>
                      </a:lnTo>
                      <a:lnTo>
                        <a:pt x="71" y="22"/>
                      </a:lnTo>
                      <a:lnTo>
                        <a:pt x="70" y="26"/>
                      </a:lnTo>
                      <a:lnTo>
                        <a:pt x="67" y="29"/>
                      </a:lnTo>
                      <a:lnTo>
                        <a:pt x="63" y="31"/>
                      </a:lnTo>
                      <a:lnTo>
                        <a:pt x="54" y="33"/>
                      </a:lnTo>
                      <a:lnTo>
                        <a:pt x="54" y="33"/>
                      </a:lnTo>
                      <a:lnTo>
                        <a:pt x="31" y="31"/>
                      </a:lnTo>
                      <a:lnTo>
                        <a:pt x="12" y="31"/>
                      </a:lnTo>
                      <a:lnTo>
                        <a:pt x="4" y="33"/>
                      </a:lnTo>
                      <a:lnTo>
                        <a:pt x="1" y="35"/>
                      </a:lnTo>
                      <a:lnTo>
                        <a:pt x="0" y="36"/>
                      </a:lnTo>
                      <a:lnTo>
                        <a:pt x="1" y="37"/>
                      </a:lnTo>
                      <a:lnTo>
                        <a:pt x="6" y="42"/>
                      </a:lnTo>
                      <a:lnTo>
                        <a:pt x="6" y="42"/>
                      </a:lnTo>
                      <a:lnTo>
                        <a:pt x="10" y="47"/>
                      </a:lnTo>
                      <a:lnTo>
                        <a:pt x="13" y="51"/>
                      </a:lnTo>
                      <a:lnTo>
                        <a:pt x="14" y="56"/>
                      </a:lnTo>
                      <a:lnTo>
                        <a:pt x="17" y="57"/>
                      </a:lnTo>
                      <a:lnTo>
                        <a:pt x="20" y="57"/>
                      </a:lnTo>
                      <a:lnTo>
                        <a:pt x="40" y="57"/>
                      </a:lnTo>
                      <a:lnTo>
                        <a:pt x="40" y="57"/>
                      </a:lnTo>
                      <a:lnTo>
                        <a:pt x="61" y="58"/>
                      </a:lnTo>
                      <a:lnTo>
                        <a:pt x="72" y="59"/>
                      </a:lnTo>
                      <a:lnTo>
                        <a:pt x="78" y="59"/>
                      </a:lnTo>
                      <a:lnTo>
                        <a:pt x="89" y="57"/>
                      </a:lnTo>
                      <a:lnTo>
                        <a:pt x="89" y="57"/>
                      </a:lnTo>
                      <a:lnTo>
                        <a:pt x="106" y="53"/>
                      </a:lnTo>
                      <a:lnTo>
                        <a:pt x="122" y="51"/>
                      </a:lnTo>
                      <a:lnTo>
                        <a:pt x="129" y="51"/>
                      </a:lnTo>
                      <a:lnTo>
                        <a:pt x="118" y="52"/>
                      </a:lnTo>
                      <a:lnTo>
                        <a:pt x="118" y="52"/>
                      </a:lnTo>
                      <a:lnTo>
                        <a:pt x="108" y="53"/>
                      </a:lnTo>
                      <a:lnTo>
                        <a:pt x="97" y="53"/>
                      </a:lnTo>
                      <a:lnTo>
                        <a:pt x="77" y="52"/>
                      </a:lnTo>
                      <a:lnTo>
                        <a:pt x="70" y="52"/>
                      </a:lnTo>
                      <a:lnTo>
                        <a:pt x="65" y="53"/>
                      </a:lnTo>
                      <a:lnTo>
                        <a:pt x="63" y="54"/>
                      </a:lnTo>
                      <a:lnTo>
                        <a:pt x="63" y="56"/>
                      </a:lnTo>
                      <a:lnTo>
                        <a:pt x="63" y="59"/>
                      </a:lnTo>
                      <a:lnTo>
                        <a:pt x="64" y="62"/>
                      </a:lnTo>
                      <a:lnTo>
                        <a:pt x="64" y="62"/>
                      </a:lnTo>
                      <a:lnTo>
                        <a:pt x="67" y="68"/>
                      </a:lnTo>
                      <a:lnTo>
                        <a:pt x="71" y="73"/>
                      </a:lnTo>
                      <a:lnTo>
                        <a:pt x="74" y="75"/>
                      </a:lnTo>
                      <a:lnTo>
                        <a:pt x="77" y="76"/>
                      </a:lnTo>
                      <a:lnTo>
                        <a:pt x="84" y="77"/>
                      </a:lnTo>
                      <a:lnTo>
                        <a:pt x="94" y="76"/>
                      </a:lnTo>
                      <a:lnTo>
                        <a:pt x="94" y="76"/>
                      </a:lnTo>
                      <a:lnTo>
                        <a:pt x="115" y="76"/>
                      </a:lnTo>
                      <a:lnTo>
                        <a:pt x="129" y="75"/>
                      </a:lnTo>
                      <a:lnTo>
                        <a:pt x="148" y="71"/>
                      </a:lnTo>
                      <a:lnTo>
                        <a:pt x="148" y="71"/>
                      </a:lnTo>
                      <a:lnTo>
                        <a:pt x="156" y="70"/>
                      </a:lnTo>
                      <a:lnTo>
                        <a:pt x="161" y="68"/>
                      </a:lnTo>
                      <a:lnTo>
                        <a:pt x="166" y="65"/>
                      </a:lnTo>
                      <a:lnTo>
                        <a:pt x="168" y="64"/>
                      </a:lnTo>
                      <a:lnTo>
                        <a:pt x="173" y="63"/>
                      </a:lnTo>
                      <a:lnTo>
                        <a:pt x="197" y="62"/>
                      </a:lnTo>
                      <a:lnTo>
                        <a:pt x="197" y="62"/>
                      </a:lnTo>
                      <a:lnTo>
                        <a:pt x="214" y="63"/>
                      </a:lnTo>
                      <a:lnTo>
                        <a:pt x="228" y="63"/>
                      </a:lnTo>
                      <a:lnTo>
                        <a:pt x="248" y="65"/>
                      </a:lnTo>
                      <a:lnTo>
                        <a:pt x="257" y="65"/>
                      </a:lnTo>
                      <a:lnTo>
                        <a:pt x="264" y="64"/>
                      </a:lnTo>
                      <a:lnTo>
                        <a:pt x="273" y="62"/>
                      </a:lnTo>
                      <a:lnTo>
                        <a:pt x="281" y="57"/>
                      </a:lnTo>
                      <a:lnTo>
                        <a:pt x="281" y="57"/>
                      </a:lnTo>
                      <a:lnTo>
                        <a:pt x="291" y="52"/>
                      </a:lnTo>
                      <a:lnTo>
                        <a:pt x="300" y="48"/>
                      </a:lnTo>
                      <a:lnTo>
                        <a:pt x="316" y="43"/>
                      </a:lnTo>
                      <a:lnTo>
                        <a:pt x="321" y="42"/>
                      </a:lnTo>
                      <a:lnTo>
                        <a:pt x="321" y="41"/>
                      </a:lnTo>
                      <a:lnTo>
                        <a:pt x="322" y="41"/>
                      </a:lnTo>
                      <a:lnTo>
                        <a:pt x="319" y="39"/>
                      </a:lnTo>
                      <a:lnTo>
                        <a:pt x="310" y="37"/>
                      </a:lnTo>
                      <a:lnTo>
                        <a:pt x="310" y="37"/>
                      </a:lnTo>
                      <a:lnTo>
                        <a:pt x="300" y="36"/>
                      </a:lnTo>
                      <a:lnTo>
                        <a:pt x="291" y="36"/>
                      </a:lnTo>
                      <a:lnTo>
                        <a:pt x="275" y="36"/>
                      </a:lnTo>
                      <a:lnTo>
                        <a:pt x="270" y="36"/>
                      </a:lnTo>
                      <a:lnTo>
                        <a:pt x="267" y="35"/>
                      </a:lnTo>
                      <a:lnTo>
                        <a:pt x="265" y="33"/>
                      </a:lnTo>
                      <a:lnTo>
                        <a:pt x="267" y="28"/>
                      </a:lnTo>
                      <a:lnTo>
                        <a:pt x="267" y="28"/>
                      </a:lnTo>
                      <a:lnTo>
                        <a:pt x="269" y="22"/>
                      </a:lnTo>
                      <a:lnTo>
                        <a:pt x="274" y="17"/>
                      </a:lnTo>
                      <a:lnTo>
                        <a:pt x="283" y="8"/>
                      </a:lnTo>
                      <a:lnTo>
                        <a:pt x="287" y="5"/>
                      </a:lnTo>
                      <a:lnTo>
                        <a:pt x="288" y="3"/>
                      </a:lnTo>
                      <a:lnTo>
                        <a:pt x="287" y="2"/>
                      </a:lnTo>
                      <a:lnTo>
                        <a:pt x="285" y="2"/>
                      </a:lnTo>
                      <a:lnTo>
                        <a:pt x="276" y="3"/>
                      </a:lnTo>
                      <a:lnTo>
                        <a:pt x="276" y="3"/>
                      </a:lnTo>
                      <a:lnTo>
                        <a:pt x="265" y="3"/>
                      </a:lnTo>
                      <a:lnTo>
                        <a:pt x="254" y="3"/>
                      </a:lnTo>
                      <a:lnTo>
                        <a:pt x="236" y="1"/>
                      </a:lnTo>
                      <a:lnTo>
                        <a:pt x="229" y="0"/>
                      </a:lnTo>
                      <a:lnTo>
                        <a:pt x="224" y="1"/>
                      </a:lnTo>
                      <a:lnTo>
                        <a:pt x="223" y="3"/>
                      </a:lnTo>
                      <a:lnTo>
                        <a:pt x="222" y="6"/>
                      </a:lnTo>
                      <a:lnTo>
                        <a:pt x="222" y="8"/>
                      </a:lnTo>
                      <a:lnTo>
                        <a:pt x="222" y="13"/>
                      </a:lnTo>
                      <a:lnTo>
                        <a:pt x="222" y="13"/>
                      </a:lnTo>
                      <a:lnTo>
                        <a:pt x="223" y="18"/>
                      </a:lnTo>
                      <a:lnTo>
                        <a:pt x="222" y="22"/>
                      </a:lnTo>
                      <a:lnTo>
                        <a:pt x="219" y="31"/>
                      </a:lnTo>
                      <a:lnTo>
                        <a:pt x="213" y="39"/>
                      </a:lnTo>
                      <a:lnTo>
                        <a:pt x="206" y="46"/>
                      </a:lnTo>
                      <a:lnTo>
                        <a:pt x="197" y="50"/>
                      </a:lnTo>
                      <a:lnTo>
                        <a:pt x="194" y="51"/>
                      </a:lnTo>
                      <a:lnTo>
                        <a:pt x="189" y="51"/>
                      </a:lnTo>
                      <a:lnTo>
                        <a:pt x="184" y="51"/>
                      </a:lnTo>
                      <a:lnTo>
                        <a:pt x="180" y="48"/>
                      </a:lnTo>
                      <a:lnTo>
                        <a:pt x="177" y="46"/>
                      </a:lnTo>
                      <a:lnTo>
                        <a:pt x="173" y="42"/>
                      </a:lnTo>
                      <a:lnTo>
                        <a:pt x="173" y="4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5" name="Freeform 157">
                  <a:extLst>
                    <a:ext uri="{FF2B5EF4-FFF2-40B4-BE49-F238E27FC236}">
                      <a16:creationId xmlns:a16="http://schemas.microsoft.com/office/drawing/2014/main" id="{BFAE83B1-7F79-484C-AE60-075ECDE64854}"/>
                    </a:ext>
                  </a:extLst>
                </p:cNvPr>
                <p:cNvSpPr>
                  <a:spLocks/>
                </p:cNvSpPr>
                <p:nvPr/>
              </p:nvSpPr>
              <p:spPr bwMode="auto">
                <a:xfrm>
                  <a:off x="1925" y="1338"/>
                  <a:ext cx="32" cy="12"/>
                </a:xfrm>
                <a:custGeom>
                  <a:avLst/>
                  <a:gdLst>
                    <a:gd name="T0" fmla="*/ 28 w 94"/>
                    <a:gd name="T1" fmla="*/ 35 h 37"/>
                    <a:gd name="T2" fmla="*/ 28 w 94"/>
                    <a:gd name="T3" fmla="*/ 35 h 37"/>
                    <a:gd name="T4" fmla="*/ 43 w 94"/>
                    <a:gd name="T5" fmla="*/ 33 h 37"/>
                    <a:gd name="T6" fmla="*/ 56 w 94"/>
                    <a:gd name="T7" fmla="*/ 29 h 37"/>
                    <a:gd name="T8" fmla="*/ 69 w 94"/>
                    <a:gd name="T9" fmla="*/ 24 h 37"/>
                    <a:gd name="T10" fmla="*/ 83 w 94"/>
                    <a:gd name="T11" fmla="*/ 18 h 37"/>
                    <a:gd name="T12" fmla="*/ 83 w 94"/>
                    <a:gd name="T13" fmla="*/ 18 h 37"/>
                    <a:gd name="T14" fmla="*/ 89 w 94"/>
                    <a:gd name="T15" fmla="*/ 15 h 37"/>
                    <a:gd name="T16" fmla="*/ 92 w 94"/>
                    <a:gd name="T17" fmla="*/ 11 h 37"/>
                    <a:gd name="T18" fmla="*/ 94 w 94"/>
                    <a:gd name="T19" fmla="*/ 7 h 37"/>
                    <a:gd name="T20" fmla="*/ 92 w 94"/>
                    <a:gd name="T21" fmla="*/ 4 h 37"/>
                    <a:gd name="T22" fmla="*/ 90 w 94"/>
                    <a:gd name="T23" fmla="*/ 1 h 37"/>
                    <a:gd name="T24" fmla="*/ 86 w 94"/>
                    <a:gd name="T25" fmla="*/ 0 h 37"/>
                    <a:gd name="T26" fmla="*/ 80 w 94"/>
                    <a:gd name="T27" fmla="*/ 1 h 37"/>
                    <a:gd name="T28" fmla="*/ 73 w 94"/>
                    <a:gd name="T29" fmla="*/ 4 h 37"/>
                    <a:gd name="T30" fmla="*/ 73 w 94"/>
                    <a:gd name="T31" fmla="*/ 4 h 37"/>
                    <a:gd name="T32" fmla="*/ 59 w 94"/>
                    <a:gd name="T33" fmla="*/ 10 h 37"/>
                    <a:gd name="T34" fmla="*/ 44 w 94"/>
                    <a:gd name="T35" fmla="*/ 13 h 37"/>
                    <a:gd name="T36" fmla="*/ 18 w 94"/>
                    <a:gd name="T37" fmla="*/ 16 h 37"/>
                    <a:gd name="T38" fmla="*/ 18 w 94"/>
                    <a:gd name="T39" fmla="*/ 16 h 37"/>
                    <a:gd name="T40" fmla="*/ 14 w 94"/>
                    <a:gd name="T41" fmla="*/ 17 h 37"/>
                    <a:gd name="T42" fmla="*/ 9 w 94"/>
                    <a:gd name="T43" fmla="*/ 20 h 37"/>
                    <a:gd name="T44" fmla="*/ 5 w 94"/>
                    <a:gd name="T45" fmla="*/ 21 h 37"/>
                    <a:gd name="T46" fmla="*/ 3 w 94"/>
                    <a:gd name="T47" fmla="*/ 23 h 37"/>
                    <a:gd name="T48" fmla="*/ 0 w 94"/>
                    <a:gd name="T49" fmla="*/ 27 h 37"/>
                    <a:gd name="T50" fmla="*/ 0 w 94"/>
                    <a:gd name="T51" fmla="*/ 29 h 37"/>
                    <a:gd name="T52" fmla="*/ 1 w 94"/>
                    <a:gd name="T53" fmla="*/ 32 h 37"/>
                    <a:gd name="T54" fmla="*/ 4 w 94"/>
                    <a:gd name="T55" fmla="*/ 33 h 37"/>
                    <a:gd name="T56" fmla="*/ 4 w 94"/>
                    <a:gd name="T57" fmla="*/ 33 h 37"/>
                    <a:gd name="T58" fmla="*/ 12 w 94"/>
                    <a:gd name="T59" fmla="*/ 35 h 37"/>
                    <a:gd name="T60" fmla="*/ 20 w 94"/>
                    <a:gd name="T61" fmla="*/ 37 h 37"/>
                    <a:gd name="T62" fmla="*/ 28 w 94"/>
                    <a:gd name="T63" fmla="*/ 35 h 37"/>
                    <a:gd name="T64" fmla="*/ 28 w 94"/>
                    <a:gd name="T65" fmla="*/ 35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4" h="37">
                      <a:moveTo>
                        <a:pt x="28" y="35"/>
                      </a:moveTo>
                      <a:lnTo>
                        <a:pt x="28" y="35"/>
                      </a:lnTo>
                      <a:lnTo>
                        <a:pt x="43" y="33"/>
                      </a:lnTo>
                      <a:lnTo>
                        <a:pt x="56" y="29"/>
                      </a:lnTo>
                      <a:lnTo>
                        <a:pt x="69" y="24"/>
                      </a:lnTo>
                      <a:lnTo>
                        <a:pt x="83" y="18"/>
                      </a:lnTo>
                      <a:lnTo>
                        <a:pt x="83" y="18"/>
                      </a:lnTo>
                      <a:lnTo>
                        <a:pt x="89" y="15"/>
                      </a:lnTo>
                      <a:lnTo>
                        <a:pt x="92" y="11"/>
                      </a:lnTo>
                      <a:lnTo>
                        <a:pt x="94" y="7"/>
                      </a:lnTo>
                      <a:lnTo>
                        <a:pt x="92" y="4"/>
                      </a:lnTo>
                      <a:lnTo>
                        <a:pt x="90" y="1"/>
                      </a:lnTo>
                      <a:lnTo>
                        <a:pt x="86" y="0"/>
                      </a:lnTo>
                      <a:lnTo>
                        <a:pt x="80" y="1"/>
                      </a:lnTo>
                      <a:lnTo>
                        <a:pt x="73" y="4"/>
                      </a:lnTo>
                      <a:lnTo>
                        <a:pt x="73" y="4"/>
                      </a:lnTo>
                      <a:lnTo>
                        <a:pt x="59" y="10"/>
                      </a:lnTo>
                      <a:lnTo>
                        <a:pt x="44" y="13"/>
                      </a:lnTo>
                      <a:lnTo>
                        <a:pt x="18" y="16"/>
                      </a:lnTo>
                      <a:lnTo>
                        <a:pt x="18" y="16"/>
                      </a:lnTo>
                      <a:lnTo>
                        <a:pt x="14" y="17"/>
                      </a:lnTo>
                      <a:lnTo>
                        <a:pt x="9" y="20"/>
                      </a:lnTo>
                      <a:lnTo>
                        <a:pt x="5" y="21"/>
                      </a:lnTo>
                      <a:lnTo>
                        <a:pt x="3" y="23"/>
                      </a:lnTo>
                      <a:lnTo>
                        <a:pt x="0" y="27"/>
                      </a:lnTo>
                      <a:lnTo>
                        <a:pt x="0" y="29"/>
                      </a:lnTo>
                      <a:lnTo>
                        <a:pt x="1" y="32"/>
                      </a:lnTo>
                      <a:lnTo>
                        <a:pt x="4" y="33"/>
                      </a:lnTo>
                      <a:lnTo>
                        <a:pt x="4" y="33"/>
                      </a:lnTo>
                      <a:lnTo>
                        <a:pt x="12" y="35"/>
                      </a:lnTo>
                      <a:lnTo>
                        <a:pt x="20" y="37"/>
                      </a:lnTo>
                      <a:lnTo>
                        <a:pt x="28" y="35"/>
                      </a:lnTo>
                      <a:lnTo>
                        <a:pt x="28"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6" name="Freeform 158">
                  <a:extLst>
                    <a:ext uri="{FF2B5EF4-FFF2-40B4-BE49-F238E27FC236}">
                      <a16:creationId xmlns:a16="http://schemas.microsoft.com/office/drawing/2014/main" id="{200FDA17-5918-4F63-8220-A5E29D0F88A0}"/>
                    </a:ext>
                  </a:extLst>
                </p:cNvPr>
                <p:cNvSpPr>
                  <a:spLocks/>
                </p:cNvSpPr>
                <p:nvPr/>
              </p:nvSpPr>
              <p:spPr bwMode="auto">
                <a:xfrm>
                  <a:off x="1940" y="1334"/>
                  <a:ext cx="33" cy="4"/>
                </a:xfrm>
                <a:custGeom>
                  <a:avLst/>
                  <a:gdLst>
                    <a:gd name="T0" fmla="*/ 59 w 100"/>
                    <a:gd name="T1" fmla="*/ 13 h 13"/>
                    <a:gd name="T2" fmla="*/ 59 w 100"/>
                    <a:gd name="T3" fmla="*/ 13 h 13"/>
                    <a:gd name="T4" fmla="*/ 96 w 100"/>
                    <a:gd name="T5" fmla="*/ 3 h 13"/>
                    <a:gd name="T6" fmla="*/ 99 w 100"/>
                    <a:gd name="T7" fmla="*/ 2 h 13"/>
                    <a:gd name="T8" fmla="*/ 100 w 100"/>
                    <a:gd name="T9" fmla="*/ 1 h 13"/>
                    <a:gd name="T10" fmla="*/ 90 w 100"/>
                    <a:gd name="T11" fmla="*/ 2 h 13"/>
                    <a:gd name="T12" fmla="*/ 90 w 100"/>
                    <a:gd name="T13" fmla="*/ 2 h 13"/>
                    <a:gd name="T14" fmla="*/ 76 w 100"/>
                    <a:gd name="T15" fmla="*/ 2 h 13"/>
                    <a:gd name="T16" fmla="*/ 59 w 100"/>
                    <a:gd name="T17" fmla="*/ 2 h 13"/>
                    <a:gd name="T18" fmla="*/ 24 w 100"/>
                    <a:gd name="T19" fmla="*/ 1 h 13"/>
                    <a:gd name="T20" fmla="*/ 1 w 100"/>
                    <a:gd name="T21" fmla="*/ 0 h 13"/>
                    <a:gd name="T22" fmla="*/ 0 w 100"/>
                    <a:gd name="T23" fmla="*/ 0 h 13"/>
                    <a:gd name="T24" fmla="*/ 0 w 100"/>
                    <a:gd name="T25" fmla="*/ 0 h 13"/>
                    <a:gd name="T26" fmla="*/ 8 w 100"/>
                    <a:gd name="T27" fmla="*/ 1 h 13"/>
                    <a:gd name="T28" fmla="*/ 8 w 100"/>
                    <a:gd name="T29" fmla="*/ 1 h 13"/>
                    <a:gd name="T30" fmla="*/ 31 w 100"/>
                    <a:gd name="T31" fmla="*/ 6 h 13"/>
                    <a:gd name="T32" fmla="*/ 47 w 100"/>
                    <a:gd name="T33" fmla="*/ 9 h 13"/>
                    <a:gd name="T34" fmla="*/ 59 w 100"/>
                    <a:gd name="T35" fmla="*/ 13 h 13"/>
                    <a:gd name="T36" fmla="*/ 59 w 100"/>
                    <a:gd name="T37"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00" h="13">
                      <a:moveTo>
                        <a:pt x="59" y="13"/>
                      </a:moveTo>
                      <a:lnTo>
                        <a:pt x="59" y="13"/>
                      </a:lnTo>
                      <a:lnTo>
                        <a:pt x="96" y="3"/>
                      </a:lnTo>
                      <a:lnTo>
                        <a:pt x="99" y="2"/>
                      </a:lnTo>
                      <a:lnTo>
                        <a:pt x="100" y="1"/>
                      </a:lnTo>
                      <a:lnTo>
                        <a:pt x="90" y="2"/>
                      </a:lnTo>
                      <a:lnTo>
                        <a:pt x="90" y="2"/>
                      </a:lnTo>
                      <a:lnTo>
                        <a:pt x="76" y="2"/>
                      </a:lnTo>
                      <a:lnTo>
                        <a:pt x="59" y="2"/>
                      </a:lnTo>
                      <a:lnTo>
                        <a:pt x="24" y="1"/>
                      </a:lnTo>
                      <a:lnTo>
                        <a:pt x="1" y="0"/>
                      </a:lnTo>
                      <a:lnTo>
                        <a:pt x="0" y="0"/>
                      </a:lnTo>
                      <a:lnTo>
                        <a:pt x="0" y="0"/>
                      </a:lnTo>
                      <a:lnTo>
                        <a:pt x="8" y="1"/>
                      </a:lnTo>
                      <a:lnTo>
                        <a:pt x="8" y="1"/>
                      </a:lnTo>
                      <a:lnTo>
                        <a:pt x="31" y="6"/>
                      </a:lnTo>
                      <a:lnTo>
                        <a:pt x="47" y="9"/>
                      </a:lnTo>
                      <a:lnTo>
                        <a:pt x="59" y="13"/>
                      </a:lnTo>
                      <a:lnTo>
                        <a:pt x="59"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7" name="Freeform 159">
                  <a:extLst>
                    <a:ext uri="{FF2B5EF4-FFF2-40B4-BE49-F238E27FC236}">
                      <a16:creationId xmlns:a16="http://schemas.microsoft.com/office/drawing/2014/main" id="{10DC9FDC-C281-4BB0-963C-D3E43E52E9F7}"/>
                    </a:ext>
                  </a:extLst>
                </p:cNvPr>
                <p:cNvSpPr>
                  <a:spLocks/>
                </p:cNvSpPr>
                <p:nvPr/>
              </p:nvSpPr>
              <p:spPr bwMode="auto">
                <a:xfrm>
                  <a:off x="1980" y="1356"/>
                  <a:ext cx="64" cy="21"/>
                </a:xfrm>
                <a:custGeom>
                  <a:avLst/>
                  <a:gdLst>
                    <a:gd name="T0" fmla="*/ 32 w 193"/>
                    <a:gd name="T1" fmla="*/ 13 h 62"/>
                    <a:gd name="T2" fmla="*/ 9 w 193"/>
                    <a:gd name="T3" fmla="*/ 1 h 62"/>
                    <a:gd name="T4" fmla="*/ 0 w 193"/>
                    <a:gd name="T5" fmla="*/ 0 h 62"/>
                    <a:gd name="T6" fmla="*/ 0 w 193"/>
                    <a:gd name="T7" fmla="*/ 2 h 62"/>
                    <a:gd name="T8" fmla="*/ 7 w 193"/>
                    <a:gd name="T9" fmla="*/ 13 h 62"/>
                    <a:gd name="T10" fmla="*/ 17 w 193"/>
                    <a:gd name="T11" fmla="*/ 24 h 62"/>
                    <a:gd name="T12" fmla="*/ 24 w 193"/>
                    <a:gd name="T13" fmla="*/ 33 h 62"/>
                    <a:gd name="T14" fmla="*/ 36 w 193"/>
                    <a:gd name="T15" fmla="*/ 37 h 62"/>
                    <a:gd name="T16" fmla="*/ 51 w 193"/>
                    <a:gd name="T17" fmla="*/ 39 h 62"/>
                    <a:gd name="T18" fmla="*/ 60 w 193"/>
                    <a:gd name="T19" fmla="*/ 34 h 62"/>
                    <a:gd name="T20" fmla="*/ 66 w 193"/>
                    <a:gd name="T21" fmla="*/ 31 h 62"/>
                    <a:gd name="T22" fmla="*/ 72 w 193"/>
                    <a:gd name="T23" fmla="*/ 40 h 62"/>
                    <a:gd name="T24" fmla="*/ 77 w 193"/>
                    <a:gd name="T25" fmla="*/ 53 h 62"/>
                    <a:gd name="T26" fmla="*/ 80 w 193"/>
                    <a:gd name="T27" fmla="*/ 60 h 62"/>
                    <a:gd name="T28" fmla="*/ 87 w 193"/>
                    <a:gd name="T29" fmla="*/ 62 h 62"/>
                    <a:gd name="T30" fmla="*/ 101 w 193"/>
                    <a:gd name="T31" fmla="*/ 57 h 62"/>
                    <a:gd name="T32" fmla="*/ 120 w 193"/>
                    <a:gd name="T33" fmla="*/ 52 h 62"/>
                    <a:gd name="T34" fmla="*/ 141 w 193"/>
                    <a:gd name="T35" fmla="*/ 42 h 62"/>
                    <a:gd name="T36" fmla="*/ 151 w 193"/>
                    <a:gd name="T37" fmla="*/ 37 h 62"/>
                    <a:gd name="T38" fmla="*/ 183 w 193"/>
                    <a:gd name="T39" fmla="*/ 23 h 62"/>
                    <a:gd name="T40" fmla="*/ 192 w 193"/>
                    <a:gd name="T41" fmla="*/ 17 h 62"/>
                    <a:gd name="T42" fmla="*/ 192 w 193"/>
                    <a:gd name="T43" fmla="*/ 12 h 62"/>
                    <a:gd name="T44" fmla="*/ 180 w 193"/>
                    <a:gd name="T45" fmla="*/ 8 h 62"/>
                    <a:gd name="T46" fmla="*/ 159 w 193"/>
                    <a:gd name="T47" fmla="*/ 3 h 62"/>
                    <a:gd name="T48" fmla="*/ 141 w 193"/>
                    <a:gd name="T49" fmla="*/ 1 h 62"/>
                    <a:gd name="T50" fmla="*/ 125 w 193"/>
                    <a:gd name="T51" fmla="*/ 3 h 62"/>
                    <a:gd name="T52" fmla="*/ 111 w 193"/>
                    <a:gd name="T53" fmla="*/ 6 h 62"/>
                    <a:gd name="T54" fmla="*/ 107 w 193"/>
                    <a:gd name="T55" fmla="*/ 9 h 62"/>
                    <a:gd name="T56" fmla="*/ 101 w 193"/>
                    <a:gd name="T57" fmla="*/ 13 h 62"/>
                    <a:gd name="T58" fmla="*/ 86 w 193"/>
                    <a:gd name="T59" fmla="*/ 19 h 62"/>
                    <a:gd name="T60" fmla="*/ 78 w 193"/>
                    <a:gd name="T61" fmla="*/ 18 h 62"/>
                    <a:gd name="T62" fmla="*/ 67 w 193"/>
                    <a:gd name="T63" fmla="*/ 18 h 62"/>
                    <a:gd name="T64" fmla="*/ 52 w 193"/>
                    <a:gd name="T65" fmla="*/ 16 h 62"/>
                    <a:gd name="T66" fmla="*/ 35 w 193"/>
                    <a:gd name="T67" fmla="*/ 9 h 62"/>
                    <a:gd name="T68" fmla="*/ 32 w 193"/>
                    <a:gd name="T69"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93" h="62">
                      <a:moveTo>
                        <a:pt x="32" y="13"/>
                      </a:moveTo>
                      <a:lnTo>
                        <a:pt x="32" y="13"/>
                      </a:lnTo>
                      <a:lnTo>
                        <a:pt x="16" y="3"/>
                      </a:lnTo>
                      <a:lnTo>
                        <a:pt x="9" y="1"/>
                      </a:lnTo>
                      <a:lnTo>
                        <a:pt x="4" y="0"/>
                      </a:lnTo>
                      <a:lnTo>
                        <a:pt x="0" y="0"/>
                      </a:lnTo>
                      <a:lnTo>
                        <a:pt x="0" y="1"/>
                      </a:lnTo>
                      <a:lnTo>
                        <a:pt x="0" y="2"/>
                      </a:lnTo>
                      <a:lnTo>
                        <a:pt x="1" y="7"/>
                      </a:lnTo>
                      <a:lnTo>
                        <a:pt x="7" y="13"/>
                      </a:lnTo>
                      <a:lnTo>
                        <a:pt x="7" y="13"/>
                      </a:lnTo>
                      <a:lnTo>
                        <a:pt x="17" y="24"/>
                      </a:lnTo>
                      <a:lnTo>
                        <a:pt x="21" y="29"/>
                      </a:lnTo>
                      <a:lnTo>
                        <a:pt x="24" y="33"/>
                      </a:lnTo>
                      <a:lnTo>
                        <a:pt x="36" y="37"/>
                      </a:lnTo>
                      <a:lnTo>
                        <a:pt x="36" y="37"/>
                      </a:lnTo>
                      <a:lnTo>
                        <a:pt x="45" y="40"/>
                      </a:lnTo>
                      <a:lnTo>
                        <a:pt x="51" y="39"/>
                      </a:lnTo>
                      <a:lnTo>
                        <a:pt x="56" y="36"/>
                      </a:lnTo>
                      <a:lnTo>
                        <a:pt x="60" y="34"/>
                      </a:lnTo>
                      <a:lnTo>
                        <a:pt x="63" y="31"/>
                      </a:lnTo>
                      <a:lnTo>
                        <a:pt x="66" y="31"/>
                      </a:lnTo>
                      <a:lnTo>
                        <a:pt x="68" y="34"/>
                      </a:lnTo>
                      <a:lnTo>
                        <a:pt x="72" y="40"/>
                      </a:lnTo>
                      <a:lnTo>
                        <a:pt x="72" y="40"/>
                      </a:lnTo>
                      <a:lnTo>
                        <a:pt x="77" y="53"/>
                      </a:lnTo>
                      <a:lnTo>
                        <a:pt x="79" y="58"/>
                      </a:lnTo>
                      <a:lnTo>
                        <a:pt x="80" y="60"/>
                      </a:lnTo>
                      <a:lnTo>
                        <a:pt x="84" y="62"/>
                      </a:lnTo>
                      <a:lnTo>
                        <a:pt x="87" y="62"/>
                      </a:lnTo>
                      <a:lnTo>
                        <a:pt x="101" y="57"/>
                      </a:lnTo>
                      <a:lnTo>
                        <a:pt x="101" y="57"/>
                      </a:lnTo>
                      <a:lnTo>
                        <a:pt x="114" y="53"/>
                      </a:lnTo>
                      <a:lnTo>
                        <a:pt x="120" y="52"/>
                      </a:lnTo>
                      <a:lnTo>
                        <a:pt x="128" y="50"/>
                      </a:lnTo>
                      <a:lnTo>
                        <a:pt x="141" y="42"/>
                      </a:lnTo>
                      <a:lnTo>
                        <a:pt x="141" y="42"/>
                      </a:lnTo>
                      <a:lnTo>
                        <a:pt x="151" y="37"/>
                      </a:lnTo>
                      <a:lnTo>
                        <a:pt x="163" y="31"/>
                      </a:lnTo>
                      <a:lnTo>
                        <a:pt x="183" y="23"/>
                      </a:lnTo>
                      <a:lnTo>
                        <a:pt x="191" y="18"/>
                      </a:lnTo>
                      <a:lnTo>
                        <a:pt x="192" y="17"/>
                      </a:lnTo>
                      <a:lnTo>
                        <a:pt x="193" y="14"/>
                      </a:lnTo>
                      <a:lnTo>
                        <a:pt x="192" y="12"/>
                      </a:lnTo>
                      <a:lnTo>
                        <a:pt x="189" y="11"/>
                      </a:lnTo>
                      <a:lnTo>
                        <a:pt x="180" y="8"/>
                      </a:lnTo>
                      <a:lnTo>
                        <a:pt x="180" y="8"/>
                      </a:lnTo>
                      <a:lnTo>
                        <a:pt x="159" y="3"/>
                      </a:lnTo>
                      <a:lnTo>
                        <a:pt x="149" y="1"/>
                      </a:lnTo>
                      <a:lnTo>
                        <a:pt x="141" y="1"/>
                      </a:lnTo>
                      <a:lnTo>
                        <a:pt x="125" y="3"/>
                      </a:lnTo>
                      <a:lnTo>
                        <a:pt x="125" y="3"/>
                      </a:lnTo>
                      <a:lnTo>
                        <a:pt x="109" y="6"/>
                      </a:lnTo>
                      <a:lnTo>
                        <a:pt x="111" y="6"/>
                      </a:lnTo>
                      <a:lnTo>
                        <a:pt x="109" y="7"/>
                      </a:lnTo>
                      <a:lnTo>
                        <a:pt x="107" y="9"/>
                      </a:lnTo>
                      <a:lnTo>
                        <a:pt x="101" y="13"/>
                      </a:lnTo>
                      <a:lnTo>
                        <a:pt x="101" y="13"/>
                      </a:lnTo>
                      <a:lnTo>
                        <a:pt x="90" y="18"/>
                      </a:lnTo>
                      <a:lnTo>
                        <a:pt x="86" y="19"/>
                      </a:lnTo>
                      <a:lnTo>
                        <a:pt x="84" y="19"/>
                      </a:lnTo>
                      <a:lnTo>
                        <a:pt x="78" y="18"/>
                      </a:lnTo>
                      <a:lnTo>
                        <a:pt x="67" y="18"/>
                      </a:lnTo>
                      <a:lnTo>
                        <a:pt x="67" y="18"/>
                      </a:lnTo>
                      <a:lnTo>
                        <a:pt x="60" y="17"/>
                      </a:lnTo>
                      <a:lnTo>
                        <a:pt x="52" y="16"/>
                      </a:lnTo>
                      <a:lnTo>
                        <a:pt x="41" y="13"/>
                      </a:lnTo>
                      <a:lnTo>
                        <a:pt x="35" y="9"/>
                      </a:lnTo>
                      <a:lnTo>
                        <a:pt x="32" y="8"/>
                      </a:lnTo>
                      <a:lnTo>
                        <a:pt x="32"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68" name="Freeform 160">
                  <a:extLst>
                    <a:ext uri="{FF2B5EF4-FFF2-40B4-BE49-F238E27FC236}">
                      <a16:creationId xmlns:a16="http://schemas.microsoft.com/office/drawing/2014/main" id="{A551B7D3-ABD1-4BD1-A029-7DD43DB3F78B}"/>
                    </a:ext>
                  </a:extLst>
                </p:cNvPr>
                <p:cNvSpPr>
                  <a:spLocks/>
                </p:cNvSpPr>
                <p:nvPr/>
              </p:nvSpPr>
              <p:spPr bwMode="auto">
                <a:xfrm>
                  <a:off x="1986" y="1345"/>
                  <a:ext cx="5" cy="8"/>
                </a:xfrm>
                <a:custGeom>
                  <a:avLst/>
                  <a:gdLst>
                    <a:gd name="T0" fmla="*/ 15 w 15"/>
                    <a:gd name="T1" fmla="*/ 12 h 24"/>
                    <a:gd name="T2" fmla="*/ 15 w 15"/>
                    <a:gd name="T3" fmla="*/ 12 h 24"/>
                    <a:gd name="T4" fmla="*/ 7 w 15"/>
                    <a:gd name="T5" fmla="*/ 3 h 24"/>
                    <a:gd name="T6" fmla="*/ 3 w 15"/>
                    <a:gd name="T7" fmla="*/ 0 h 24"/>
                    <a:gd name="T8" fmla="*/ 1 w 15"/>
                    <a:gd name="T9" fmla="*/ 0 h 24"/>
                    <a:gd name="T10" fmla="*/ 0 w 15"/>
                    <a:gd name="T11" fmla="*/ 2 h 24"/>
                    <a:gd name="T12" fmla="*/ 0 w 15"/>
                    <a:gd name="T13" fmla="*/ 2 h 24"/>
                    <a:gd name="T14" fmla="*/ 1 w 15"/>
                    <a:gd name="T15" fmla="*/ 7 h 24"/>
                    <a:gd name="T16" fmla="*/ 3 w 15"/>
                    <a:gd name="T17" fmla="*/ 11 h 24"/>
                    <a:gd name="T18" fmla="*/ 7 w 15"/>
                    <a:gd name="T19" fmla="*/ 19 h 24"/>
                    <a:gd name="T20" fmla="*/ 11 w 15"/>
                    <a:gd name="T21" fmla="*/ 23 h 24"/>
                    <a:gd name="T22" fmla="*/ 12 w 15"/>
                    <a:gd name="T23" fmla="*/ 24 h 24"/>
                    <a:gd name="T24" fmla="*/ 15 w 15"/>
                    <a:gd name="T25" fmla="*/ 24 h 24"/>
                    <a:gd name="T26" fmla="*/ 15 w 15"/>
                    <a:gd name="T27" fmla="*/ 22 h 24"/>
                    <a:gd name="T28" fmla="*/ 15 w 15"/>
                    <a:gd name="T29" fmla="*/ 22 h 24"/>
                    <a:gd name="T30" fmla="*/ 15 w 15"/>
                    <a:gd name="T31" fmla="*/ 12 h 24"/>
                    <a:gd name="T32" fmla="*/ 15 w 15"/>
                    <a:gd name="T33" fmla="*/ 1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5" h="24">
                      <a:moveTo>
                        <a:pt x="15" y="12"/>
                      </a:moveTo>
                      <a:lnTo>
                        <a:pt x="15" y="12"/>
                      </a:lnTo>
                      <a:lnTo>
                        <a:pt x="7" y="3"/>
                      </a:lnTo>
                      <a:lnTo>
                        <a:pt x="3" y="0"/>
                      </a:lnTo>
                      <a:lnTo>
                        <a:pt x="1" y="0"/>
                      </a:lnTo>
                      <a:lnTo>
                        <a:pt x="0" y="2"/>
                      </a:lnTo>
                      <a:lnTo>
                        <a:pt x="0" y="2"/>
                      </a:lnTo>
                      <a:lnTo>
                        <a:pt x="1" y="7"/>
                      </a:lnTo>
                      <a:lnTo>
                        <a:pt x="3" y="11"/>
                      </a:lnTo>
                      <a:lnTo>
                        <a:pt x="7" y="19"/>
                      </a:lnTo>
                      <a:lnTo>
                        <a:pt x="11" y="23"/>
                      </a:lnTo>
                      <a:lnTo>
                        <a:pt x="12" y="24"/>
                      </a:lnTo>
                      <a:lnTo>
                        <a:pt x="15" y="24"/>
                      </a:lnTo>
                      <a:lnTo>
                        <a:pt x="15" y="22"/>
                      </a:lnTo>
                      <a:lnTo>
                        <a:pt x="15" y="22"/>
                      </a:lnTo>
                      <a:lnTo>
                        <a:pt x="15" y="12"/>
                      </a:lnTo>
                      <a:lnTo>
                        <a:pt x="15"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5" name="Freeform 161">
                  <a:extLst>
                    <a:ext uri="{FF2B5EF4-FFF2-40B4-BE49-F238E27FC236}">
                      <a16:creationId xmlns:a16="http://schemas.microsoft.com/office/drawing/2014/main" id="{280CE0F7-9AB8-4895-BF76-3092FA552755}"/>
                    </a:ext>
                  </a:extLst>
                </p:cNvPr>
                <p:cNvSpPr>
                  <a:spLocks/>
                </p:cNvSpPr>
                <p:nvPr/>
              </p:nvSpPr>
              <p:spPr bwMode="auto">
                <a:xfrm>
                  <a:off x="1913" y="1342"/>
                  <a:ext cx="12" cy="5"/>
                </a:xfrm>
                <a:custGeom>
                  <a:avLst/>
                  <a:gdLst>
                    <a:gd name="T0" fmla="*/ 1 w 34"/>
                    <a:gd name="T1" fmla="*/ 0 h 13"/>
                    <a:gd name="T2" fmla="*/ 1 w 34"/>
                    <a:gd name="T3" fmla="*/ 0 h 13"/>
                    <a:gd name="T4" fmla="*/ 1 w 34"/>
                    <a:gd name="T5" fmla="*/ 4 h 13"/>
                    <a:gd name="T6" fmla="*/ 1 w 34"/>
                    <a:gd name="T7" fmla="*/ 7 h 13"/>
                    <a:gd name="T8" fmla="*/ 0 w 34"/>
                    <a:gd name="T9" fmla="*/ 11 h 13"/>
                    <a:gd name="T10" fmla="*/ 0 w 34"/>
                    <a:gd name="T11" fmla="*/ 13 h 13"/>
                    <a:gd name="T12" fmla="*/ 1 w 34"/>
                    <a:gd name="T13" fmla="*/ 13 h 13"/>
                    <a:gd name="T14" fmla="*/ 11 w 34"/>
                    <a:gd name="T15" fmla="*/ 10 h 13"/>
                    <a:gd name="T16" fmla="*/ 11 w 34"/>
                    <a:gd name="T17" fmla="*/ 10 h 13"/>
                    <a:gd name="T18" fmla="*/ 23 w 34"/>
                    <a:gd name="T19" fmla="*/ 8 h 13"/>
                    <a:gd name="T20" fmla="*/ 31 w 34"/>
                    <a:gd name="T21" fmla="*/ 8 h 13"/>
                    <a:gd name="T22" fmla="*/ 34 w 34"/>
                    <a:gd name="T23" fmla="*/ 8 h 13"/>
                    <a:gd name="T24" fmla="*/ 30 w 34"/>
                    <a:gd name="T25" fmla="*/ 5 h 13"/>
                    <a:gd name="T26" fmla="*/ 30 w 34"/>
                    <a:gd name="T27" fmla="*/ 5 h 13"/>
                    <a:gd name="T28" fmla="*/ 22 w 34"/>
                    <a:gd name="T29" fmla="*/ 3 h 13"/>
                    <a:gd name="T30" fmla="*/ 12 w 34"/>
                    <a:gd name="T31" fmla="*/ 2 h 13"/>
                    <a:gd name="T32" fmla="*/ 1 w 34"/>
                    <a:gd name="T33" fmla="*/ 0 h 13"/>
                    <a:gd name="T34" fmla="*/ 1 w 34"/>
                    <a:gd name="T35"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13">
                      <a:moveTo>
                        <a:pt x="1" y="0"/>
                      </a:moveTo>
                      <a:lnTo>
                        <a:pt x="1" y="0"/>
                      </a:lnTo>
                      <a:lnTo>
                        <a:pt x="1" y="4"/>
                      </a:lnTo>
                      <a:lnTo>
                        <a:pt x="1" y="7"/>
                      </a:lnTo>
                      <a:lnTo>
                        <a:pt x="0" y="11"/>
                      </a:lnTo>
                      <a:lnTo>
                        <a:pt x="0" y="13"/>
                      </a:lnTo>
                      <a:lnTo>
                        <a:pt x="1" y="13"/>
                      </a:lnTo>
                      <a:lnTo>
                        <a:pt x="11" y="10"/>
                      </a:lnTo>
                      <a:lnTo>
                        <a:pt x="11" y="10"/>
                      </a:lnTo>
                      <a:lnTo>
                        <a:pt x="23" y="8"/>
                      </a:lnTo>
                      <a:lnTo>
                        <a:pt x="31" y="8"/>
                      </a:lnTo>
                      <a:lnTo>
                        <a:pt x="34" y="8"/>
                      </a:lnTo>
                      <a:lnTo>
                        <a:pt x="30" y="5"/>
                      </a:lnTo>
                      <a:lnTo>
                        <a:pt x="30" y="5"/>
                      </a:lnTo>
                      <a:lnTo>
                        <a:pt x="22" y="3"/>
                      </a:lnTo>
                      <a:lnTo>
                        <a:pt x="12" y="2"/>
                      </a:lnTo>
                      <a:lnTo>
                        <a:pt x="1" y="0"/>
                      </a:lnTo>
                      <a:lnTo>
                        <a:pt x="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6" name="Freeform 162">
                  <a:extLst>
                    <a:ext uri="{FF2B5EF4-FFF2-40B4-BE49-F238E27FC236}">
                      <a16:creationId xmlns:a16="http://schemas.microsoft.com/office/drawing/2014/main" id="{535BB405-C67D-48C5-A24F-DB889C9D4C74}"/>
                    </a:ext>
                  </a:extLst>
                </p:cNvPr>
                <p:cNvSpPr>
                  <a:spLocks/>
                </p:cNvSpPr>
                <p:nvPr/>
              </p:nvSpPr>
              <p:spPr bwMode="auto">
                <a:xfrm>
                  <a:off x="1925" y="1388"/>
                  <a:ext cx="15" cy="12"/>
                </a:xfrm>
                <a:custGeom>
                  <a:avLst/>
                  <a:gdLst>
                    <a:gd name="T0" fmla="*/ 25 w 45"/>
                    <a:gd name="T1" fmla="*/ 7 h 36"/>
                    <a:gd name="T2" fmla="*/ 25 w 45"/>
                    <a:gd name="T3" fmla="*/ 7 h 36"/>
                    <a:gd name="T4" fmla="*/ 20 w 45"/>
                    <a:gd name="T5" fmla="*/ 4 h 36"/>
                    <a:gd name="T6" fmla="*/ 10 w 45"/>
                    <a:gd name="T7" fmla="*/ 0 h 36"/>
                    <a:gd name="T8" fmla="*/ 5 w 45"/>
                    <a:gd name="T9" fmla="*/ 0 h 36"/>
                    <a:gd name="T10" fmla="*/ 1 w 45"/>
                    <a:gd name="T11" fmla="*/ 1 h 36"/>
                    <a:gd name="T12" fmla="*/ 0 w 45"/>
                    <a:gd name="T13" fmla="*/ 2 h 36"/>
                    <a:gd name="T14" fmla="*/ 0 w 45"/>
                    <a:gd name="T15" fmla="*/ 4 h 36"/>
                    <a:gd name="T16" fmla="*/ 1 w 45"/>
                    <a:gd name="T17" fmla="*/ 12 h 36"/>
                    <a:gd name="T18" fmla="*/ 1 w 45"/>
                    <a:gd name="T19" fmla="*/ 12 h 36"/>
                    <a:gd name="T20" fmla="*/ 11 w 45"/>
                    <a:gd name="T21" fmla="*/ 36 h 36"/>
                    <a:gd name="T22" fmla="*/ 11 w 45"/>
                    <a:gd name="T23" fmla="*/ 36 h 36"/>
                    <a:gd name="T24" fmla="*/ 13 w 45"/>
                    <a:gd name="T25" fmla="*/ 36 h 36"/>
                    <a:gd name="T26" fmla="*/ 20 w 45"/>
                    <a:gd name="T27" fmla="*/ 35 h 36"/>
                    <a:gd name="T28" fmla="*/ 30 w 45"/>
                    <a:gd name="T29" fmla="*/ 32 h 36"/>
                    <a:gd name="T30" fmla="*/ 41 w 45"/>
                    <a:gd name="T31" fmla="*/ 26 h 36"/>
                    <a:gd name="T32" fmla="*/ 41 w 45"/>
                    <a:gd name="T33" fmla="*/ 26 h 36"/>
                    <a:gd name="T34" fmla="*/ 44 w 45"/>
                    <a:gd name="T35" fmla="*/ 23 h 36"/>
                    <a:gd name="T36" fmla="*/ 45 w 45"/>
                    <a:gd name="T37" fmla="*/ 20 h 36"/>
                    <a:gd name="T38" fmla="*/ 45 w 45"/>
                    <a:gd name="T39" fmla="*/ 19 h 36"/>
                    <a:gd name="T40" fmla="*/ 42 w 45"/>
                    <a:gd name="T41" fmla="*/ 15 h 36"/>
                    <a:gd name="T42" fmla="*/ 39 w 45"/>
                    <a:gd name="T43" fmla="*/ 13 h 36"/>
                    <a:gd name="T44" fmla="*/ 30 w 45"/>
                    <a:gd name="T45" fmla="*/ 8 h 36"/>
                    <a:gd name="T46" fmla="*/ 25 w 45"/>
                    <a:gd name="T47" fmla="*/ 7 h 36"/>
                    <a:gd name="T48" fmla="*/ 25 w 45"/>
                    <a:gd name="T49" fmla="*/ 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 h="36">
                      <a:moveTo>
                        <a:pt x="25" y="7"/>
                      </a:moveTo>
                      <a:lnTo>
                        <a:pt x="25" y="7"/>
                      </a:lnTo>
                      <a:lnTo>
                        <a:pt x="20" y="4"/>
                      </a:lnTo>
                      <a:lnTo>
                        <a:pt x="10" y="0"/>
                      </a:lnTo>
                      <a:lnTo>
                        <a:pt x="5" y="0"/>
                      </a:lnTo>
                      <a:lnTo>
                        <a:pt x="1" y="1"/>
                      </a:lnTo>
                      <a:lnTo>
                        <a:pt x="0" y="2"/>
                      </a:lnTo>
                      <a:lnTo>
                        <a:pt x="0" y="4"/>
                      </a:lnTo>
                      <a:lnTo>
                        <a:pt x="1" y="12"/>
                      </a:lnTo>
                      <a:lnTo>
                        <a:pt x="1" y="12"/>
                      </a:lnTo>
                      <a:lnTo>
                        <a:pt x="11" y="36"/>
                      </a:lnTo>
                      <a:lnTo>
                        <a:pt x="11" y="36"/>
                      </a:lnTo>
                      <a:lnTo>
                        <a:pt x="13" y="36"/>
                      </a:lnTo>
                      <a:lnTo>
                        <a:pt x="20" y="35"/>
                      </a:lnTo>
                      <a:lnTo>
                        <a:pt x="30" y="32"/>
                      </a:lnTo>
                      <a:lnTo>
                        <a:pt x="41" y="26"/>
                      </a:lnTo>
                      <a:lnTo>
                        <a:pt x="41" y="26"/>
                      </a:lnTo>
                      <a:lnTo>
                        <a:pt x="44" y="23"/>
                      </a:lnTo>
                      <a:lnTo>
                        <a:pt x="45" y="20"/>
                      </a:lnTo>
                      <a:lnTo>
                        <a:pt x="45" y="19"/>
                      </a:lnTo>
                      <a:lnTo>
                        <a:pt x="42" y="15"/>
                      </a:lnTo>
                      <a:lnTo>
                        <a:pt x="39" y="13"/>
                      </a:lnTo>
                      <a:lnTo>
                        <a:pt x="30" y="8"/>
                      </a:lnTo>
                      <a:lnTo>
                        <a:pt x="25" y="7"/>
                      </a:lnTo>
                      <a:lnTo>
                        <a:pt x="25"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7" name="Freeform 163">
                  <a:extLst>
                    <a:ext uri="{FF2B5EF4-FFF2-40B4-BE49-F238E27FC236}">
                      <a16:creationId xmlns:a16="http://schemas.microsoft.com/office/drawing/2014/main" id="{D18A3610-15E0-4278-8111-F5B2C8865C41}"/>
                    </a:ext>
                  </a:extLst>
                </p:cNvPr>
                <p:cNvSpPr>
                  <a:spLocks/>
                </p:cNvSpPr>
                <p:nvPr/>
              </p:nvSpPr>
              <p:spPr bwMode="auto">
                <a:xfrm>
                  <a:off x="2032" y="1368"/>
                  <a:ext cx="26" cy="13"/>
                </a:xfrm>
                <a:custGeom>
                  <a:avLst/>
                  <a:gdLst>
                    <a:gd name="T0" fmla="*/ 65 w 79"/>
                    <a:gd name="T1" fmla="*/ 8 h 40"/>
                    <a:gd name="T2" fmla="*/ 65 w 79"/>
                    <a:gd name="T3" fmla="*/ 8 h 40"/>
                    <a:gd name="T4" fmla="*/ 59 w 79"/>
                    <a:gd name="T5" fmla="*/ 6 h 40"/>
                    <a:gd name="T6" fmla="*/ 47 w 79"/>
                    <a:gd name="T7" fmla="*/ 1 h 40"/>
                    <a:gd name="T8" fmla="*/ 39 w 79"/>
                    <a:gd name="T9" fmla="*/ 0 h 40"/>
                    <a:gd name="T10" fmla="*/ 33 w 79"/>
                    <a:gd name="T11" fmla="*/ 0 h 40"/>
                    <a:gd name="T12" fmla="*/ 28 w 79"/>
                    <a:gd name="T13" fmla="*/ 1 h 40"/>
                    <a:gd name="T14" fmla="*/ 26 w 79"/>
                    <a:gd name="T15" fmla="*/ 2 h 40"/>
                    <a:gd name="T16" fmla="*/ 25 w 79"/>
                    <a:gd name="T17" fmla="*/ 5 h 40"/>
                    <a:gd name="T18" fmla="*/ 25 w 79"/>
                    <a:gd name="T19" fmla="*/ 5 h 40"/>
                    <a:gd name="T20" fmla="*/ 23 w 79"/>
                    <a:gd name="T21" fmla="*/ 7 h 40"/>
                    <a:gd name="T22" fmla="*/ 21 w 79"/>
                    <a:gd name="T23" fmla="*/ 9 h 40"/>
                    <a:gd name="T24" fmla="*/ 16 w 79"/>
                    <a:gd name="T25" fmla="*/ 13 h 40"/>
                    <a:gd name="T26" fmla="*/ 5 w 79"/>
                    <a:gd name="T27" fmla="*/ 18 h 40"/>
                    <a:gd name="T28" fmla="*/ 2 w 79"/>
                    <a:gd name="T29" fmla="*/ 20 h 40"/>
                    <a:gd name="T30" fmla="*/ 0 w 79"/>
                    <a:gd name="T31" fmla="*/ 20 h 40"/>
                    <a:gd name="T32" fmla="*/ 2 w 79"/>
                    <a:gd name="T33" fmla="*/ 22 h 40"/>
                    <a:gd name="T34" fmla="*/ 5 w 79"/>
                    <a:gd name="T35" fmla="*/ 25 h 40"/>
                    <a:gd name="T36" fmla="*/ 15 w 79"/>
                    <a:gd name="T37" fmla="*/ 28 h 40"/>
                    <a:gd name="T38" fmla="*/ 15 w 79"/>
                    <a:gd name="T39" fmla="*/ 28 h 40"/>
                    <a:gd name="T40" fmla="*/ 39 w 79"/>
                    <a:gd name="T41" fmla="*/ 35 h 40"/>
                    <a:gd name="T42" fmla="*/ 49 w 79"/>
                    <a:gd name="T43" fmla="*/ 37 h 40"/>
                    <a:gd name="T44" fmla="*/ 59 w 79"/>
                    <a:gd name="T45" fmla="*/ 40 h 40"/>
                    <a:gd name="T46" fmla="*/ 66 w 79"/>
                    <a:gd name="T47" fmla="*/ 40 h 40"/>
                    <a:gd name="T48" fmla="*/ 72 w 79"/>
                    <a:gd name="T49" fmla="*/ 37 h 40"/>
                    <a:gd name="T50" fmla="*/ 74 w 79"/>
                    <a:gd name="T51" fmla="*/ 36 h 40"/>
                    <a:gd name="T52" fmla="*/ 77 w 79"/>
                    <a:gd name="T53" fmla="*/ 34 h 40"/>
                    <a:gd name="T54" fmla="*/ 79 w 79"/>
                    <a:gd name="T55" fmla="*/ 28 h 40"/>
                    <a:gd name="T56" fmla="*/ 79 w 79"/>
                    <a:gd name="T57" fmla="*/ 28 h 40"/>
                    <a:gd name="T58" fmla="*/ 79 w 79"/>
                    <a:gd name="T59" fmla="*/ 22 h 40"/>
                    <a:gd name="T60" fmla="*/ 78 w 79"/>
                    <a:gd name="T61" fmla="*/ 17 h 40"/>
                    <a:gd name="T62" fmla="*/ 76 w 79"/>
                    <a:gd name="T63" fmla="*/ 13 h 40"/>
                    <a:gd name="T64" fmla="*/ 73 w 79"/>
                    <a:gd name="T65" fmla="*/ 11 h 40"/>
                    <a:gd name="T66" fmla="*/ 67 w 79"/>
                    <a:gd name="T67" fmla="*/ 8 h 40"/>
                    <a:gd name="T68" fmla="*/ 65 w 79"/>
                    <a:gd name="T69" fmla="*/ 8 h 40"/>
                    <a:gd name="T70" fmla="*/ 65 w 79"/>
                    <a:gd name="T71" fmla="*/ 8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79" h="40">
                      <a:moveTo>
                        <a:pt x="65" y="8"/>
                      </a:moveTo>
                      <a:lnTo>
                        <a:pt x="65" y="8"/>
                      </a:lnTo>
                      <a:lnTo>
                        <a:pt x="59" y="6"/>
                      </a:lnTo>
                      <a:lnTo>
                        <a:pt x="47" y="1"/>
                      </a:lnTo>
                      <a:lnTo>
                        <a:pt x="39" y="0"/>
                      </a:lnTo>
                      <a:lnTo>
                        <a:pt x="33" y="0"/>
                      </a:lnTo>
                      <a:lnTo>
                        <a:pt x="28" y="1"/>
                      </a:lnTo>
                      <a:lnTo>
                        <a:pt x="26" y="2"/>
                      </a:lnTo>
                      <a:lnTo>
                        <a:pt x="25" y="5"/>
                      </a:lnTo>
                      <a:lnTo>
                        <a:pt x="25" y="5"/>
                      </a:lnTo>
                      <a:lnTo>
                        <a:pt x="23" y="7"/>
                      </a:lnTo>
                      <a:lnTo>
                        <a:pt x="21" y="9"/>
                      </a:lnTo>
                      <a:lnTo>
                        <a:pt x="16" y="13"/>
                      </a:lnTo>
                      <a:lnTo>
                        <a:pt x="5" y="18"/>
                      </a:lnTo>
                      <a:lnTo>
                        <a:pt x="2" y="20"/>
                      </a:lnTo>
                      <a:lnTo>
                        <a:pt x="0" y="20"/>
                      </a:lnTo>
                      <a:lnTo>
                        <a:pt x="2" y="22"/>
                      </a:lnTo>
                      <a:lnTo>
                        <a:pt x="5" y="25"/>
                      </a:lnTo>
                      <a:lnTo>
                        <a:pt x="15" y="28"/>
                      </a:lnTo>
                      <a:lnTo>
                        <a:pt x="15" y="28"/>
                      </a:lnTo>
                      <a:lnTo>
                        <a:pt x="39" y="35"/>
                      </a:lnTo>
                      <a:lnTo>
                        <a:pt x="49" y="37"/>
                      </a:lnTo>
                      <a:lnTo>
                        <a:pt x="59" y="40"/>
                      </a:lnTo>
                      <a:lnTo>
                        <a:pt x="66" y="40"/>
                      </a:lnTo>
                      <a:lnTo>
                        <a:pt x="72" y="37"/>
                      </a:lnTo>
                      <a:lnTo>
                        <a:pt x="74" y="36"/>
                      </a:lnTo>
                      <a:lnTo>
                        <a:pt x="77" y="34"/>
                      </a:lnTo>
                      <a:lnTo>
                        <a:pt x="79" y="28"/>
                      </a:lnTo>
                      <a:lnTo>
                        <a:pt x="79" y="28"/>
                      </a:lnTo>
                      <a:lnTo>
                        <a:pt x="79" y="22"/>
                      </a:lnTo>
                      <a:lnTo>
                        <a:pt x="78" y="17"/>
                      </a:lnTo>
                      <a:lnTo>
                        <a:pt x="76" y="13"/>
                      </a:lnTo>
                      <a:lnTo>
                        <a:pt x="73" y="11"/>
                      </a:lnTo>
                      <a:lnTo>
                        <a:pt x="67" y="8"/>
                      </a:lnTo>
                      <a:lnTo>
                        <a:pt x="65" y="8"/>
                      </a:lnTo>
                      <a:lnTo>
                        <a:pt x="6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8" name="Freeform 164">
                  <a:extLst>
                    <a:ext uri="{FF2B5EF4-FFF2-40B4-BE49-F238E27FC236}">
                      <a16:creationId xmlns:a16="http://schemas.microsoft.com/office/drawing/2014/main" id="{74743F1B-0A16-40EE-8DF4-0557945B12FA}"/>
                    </a:ext>
                  </a:extLst>
                </p:cNvPr>
                <p:cNvSpPr>
                  <a:spLocks/>
                </p:cNvSpPr>
                <p:nvPr/>
              </p:nvSpPr>
              <p:spPr bwMode="auto">
                <a:xfrm>
                  <a:off x="2054" y="1354"/>
                  <a:ext cx="26" cy="8"/>
                </a:xfrm>
                <a:custGeom>
                  <a:avLst/>
                  <a:gdLst>
                    <a:gd name="T0" fmla="*/ 16 w 76"/>
                    <a:gd name="T1" fmla="*/ 0 h 25"/>
                    <a:gd name="T2" fmla="*/ 16 w 76"/>
                    <a:gd name="T3" fmla="*/ 0 h 25"/>
                    <a:gd name="T4" fmla="*/ 5 w 76"/>
                    <a:gd name="T5" fmla="*/ 4 h 25"/>
                    <a:gd name="T6" fmla="*/ 2 w 76"/>
                    <a:gd name="T7" fmla="*/ 7 h 25"/>
                    <a:gd name="T8" fmla="*/ 0 w 76"/>
                    <a:gd name="T9" fmla="*/ 9 h 25"/>
                    <a:gd name="T10" fmla="*/ 0 w 76"/>
                    <a:gd name="T11" fmla="*/ 10 h 25"/>
                    <a:gd name="T12" fmla="*/ 3 w 76"/>
                    <a:gd name="T13" fmla="*/ 13 h 25"/>
                    <a:gd name="T14" fmla="*/ 11 w 76"/>
                    <a:gd name="T15" fmla="*/ 16 h 25"/>
                    <a:gd name="T16" fmla="*/ 11 w 76"/>
                    <a:gd name="T17" fmla="*/ 16 h 25"/>
                    <a:gd name="T18" fmla="*/ 23 w 76"/>
                    <a:gd name="T19" fmla="*/ 20 h 25"/>
                    <a:gd name="T20" fmla="*/ 38 w 76"/>
                    <a:gd name="T21" fmla="*/ 24 h 25"/>
                    <a:gd name="T22" fmla="*/ 45 w 76"/>
                    <a:gd name="T23" fmla="*/ 25 h 25"/>
                    <a:gd name="T24" fmla="*/ 53 w 76"/>
                    <a:gd name="T25" fmla="*/ 25 h 25"/>
                    <a:gd name="T26" fmla="*/ 59 w 76"/>
                    <a:gd name="T27" fmla="*/ 24 h 25"/>
                    <a:gd name="T28" fmla="*/ 65 w 76"/>
                    <a:gd name="T29" fmla="*/ 21 h 25"/>
                    <a:gd name="T30" fmla="*/ 65 w 76"/>
                    <a:gd name="T31" fmla="*/ 21 h 25"/>
                    <a:gd name="T32" fmla="*/ 70 w 76"/>
                    <a:gd name="T33" fmla="*/ 17 h 25"/>
                    <a:gd name="T34" fmla="*/ 73 w 76"/>
                    <a:gd name="T35" fmla="*/ 13 h 25"/>
                    <a:gd name="T36" fmla="*/ 74 w 76"/>
                    <a:gd name="T37" fmla="*/ 9 h 25"/>
                    <a:gd name="T38" fmla="*/ 76 w 76"/>
                    <a:gd name="T39" fmla="*/ 7 h 25"/>
                    <a:gd name="T40" fmla="*/ 73 w 76"/>
                    <a:gd name="T41" fmla="*/ 3 h 25"/>
                    <a:gd name="T42" fmla="*/ 71 w 76"/>
                    <a:gd name="T43" fmla="*/ 2 h 25"/>
                    <a:gd name="T44" fmla="*/ 66 w 76"/>
                    <a:gd name="T45" fmla="*/ 0 h 25"/>
                    <a:gd name="T46" fmla="*/ 60 w 76"/>
                    <a:gd name="T47" fmla="*/ 0 h 25"/>
                    <a:gd name="T48" fmla="*/ 60 w 76"/>
                    <a:gd name="T49" fmla="*/ 0 h 25"/>
                    <a:gd name="T50" fmla="*/ 45 w 76"/>
                    <a:gd name="T51" fmla="*/ 3 h 25"/>
                    <a:gd name="T52" fmla="*/ 31 w 76"/>
                    <a:gd name="T53" fmla="*/ 2 h 25"/>
                    <a:gd name="T54" fmla="*/ 16 w 76"/>
                    <a:gd name="T55" fmla="*/ 0 h 25"/>
                    <a:gd name="T56" fmla="*/ 16 w 76"/>
                    <a:gd name="T57" fmla="*/ 0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76" h="25">
                      <a:moveTo>
                        <a:pt x="16" y="0"/>
                      </a:moveTo>
                      <a:lnTo>
                        <a:pt x="16" y="0"/>
                      </a:lnTo>
                      <a:lnTo>
                        <a:pt x="5" y="4"/>
                      </a:lnTo>
                      <a:lnTo>
                        <a:pt x="2" y="7"/>
                      </a:lnTo>
                      <a:lnTo>
                        <a:pt x="0" y="9"/>
                      </a:lnTo>
                      <a:lnTo>
                        <a:pt x="0" y="10"/>
                      </a:lnTo>
                      <a:lnTo>
                        <a:pt x="3" y="13"/>
                      </a:lnTo>
                      <a:lnTo>
                        <a:pt x="11" y="16"/>
                      </a:lnTo>
                      <a:lnTo>
                        <a:pt x="11" y="16"/>
                      </a:lnTo>
                      <a:lnTo>
                        <a:pt x="23" y="20"/>
                      </a:lnTo>
                      <a:lnTo>
                        <a:pt x="38" y="24"/>
                      </a:lnTo>
                      <a:lnTo>
                        <a:pt x="45" y="25"/>
                      </a:lnTo>
                      <a:lnTo>
                        <a:pt x="53" y="25"/>
                      </a:lnTo>
                      <a:lnTo>
                        <a:pt x="59" y="24"/>
                      </a:lnTo>
                      <a:lnTo>
                        <a:pt x="65" y="21"/>
                      </a:lnTo>
                      <a:lnTo>
                        <a:pt x="65" y="21"/>
                      </a:lnTo>
                      <a:lnTo>
                        <a:pt x="70" y="17"/>
                      </a:lnTo>
                      <a:lnTo>
                        <a:pt x="73" y="13"/>
                      </a:lnTo>
                      <a:lnTo>
                        <a:pt x="74" y="9"/>
                      </a:lnTo>
                      <a:lnTo>
                        <a:pt x="76" y="7"/>
                      </a:lnTo>
                      <a:lnTo>
                        <a:pt x="73" y="3"/>
                      </a:lnTo>
                      <a:lnTo>
                        <a:pt x="71" y="2"/>
                      </a:lnTo>
                      <a:lnTo>
                        <a:pt x="66" y="0"/>
                      </a:lnTo>
                      <a:lnTo>
                        <a:pt x="60" y="0"/>
                      </a:lnTo>
                      <a:lnTo>
                        <a:pt x="60" y="0"/>
                      </a:lnTo>
                      <a:lnTo>
                        <a:pt x="45" y="3"/>
                      </a:lnTo>
                      <a:lnTo>
                        <a:pt x="31" y="2"/>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89" name="Freeform 165">
                  <a:extLst>
                    <a:ext uri="{FF2B5EF4-FFF2-40B4-BE49-F238E27FC236}">
                      <a16:creationId xmlns:a16="http://schemas.microsoft.com/office/drawing/2014/main" id="{B76979FB-3645-49B0-AA8D-F0ED53E8EE8E}"/>
                    </a:ext>
                  </a:extLst>
                </p:cNvPr>
                <p:cNvSpPr>
                  <a:spLocks/>
                </p:cNvSpPr>
                <p:nvPr/>
              </p:nvSpPr>
              <p:spPr bwMode="auto">
                <a:xfrm>
                  <a:off x="2006" y="1329"/>
                  <a:ext cx="46" cy="14"/>
                </a:xfrm>
                <a:custGeom>
                  <a:avLst/>
                  <a:gdLst>
                    <a:gd name="T0" fmla="*/ 73 w 137"/>
                    <a:gd name="T1" fmla="*/ 32 h 44"/>
                    <a:gd name="T2" fmla="*/ 73 w 137"/>
                    <a:gd name="T3" fmla="*/ 32 h 44"/>
                    <a:gd name="T4" fmla="*/ 77 w 137"/>
                    <a:gd name="T5" fmla="*/ 35 h 44"/>
                    <a:gd name="T6" fmla="*/ 79 w 137"/>
                    <a:gd name="T7" fmla="*/ 38 h 44"/>
                    <a:gd name="T8" fmla="*/ 79 w 137"/>
                    <a:gd name="T9" fmla="*/ 39 h 44"/>
                    <a:gd name="T10" fmla="*/ 76 w 137"/>
                    <a:gd name="T11" fmla="*/ 40 h 44"/>
                    <a:gd name="T12" fmla="*/ 76 w 137"/>
                    <a:gd name="T13" fmla="*/ 41 h 44"/>
                    <a:gd name="T14" fmla="*/ 77 w 137"/>
                    <a:gd name="T15" fmla="*/ 41 h 44"/>
                    <a:gd name="T16" fmla="*/ 92 w 137"/>
                    <a:gd name="T17" fmla="*/ 41 h 44"/>
                    <a:gd name="T18" fmla="*/ 92 w 137"/>
                    <a:gd name="T19" fmla="*/ 41 h 44"/>
                    <a:gd name="T20" fmla="*/ 104 w 137"/>
                    <a:gd name="T21" fmla="*/ 41 h 44"/>
                    <a:gd name="T22" fmla="*/ 113 w 137"/>
                    <a:gd name="T23" fmla="*/ 43 h 44"/>
                    <a:gd name="T24" fmla="*/ 126 w 137"/>
                    <a:gd name="T25" fmla="*/ 44 h 44"/>
                    <a:gd name="T26" fmla="*/ 130 w 137"/>
                    <a:gd name="T27" fmla="*/ 44 h 44"/>
                    <a:gd name="T28" fmla="*/ 131 w 137"/>
                    <a:gd name="T29" fmla="*/ 41 h 44"/>
                    <a:gd name="T30" fmla="*/ 132 w 137"/>
                    <a:gd name="T31" fmla="*/ 38 h 44"/>
                    <a:gd name="T32" fmla="*/ 131 w 137"/>
                    <a:gd name="T33" fmla="*/ 32 h 44"/>
                    <a:gd name="T34" fmla="*/ 131 w 137"/>
                    <a:gd name="T35" fmla="*/ 32 h 44"/>
                    <a:gd name="T36" fmla="*/ 131 w 137"/>
                    <a:gd name="T37" fmla="*/ 24 h 44"/>
                    <a:gd name="T38" fmla="*/ 132 w 137"/>
                    <a:gd name="T39" fmla="*/ 20 h 44"/>
                    <a:gd name="T40" fmla="*/ 136 w 137"/>
                    <a:gd name="T41" fmla="*/ 15 h 44"/>
                    <a:gd name="T42" fmla="*/ 137 w 137"/>
                    <a:gd name="T43" fmla="*/ 13 h 44"/>
                    <a:gd name="T44" fmla="*/ 134 w 137"/>
                    <a:gd name="T45" fmla="*/ 12 h 44"/>
                    <a:gd name="T46" fmla="*/ 121 w 137"/>
                    <a:gd name="T47" fmla="*/ 12 h 44"/>
                    <a:gd name="T48" fmla="*/ 121 w 137"/>
                    <a:gd name="T49" fmla="*/ 12 h 44"/>
                    <a:gd name="T50" fmla="*/ 111 w 137"/>
                    <a:gd name="T51" fmla="*/ 11 h 44"/>
                    <a:gd name="T52" fmla="*/ 103 w 137"/>
                    <a:gd name="T53" fmla="*/ 10 h 44"/>
                    <a:gd name="T54" fmla="*/ 88 w 137"/>
                    <a:gd name="T55" fmla="*/ 5 h 44"/>
                    <a:gd name="T56" fmla="*/ 79 w 137"/>
                    <a:gd name="T57" fmla="*/ 1 h 44"/>
                    <a:gd name="T58" fmla="*/ 70 w 137"/>
                    <a:gd name="T59" fmla="*/ 0 h 44"/>
                    <a:gd name="T60" fmla="*/ 70 w 137"/>
                    <a:gd name="T61" fmla="*/ 0 h 44"/>
                    <a:gd name="T62" fmla="*/ 59 w 137"/>
                    <a:gd name="T63" fmla="*/ 0 h 44"/>
                    <a:gd name="T64" fmla="*/ 47 w 137"/>
                    <a:gd name="T65" fmla="*/ 0 h 44"/>
                    <a:gd name="T66" fmla="*/ 28 w 137"/>
                    <a:gd name="T67" fmla="*/ 3 h 44"/>
                    <a:gd name="T68" fmla="*/ 28 w 137"/>
                    <a:gd name="T69" fmla="*/ 3 h 44"/>
                    <a:gd name="T70" fmla="*/ 20 w 137"/>
                    <a:gd name="T71" fmla="*/ 5 h 44"/>
                    <a:gd name="T72" fmla="*/ 17 w 137"/>
                    <a:gd name="T73" fmla="*/ 7 h 44"/>
                    <a:gd name="T74" fmla="*/ 12 w 137"/>
                    <a:gd name="T75" fmla="*/ 10 h 44"/>
                    <a:gd name="T76" fmla="*/ 9 w 137"/>
                    <a:gd name="T77" fmla="*/ 13 h 44"/>
                    <a:gd name="T78" fmla="*/ 8 w 137"/>
                    <a:gd name="T79" fmla="*/ 17 h 44"/>
                    <a:gd name="T80" fmla="*/ 9 w 137"/>
                    <a:gd name="T81" fmla="*/ 18 h 44"/>
                    <a:gd name="T82" fmla="*/ 11 w 137"/>
                    <a:gd name="T83" fmla="*/ 20 h 44"/>
                    <a:gd name="T84" fmla="*/ 18 w 137"/>
                    <a:gd name="T85" fmla="*/ 22 h 44"/>
                    <a:gd name="T86" fmla="*/ 18 w 137"/>
                    <a:gd name="T87" fmla="*/ 22 h 44"/>
                    <a:gd name="T88" fmla="*/ 24 w 137"/>
                    <a:gd name="T89" fmla="*/ 23 h 44"/>
                    <a:gd name="T90" fmla="*/ 24 w 137"/>
                    <a:gd name="T91" fmla="*/ 24 h 44"/>
                    <a:gd name="T92" fmla="*/ 23 w 137"/>
                    <a:gd name="T93" fmla="*/ 26 h 44"/>
                    <a:gd name="T94" fmla="*/ 18 w 137"/>
                    <a:gd name="T95" fmla="*/ 27 h 44"/>
                    <a:gd name="T96" fmla="*/ 11 w 137"/>
                    <a:gd name="T97" fmla="*/ 28 h 44"/>
                    <a:gd name="T98" fmla="*/ 1 w 137"/>
                    <a:gd name="T99" fmla="*/ 30 h 44"/>
                    <a:gd name="T100" fmla="*/ 0 w 137"/>
                    <a:gd name="T101" fmla="*/ 32 h 44"/>
                    <a:gd name="T102" fmla="*/ 1 w 137"/>
                    <a:gd name="T103" fmla="*/ 32 h 44"/>
                    <a:gd name="T104" fmla="*/ 8 w 137"/>
                    <a:gd name="T105" fmla="*/ 32 h 44"/>
                    <a:gd name="T106" fmla="*/ 8 w 137"/>
                    <a:gd name="T107" fmla="*/ 32 h 44"/>
                    <a:gd name="T108" fmla="*/ 73 w 137"/>
                    <a:gd name="T109" fmla="*/ 32 h 44"/>
                    <a:gd name="T110" fmla="*/ 73 w 137"/>
                    <a:gd name="T111" fmla="*/ 32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37" h="44">
                      <a:moveTo>
                        <a:pt x="73" y="32"/>
                      </a:moveTo>
                      <a:lnTo>
                        <a:pt x="73" y="32"/>
                      </a:lnTo>
                      <a:lnTo>
                        <a:pt x="77" y="35"/>
                      </a:lnTo>
                      <a:lnTo>
                        <a:pt x="79" y="38"/>
                      </a:lnTo>
                      <a:lnTo>
                        <a:pt x="79" y="39"/>
                      </a:lnTo>
                      <a:lnTo>
                        <a:pt x="76" y="40"/>
                      </a:lnTo>
                      <a:lnTo>
                        <a:pt x="76" y="41"/>
                      </a:lnTo>
                      <a:lnTo>
                        <a:pt x="77" y="41"/>
                      </a:lnTo>
                      <a:lnTo>
                        <a:pt x="92" y="41"/>
                      </a:lnTo>
                      <a:lnTo>
                        <a:pt x="92" y="41"/>
                      </a:lnTo>
                      <a:lnTo>
                        <a:pt x="104" y="41"/>
                      </a:lnTo>
                      <a:lnTo>
                        <a:pt x="113" y="43"/>
                      </a:lnTo>
                      <a:lnTo>
                        <a:pt x="126" y="44"/>
                      </a:lnTo>
                      <a:lnTo>
                        <a:pt x="130" y="44"/>
                      </a:lnTo>
                      <a:lnTo>
                        <a:pt x="131" y="41"/>
                      </a:lnTo>
                      <a:lnTo>
                        <a:pt x="132" y="38"/>
                      </a:lnTo>
                      <a:lnTo>
                        <a:pt x="131" y="32"/>
                      </a:lnTo>
                      <a:lnTo>
                        <a:pt x="131" y="32"/>
                      </a:lnTo>
                      <a:lnTo>
                        <a:pt x="131" y="24"/>
                      </a:lnTo>
                      <a:lnTo>
                        <a:pt x="132" y="20"/>
                      </a:lnTo>
                      <a:lnTo>
                        <a:pt x="136" y="15"/>
                      </a:lnTo>
                      <a:lnTo>
                        <a:pt x="137" y="13"/>
                      </a:lnTo>
                      <a:lnTo>
                        <a:pt x="134" y="12"/>
                      </a:lnTo>
                      <a:lnTo>
                        <a:pt x="121" y="12"/>
                      </a:lnTo>
                      <a:lnTo>
                        <a:pt x="121" y="12"/>
                      </a:lnTo>
                      <a:lnTo>
                        <a:pt x="111" y="11"/>
                      </a:lnTo>
                      <a:lnTo>
                        <a:pt x="103" y="10"/>
                      </a:lnTo>
                      <a:lnTo>
                        <a:pt x="88" y="5"/>
                      </a:lnTo>
                      <a:lnTo>
                        <a:pt x="79" y="1"/>
                      </a:lnTo>
                      <a:lnTo>
                        <a:pt x="70" y="0"/>
                      </a:lnTo>
                      <a:lnTo>
                        <a:pt x="70" y="0"/>
                      </a:lnTo>
                      <a:lnTo>
                        <a:pt x="59" y="0"/>
                      </a:lnTo>
                      <a:lnTo>
                        <a:pt x="47" y="0"/>
                      </a:lnTo>
                      <a:lnTo>
                        <a:pt x="28" y="3"/>
                      </a:lnTo>
                      <a:lnTo>
                        <a:pt x="28" y="3"/>
                      </a:lnTo>
                      <a:lnTo>
                        <a:pt x="20" y="5"/>
                      </a:lnTo>
                      <a:lnTo>
                        <a:pt x="17" y="7"/>
                      </a:lnTo>
                      <a:lnTo>
                        <a:pt x="12" y="10"/>
                      </a:lnTo>
                      <a:lnTo>
                        <a:pt x="9" y="13"/>
                      </a:lnTo>
                      <a:lnTo>
                        <a:pt x="8" y="17"/>
                      </a:lnTo>
                      <a:lnTo>
                        <a:pt x="9" y="18"/>
                      </a:lnTo>
                      <a:lnTo>
                        <a:pt x="11" y="20"/>
                      </a:lnTo>
                      <a:lnTo>
                        <a:pt x="18" y="22"/>
                      </a:lnTo>
                      <a:lnTo>
                        <a:pt x="18" y="22"/>
                      </a:lnTo>
                      <a:lnTo>
                        <a:pt x="24" y="23"/>
                      </a:lnTo>
                      <a:lnTo>
                        <a:pt x="24" y="24"/>
                      </a:lnTo>
                      <a:lnTo>
                        <a:pt x="23" y="26"/>
                      </a:lnTo>
                      <a:lnTo>
                        <a:pt x="18" y="27"/>
                      </a:lnTo>
                      <a:lnTo>
                        <a:pt x="11" y="28"/>
                      </a:lnTo>
                      <a:lnTo>
                        <a:pt x="1" y="30"/>
                      </a:lnTo>
                      <a:lnTo>
                        <a:pt x="0" y="32"/>
                      </a:lnTo>
                      <a:lnTo>
                        <a:pt x="1" y="32"/>
                      </a:lnTo>
                      <a:lnTo>
                        <a:pt x="8" y="32"/>
                      </a:lnTo>
                      <a:lnTo>
                        <a:pt x="8" y="32"/>
                      </a:lnTo>
                      <a:lnTo>
                        <a:pt x="73" y="32"/>
                      </a:lnTo>
                      <a:lnTo>
                        <a:pt x="73" y="3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0" name="Freeform 166">
                  <a:extLst>
                    <a:ext uri="{FF2B5EF4-FFF2-40B4-BE49-F238E27FC236}">
                      <a16:creationId xmlns:a16="http://schemas.microsoft.com/office/drawing/2014/main" id="{6C3A72AE-DCA5-47AC-A587-FB50FEF5A491}"/>
                    </a:ext>
                  </a:extLst>
                </p:cNvPr>
                <p:cNvSpPr>
                  <a:spLocks/>
                </p:cNvSpPr>
                <p:nvPr/>
              </p:nvSpPr>
              <p:spPr bwMode="auto">
                <a:xfrm>
                  <a:off x="2156" y="1390"/>
                  <a:ext cx="38" cy="13"/>
                </a:xfrm>
                <a:custGeom>
                  <a:avLst/>
                  <a:gdLst>
                    <a:gd name="T0" fmla="*/ 62 w 115"/>
                    <a:gd name="T1" fmla="*/ 6 h 38"/>
                    <a:gd name="T2" fmla="*/ 62 w 115"/>
                    <a:gd name="T3" fmla="*/ 6 h 38"/>
                    <a:gd name="T4" fmla="*/ 48 w 115"/>
                    <a:gd name="T5" fmla="*/ 4 h 38"/>
                    <a:gd name="T6" fmla="*/ 34 w 115"/>
                    <a:gd name="T7" fmla="*/ 3 h 38"/>
                    <a:gd name="T8" fmla="*/ 17 w 115"/>
                    <a:gd name="T9" fmla="*/ 1 h 38"/>
                    <a:gd name="T10" fmla="*/ 17 w 115"/>
                    <a:gd name="T11" fmla="*/ 1 h 38"/>
                    <a:gd name="T12" fmla="*/ 13 w 115"/>
                    <a:gd name="T13" fmla="*/ 0 h 38"/>
                    <a:gd name="T14" fmla="*/ 6 w 115"/>
                    <a:gd name="T15" fmla="*/ 0 h 38"/>
                    <a:gd name="T16" fmla="*/ 2 w 115"/>
                    <a:gd name="T17" fmla="*/ 1 h 38"/>
                    <a:gd name="T18" fmla="*/ 1 w 115"/>
                    <a:gd name="T19" fmla="*/ 2 h 38"/>
                    <a:gd name="T20" fmla="*/ 0 w 115"/>
                    <a:gd name="T21" fmla="*/ 6 h 38"/>
                    <a:gd name="T22" fmla="*/ 2 w 115"/>
                    <a:gd name="T23" fmla="*/ 11 h 38"/>
                    <a:gd name="T24" fmla="*/ 2 w 115"/>
                    <a:gd name="T25" fmla="*/ 11 h 38"/>
                    <a:gd name="T26" fmla="*/ 12 w 115"/>
                    <a:gd name="T27" fmla="*/ 25 h 38"/>
                    <a:gd name="T28" fmla="*/ 12 w 115"/>
                    <a:gd name="T29" fmla="*/ 25 h 38"/>
                    <a:gd name="T30" fmla="*/ 14 w 115"/>
                    <a:gd name="T31" fmla="*/ 30 h 38"/>
                    <a:gd name="T32" fmla="*/ 16 w 115"/>
                    <a:gd name="T33" fmla="*/ 34 h 38"/>
                    <a:gd name="T34" fmla="*/ 17 w 115"/>
                    <a:gd name="T35" fmla="*/ 36 h 38"/>
                    <a:gd name="T36" fmla="*/ 17 w 115"/>
                    <a:gd name="T37" fmla="*/ 37 h 38"/>
                    <a:gd name="T38" fmla="*/ 19 w 115"/>
                    <a:gd name="T39" fmla="*/ 38 h 38"/>
                    <a:gd name="T40" fmla="*/ 23 w 115"/>
                    <a:gd name="T41" fmla="*/ 37 h 38"/>
                    <a:gd name="T42" fmla="*/ 39 w 115"/>
                    <a:gd name="T43" fmla="*/ 32 h 38"/>
                    <a:gd name="T44" fmla="*/ 39 w 115"/>
                    <a:gd name="T45" fmla="*/ 32 h 38"/>
                    <a:gd name="T46" fmla="*/ 57 w 115"/>
                    <a:gd name="T47" fmla="*/ 29 h 38"/>
                    <a:gd name="T48" fmla="*/ 68 w 115"/>
                    <a:gd name="T49" fmla="*/ 28 h 38"/>
                    <a:gd name="T50" fmla="*/ 76 w 115"/>
                    <a:gd name="T51" fmla="*/ 29 h 38"/>
                    <a:gd name="T52" fmla="*/ 91 w 115"/>
                    <a:gd name="T53" fmla="*/ 30 h 38"/>
                    <a:gd name="T54" fmla="*/ 91 w 115"/>
                    <a:gd name="T55" fmla="*/ 30 h 38"/>
                    <a:gd name="T56" fmla="*/ 107 w 115"/>
                    <a:gd name="T57" fmla="*/ 32 h 38"/>
                    <a:gd name="T58" fmla="*/ 114 w 115"/>
                    <a:gd name="T59" fmla="*/ 34 h 38"/>
                    <a:gd name="T60" fmla="*/ 115 w 115"/>
                    <a:gd name="T61" fmla="*/ 34 h 38"/>
                    <a:gd name="T62" fmla="*/ 115 w 115"/>
                    <a:gd name="T63" fmla="*/ 32 h 38"/>
                    <a:gd name="T64" fmla="*/ 110 w 115"/>
                    <a:gd name="T65" fmla="*/ 25 h 38"/>
                    <a:gd name="T66" fmla="*/ 110 w 115"/>
                    <a:gd name="T67" fmla="*/ 25 h 38"/>
                    <a:gd name="T68" fmla="*/ 107 w 115"/>
                    <a:gd name="T69" fmla="*/ 20 h 38"/>
                    <a:gd name="T70" fmla="*/ 102 w 115"/>
                    <a:gd name="T71" fmla="*/ 15 h 38"/>
                    <a:gd name="T72" fmla="*/ 96 w 115"/>
                    <a:gd name="T73" fmla="*/ 13 h 38"/>
                    <a:gd name="T74" fmla="*/ 90 w 115"/>
                    <a:gd name="T75" fmla="*/ 9 h 38"/>
                    <a:gd name="T76" fmla="*/ 80 w 115"/>
                    <a:gd name="T77" fmla="*/ 7 h 38"/>
                    <a:gd name="T78" fmla="*/ 76 w 115"/>
                    <a:gd name="T79" fmla="*/ 6 h 38"/>
                    <a:gd name="T80" fmla="*/ 62 w 115"/>
                    <a:gd name="T81" fmla="*/ 6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 h="38">
                      <a:moveTo>
                        <a:pt x="62" y="6"/>
                      </a:moveTo>
                      <a:lnTo>
                        <a:pt x="62" y="6"/>
                      </a:lnTo>
                      <a:lnTo>
                        <a:pt x="48" y="4"/>
                      </a:lnTo>
                      <a:lnTo>
                        <a:pt x="34" y="3"/>
                      </a:lnTo>
                      <a:lnTo>
                        <a:pt x="17" y="1"/>
                      </a:lnTo>
                      <a:lnTo>
                        <a:pt x="17" y="1"/>
                      </a:lnTo>
                      <a:lnTo>
                        <a:pt x="13" y="0"/>
                      </a:lnTo>
                      <a:lnTo>
                        <a:pt x="6" y="0"/>
                      </a:lnTo>
                      <a:lnTo>
                        <a:pt x="2" y="1"/>
                      </a:lnTo>
                      <a:lnTo>
                        <a:pt x="1" y="2"/>
                      </a:lnTo>
                      <a:lnTo>
                        <a:pt x="0" y="6"/>
                      </a:lnTo>
                      <a:lnTo>
                        <a:pt x="2" y="11"/>
                      </a:lnTo>
                      <a:lnTo>
                        <a:pt x="2" y="11"/>
                      </a:lnTo>
                      <a:lnTo>
                        <a:pt x="12" y="25"/>
                      </a:lnTo>
                      <a:lnTo>
                        <a:pt x="12" y="25"/>
                      </a:lnTo>
                      <a:lnTo>
                        <a:pt x="14" y="30"/>
                      </a:lnTo>
                      <a:lnTo>
                        <a:pt x="16" y="34"/>
                      </a:lnTo>
                      <a:lnTo>
                        <a:pt x="17" y="36"/>
                      </a:lnTo>
                      <a:lnTo>
                        <a:pt x="17" y="37"/>
                      </a:lnTo>
                      <a:lnTo>
                        <a:pt x="19" y="38"/>
                      </a:lnTo>
                      <a:lnTo>
                        <a:pt x="23" y="37"/>
                      </a:lnTo>
                      <a:lnTo>
                        <a:pt x="39" y="32"/>
                      </a:lnTo>
                      <a:lnTo>
                        <a:pt x="39" y="32"/>
                      </a:lnTo>
                      <a:lnTo>
                        <a:pt x="57" y="29"/>
                      </a:lnTo>
                      <a:lnTo>
                        <a:pt x="68" y="28"/>
                      </a:lnTo>
                      <a:lnTo>
                        <a:pt x="76" y="29"/>
                      </a:lnTo>
                      <a:lnTo>
                        <a:pt x="91" y="30"/>
                      </a:lnTo>
                      <a:lnTo>
                        <a:pt x="91" y="30"/>
                      </a:lnTo>
                      <a:lnTo>
                        <a:pt x="107" y="32"/>
                      </a:lnTo>
                      <a:lnTo>
                        <a:pt x="114" y="34"/>
                      </a:lnTo>
                      <a:lnTo>
                        <a:pt x="115" y="34"/>
                      </a:lnTo>
                      <a:lnTo>
                        <a:pt x="115" y="32"/>
                      </a:lnTo>
                      <a:lnTo>
                        <a:pt x="110" y="25"/>
                      </a:lnTo>
                      <a:lnTo>
                        <a:pt x="110" y="25"/>
                      </a:lnTo>
                      <a:lnTo>
                        <a:pt x="107" y="20"/>
                      </a:lnTo>
                      <a:lnTo>
                        <a:pt x="102" y="15"/>
                      </a:lnTo>
                      <a:lnTo>
                        <a:pt x="96" y="13"/>
                      </a:lnTo>
                      <a:lnTo>
                        <a:pt x="90" y="9"/>
                      </a:lnTo>
                      <a:lnTo>
                        <a:pt x="80" y="7"/>
                      </a:lnTo>
                      <a:lnTo>
                        <a:pt x="76" y="6"/>
                      </a:lnTo>
                      <a:lnTo>
                        <a:pt x="62"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1" name="Freeform 167">
                  <a:extLst>
                    <a:ext uri="{FF2B5EF4-FFF2-40B4-BE49-F238E27FC236}">
                      <a16:creationId xmlns:a16="http://schemas.microsoft.com/office/drawing/2014/main" id="{60177F32-510F-4448-93B7-021C6FEC7B49}"/>
                    </a:ext>
                  </a:extLst>
                </p:cNvPr>
                <p:cNvSpPr>
                  <a:spLocks/>
                </p:cNvSpPr>
                <p:nvPr/>
              </p:nvSpPr>
              <p:spPr bwMode="auto">
                <a:xfrm>
                  <a:off x="2070" y="1357"/>
                  <a:ext cx="117" cy="26"/>
                </a:xfrm>
                <a:custGeom>
                  <a:avLst/>
                  <a:gdLst>
                    <a:gd name="T0" fmla="*/ 165 w 350"/>
                    <a:gd name="T1" fmla="*/ 39 h 76"/>
                    <a:gd name="T2" fmla="*/ 150 w 350"/>
                    <a:gd name="T3" fmla="*/ 36 h 76"/>
                    <a:gd name="T4" fmla="*/ 126 w 350"/>
                    <a:gd name="T5" fmla="*/ 34 h 76"/>
                    <a:gd name="T6" fmla="*/ 107 w 350"/>
                    <a:gd name="T7" fmla="*/ 34 h 76"/>
                    <a:gd name="T8" fmla="*/ 92 w 350"/>
                    <a:gd name="T9" fmla="*/ 36 h 76"/>
                    <a:gd name="T10" fmla="*/ 90 w 350"/>
                    <a:gd name="T11" fmla="*/ 32 h 76"/>
                    <a:gd name="T12" fmla="*/ 91 w 350"/>
                    <a:gd name="T13" fmla="*/ 30 h 76"/>
                    <a:gd name="T14" fmla="*/ 98 w 350"/>
                    <a:gd name="T15" fmla="*/ 26 h 76"/>
                    <a:gd name="T16" fmla="*/ 109 w 350"/>
                    <a:gd name="T17" fmla="*/ 26 h 76"/>
                    <a:gd name="T18" fmla="*/ 110 w 350"/>
                    <a:gd name="T19" fmla="*/ 22 h 76"/>
                    <a:gd name="T20" fmla="*/ 105 w 350"/>
                    <a:gd name="T21" fmla="*/ 17 h 76"/>
                    <a:gd name="T22" fmla="*/ 102 w 350"/>
                    <a:gd name="T23" fmla="*/ 8 h 76"/>
                    <a:gd name="T24" fmla="*/ 104 w 350"/>
                    <a:gd name="T25" fmla="*/ 2 h 76"/>
                    <a:gd name="T26" fmla="*/ 104 w 350"/>
                    <a:gd name="T27" fmla="*/ 0 h 76"/>
                    <a:gd name="T28" fmla="*/ 91 w 350"/>
                    <a:gd name="T29" fmla="*/ 0 h 76"/>
                    <a:gd name="T30" fmla="*/ 56 w 350"/>
                    <a:gd name="T31" fmla="*/ 0 h 76"/>
                    <a:gd name="T32" fmla="*/ 46 w 350"/>
                    <a:gd name="T33" fmla="*/ 3 h 76"/>
                    <a:gd name="T34" fmla="*/ 29 w 350"/>
                    <a:gd name="T35" fmla="*/ 9 h 76"/>
                    <a:gd name="T36" fmla="*/ 25 w 350"/>
                    <a:gd name="T37" fmla="*/ 13 h 76"/>
                    <a:gd name="T38" fmla="*/ 26 w 350"/>
                    <a:gd name="T39" fmla="*/ 20 h 76"/>
                    <a:gd name="T40" fmla="*/ 28 w 350"/>
                    <a:gd name="T41" fmla="*/ 21 h 76"/>
                    <a:gd name="T42" fmla="*/ 25 w 350"/>
                    <a:gd name="T43" fmla="*/ 28 h 76"/>
                    <a:gd name="T44" fmla="*/ 17 w 350"/>
                    <a:gd name="T45" fmla="*/ 37 h 76"/>
                    <a:gd name="T46" fmla="*/ 3 w 350"/>
                    <a:gd name="T47" fmla="*/ 50 h 76"/>
                    <a:gd name="T48" fmla="*/ 2 w 350"/>
                    <a:gd name="T49" fmla="*/ 54 h 76"/>
                    <a:gd name="T50" fmla="*/ 1 w 350"/>
                    <a:gd name="T51" fmla="*/ 59 h 76"/>
                    <a:gd name="T52" fmla="*/ 0 w 350"/>
                    <a:gd name="T53" fmla="*/ 61 h 76"/>
                    <a:gd name="T54" fmla="*/ 26 w 350"/>
                    <a:gd name="T55" fmla="*/ 64 h 76"/>
                    <a:gd name="T56" fmla="*/ 64 w 350"/>
                    <a:gd name="T57" fmla="*/ 66 h 76"/>
                    <a:gd name="T58" fmla="*/ 86 w 350"/>
                    <a:gd name="T59" fmla="*/ 68 h 76"/>
                    <a:gd name="T60" fmla="*/ 104 w 350"/>
                    <a:gd name="T61" fmla="*/ 72 h 76"/>
                    <a:gd name="T62" fmla="*/ 170 w 350"/>
                    <a:gd name="T63" fmla="*/ 73 h 76"/>
                    <a:gd name="T64" fmla="*/ 178 w 350"/>
                    <a:gd name="T65" fmla="*/ 73 h 76"/>
                    <a:gd name="T66" fmla="*/ 196 w 350"/>
                    <a:gd name="T67" fmla="*/ 70 h 76"/>
                    <a:gd name="T68" fmla="*/ 212 w 350"/>
                    <a:gd name="T69" fmla="*/ 67 h 76"/>
                    <a:gd name="T70" fmla="*/ 219 w 350"/>
                    <a:gd name="T71" fmla="*/ 68 h 76"/>
                    <a:gd name="T72" fmla="*/ 240 w 350"/>
                    <a:gd name="T73" fmla="*/ 73 h 76"/>
                    <a:gd name="T74" fmla="*/ 253 w 350"/>
                    <a:gd name="T75" fmla="*/ 73 h 76"/>
                    <a:gd name="T76" fmla="*/ 285 w 350"/>
                    <a:gd name="T77" fmla="*/ 76 h 76"/>
                    <a:gd name="T78" fmla="*/ 301 w 350"/>
                    <a:gd name="T79" fmla="*/ 76 h 76"/>
                    <a:gd name="T80" fmla="*/ 303 w 350"/>
                    <a:gd name="T81" fmla="*/ 73 h 76"/>
                    <a:gd name="T82" fmla="*/ 306 w 350"/>
                    <a:gd name="T83" fmla="*/ 72 h 76"/>
                    <a:gd name="T84" fmla="*/ 312 w 350"/>
                    <a:gd name="T85" fmla="*/ 72 h 76"/>
                    <a:gd name="T86" fmla="*/ 318 w 350"/>
                    <a:gd name="T87" fmla="*/ 68 h 76"/>
                    <a:gd name="T88" fmla="*/ 323 w 350"/>
                    <a:gd name="T89" fmla="*/ 64 h 76"/>
                    <a:gd name="T90" fmla="*/ 336 w 350"/>
                    <a:gd name="T91" fmla="*/ 55 h 76"/>
                    <a:gd name="T92" fmla="*/ 350 w 350"/>
                    <a:gd name="T93" fmla="*/ 48 h 76"/>
                    <a:gd name="T94" fmla="*/ 350 w 350"/>
                    <a:gd name="T95" fmla="*/ 45 h 76"/>
                    <a:gd name="T96" fmla="*/ 337 w 350"/>
                    <a:gd name="T97" fmla="*/ 39 h 76"/>
                    <a:gd name="T98" fmla="*/ 319 w 350"/>
                    <a:gd name="T99" fmla="*/ 33 h 76"/>
                    <a:gd name="T100" fmla="*/ 296 w 350"/>
                    <a:gd name="T101" fmla="*/ 30 h 76"/>
                    <a:gd name="T102" fmla="*/ 282 w 350"/>
                    <a:gd name="T103" fmla="*/ 30 h 76"/>
                    <a:gd name="T104" fmla="*/ 256 w 350"/>
                    <a:gd name="T105" fmla="*/ 31 h 76"/>
                    <a:gd name="T106" fmla="*/ 224 w 350"/>
                    <a:gd name="T107" fmla="*/ 34 h 76"/>
                    <a:gd name="T108" fmla="*/ 165 w 350"/>
                    <a:gd name="T109" fmla="*/ 39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50" h="76">
                      <a:moveTo>
                        <a:pt x="165" y="39"/>
                      </a:moveTo>
                      <a:lnTo>
                        <a:pt x="165" y="39"/>
                      </a:lnTo>
                      <a:lnTo>
                        <a:pt x="156" y="38"/>
                      </a:lnTo>
                      <a:lnTo>
                        <a:pt x="150" y="36"/>
                      </a:lnTo>
                      <a:lnTo>
                        <a:pt x="142" y="34"/>
                      </a:lnTo>
                      <a:lnTo>
                        <a:pt x="126" y="34"/>
                      </a:lnTo>
                      <a:lnTo>
                        <a:pt x="126" y="34"/>
                      </a:lnTo>
                      <a:lnTo>
                        <a:pt x="107" y="34"/>
                      </a:lnTo>
                      <a:lnTo>
                        <a:pt x="96" y="36"/>
                      </a:lnTo>
                      <a:lnTo>
                        <a:pt x="92" y="36"/>
                      </a:lnTo>
                      <a:lnTo>
                        <a:pt x="91" y="34"/>
                      </a:lnTo>
                      <a:lnTo>
                        <a:pt x="90" y="32"/>
                      </a:lnTo>
                      <a:lnTo>
                        <a:pt x="91" y="30"/>
                      </a:lnTo>
                      <a:lnTo>
                        <a:pt x="91" y="30"/>
                      </a:lnTo>
                      <a:lnTo>
                        <a:pt x="93" y="27"/>
                      </a:lnTo>
                      <a:lnTo>
                        <a:pt x="98" y="26"/>
                      </a:lnTo>
                      <a:lnTo>
                        <a:pt x="105" y="26"/>
                      </a:lnTo>
                      <a:lnTo>
                        <a:pt x="109" y="26"/>
                      </a:lnTo>
                      <a:lnTo>
                        <a:pt x="110" y="25"/>
                      </a:lnTo>
                      <a:lnTo>
                        <a:pt x="110" y="22"/>
                      </a:lnTo>
                      <a:lnTo>
                        <a:pt x="105" y="17"/>
                      </a:lnTo>
                      <a:lnTo>
                        <a:pt x="105" y="17"/>
                      </a:lnTo>
                      <a:lnTo>
                        <a:pt x="102" y="11"/>
                      </a:lnTo>
                      <a:lnTo>
                        <a:pt x="102" y="8"/>
                      </a:lnTo>
                      <a:lnTo>
                        <a:pt x="103" y="4"/>
                      </a:lnTo>
                      <a:lnTo>
                        <a:pt x="104" y="2"/>
                      </a:lnTo>
                      <a:lnTo>
                        <a:pt x="104" y="0"/>
                      </a:lnTo>
                      <a:lnTo>
                        <a:pt x="104" y="0"/>
                      </a:lnTo>
                      <a:lnTo>
                        <a:pt x="91" y="0"/>
                      </a:lnTo>
                      <a:lnTo>
                        <a:pt x="91" y="0"/>
                      </a:lnTo>
                      <a:lnTo>
                        <a:pt x="63" y="0"/>
                      </a:lnTo>
                      <a:lnTo>
                        <a:pt x="56" y="0"/>
                      </a:lnTo>
                      <a:lnTo>
                        <a:pt x="46" y="3"/>
                      </a:lnTo>
                      <a:lnTo>
                        <a:pt x="46" y="3"/>
                      </a:lnTo>
                      <a:lnTo>
                        <a:pt x="36" y="5"/>
                      </a:lnTo>
                      <a:lnTo>
                        <a:pt x="29" y="9"/>
                      </a:lnTo>
                      <a:lnTo>
                        <a:pt x="26" y="10"/>
                      </a:lnTo>
                      <a:lnTo>
                        <a:pt x="25" y="13"/>
                      </a:lnTo>
                      <a:lnTo>
                        <a:pt x="25" y="16"/>
                      </a:lnTo>
                      <a:lnTo>
                        <a:pt x="26" y="20"/>
                      </a:lnTo>
                      <a:lnTo>
                        <a:pt x="26" y="20"/>
                      </a:lnTo>
                      <a:lnTo>
                        <a:pt x="28" y="21"/>
                      </a:lnTo>
                      <a:lnTo>
                        <a:pt x="28" y="23"/>
                      </a:lnTo>
                      <a:lnTo>
                        <a:pt x="25" y="28"/>
                      </a:lnTo>
                      <a:lnTo>
                        <a:pt x="22" y="32"/>
                      </a:lnTo>
                      <a:lnTo>
                        <a:pt x="17" y="37"/>
                      </a:lnTo>
                      <a:lnTo>
                        <a:pt x="7" y="45"/>
                      </a:lnTo>
                      <a:lnTo>
                        <a:pt x="3" y="50"/>
                      </a:lnTo>
                      <a:lnTo>
                        <a:pt x="2" y="54"/>
                      </a:lnTo>
                      <a:lnTo>
                        <a:pt x="2" y="54"/>
                      </a:lnTo>
                      <a:lnTo>
                        <a:pt x="2" y="57"/>
                      </a:lnTo>
                      <a:lnTo>
                        <a:pt x="1" y="59"/>
                      </a:lnTo>
                      <a:lnTo>
                        <a:pt x="0" y="60"/>
                      </a:lnTo>
                      <a:lnTo>
                        <a:pt x="0" y="61"/>
                      </a:lnTo>
                      <a:lnTo>
                        <a:pt x="26" y="64"/>
                      </a:lnTo>
                      <a:lnTo>
                        <a:pt x="26" y="64"/>
                      </a:lnTo>
                      <a:lnTo>
                        <a:pt x="49" y="66"/>
                      </a:lnTo>
                      <a:lnTo>
                        <a:pt x="64" y="66"/>
                      </a:lnTo>
                      <a:lnTo>
                        <a:pt x="74" y="67"/>
                      </a:lnTo>
                      <a:lnTo>
                        <a:pt x="86" y="68"/>
                      </a:lnTo>
                      <a:lnTo>
                        <a:pt x="86" y="68"/>
                      </a:lnTo>
                      <a:lnTo>
                        <a:pt x="104" y="72"/>
                      </a:lnTo>
                      <a:lnTo>
                        <a:pt x="126" y="73"/>
                      </a:lnTo>
                      <a:lnTo>
                        <a:pt x="170" y="73"/>
                      </a:lnTo>
                      <a:lnTo>
                        <a:pt x="170" y="73"/>
                      </a:lnTo>
                      <a:lnTo>
                        <a:pt x="178" y="73"/>
                      </a:lnTo>
                      <a:lnTo>
                        <a:pt x="185" y="72"/>
                      </a:lnTo>
                      <a:lnTo>
                        <a:pt x="196" y="70"/>
                      </a:lnTo>
                      <a:lnTo>
                        <a:pt x="206" y="67"/>
                      </a:lnTo>
                      <a:lnTo>
                        <a:pt x="212" y="67"/>
                      </a:lnTo>
                      <a:lnTo>
                        <a:pt x="219" y="68"/>
                      </a:lnTo>
                      <a:lnTo>
                        <a:pt x="219" y="68"/>
                      </a:lnTo>
                      <a:lnTo>
                        <a:pt x="234" y="73"/>
                      </a:lnTo>
                      <a:lnTo>
                        <a:pt x="240" y="73"/>
                      </a:lnTo>
                      <a:lnTo>
                        <a:pt x="253" y="73"/>
                      </a:lnTo>
                      <a:lnTo>
                        <a:pt x="253" y="73"/>
                      </a:lnTo>
                      <a:lnTo>
                        <a:pt x="270" y="74"/>
                      </a:lnTo>
                      <a:lnTo>
                        <a:pt x="285" y="76"/>
                      </a:lnTo>
                      <a:lnTo>
                        <a:pt x="296" y="76"/>
                      </a:lnTo>
                      <a:lnTo>
                        <a:pt x="301" y="76"/>
                      </a:lnTo>
                      <a:lnTo>
                        <a:pt x="303" y="73"/>
                      </a:lnTo>
                      <a:lnTo>
                        <a:pt x="303" y="73"/>
                      </a:lnTo>
                      <a:lnTo>
                        <a:pt x="304" y="72"/>
                      </a:lnTo>
                      <a:lnTo>
                        <a:pt x="306" y="72"/>
                      </a:lnTo>
                      <a:lnTo>
                        <a:pt x="309" y="72"/>
                      </a:lnTo>
                      <a:lnTo>
                        <a:pt x="312" y="72"/>
                      </a:lnTo>
                      <a:lnTo>
                        <a:pt x="314" y="71"/>
                      </a:lnTo>
                      <a:lnTo>
                        <a:pt x="318" y="68"/>
                      </a:lnTo>
                      <a:lnTo>
                        <a:pt x="323" y="64"/>
                      </a:lnTo>
                      <a:lnTo>
                        <a:pt x="323" y="64"/>
                      </a:lnTo>
                      <a:lnTo>
                        <a:pt x="329" y="59"/>
                      </a:lnTo>
                      <a:lnTo>
                        <a:pt x="336" y="55"/>
                      </a:lnTo>
                      <a:lnTo>
                        <a:pt x="347" y="50"/>
                      </a:lnTo>
                      <a:lnTo>
                        <a:pt x="350" y="48"/>
                      </a:lnTo>
                      <a:lnTo>
                        <a:pt x="350" y="47"/>
                      </a:lnTo>
                      <a:lnTo>
                        <a:pt x="350" y="45"/>
                      </a:lnTo>
                      <a:lnTo>
                        <a:pt x="346" y="43"/>
                      </a:lnTo>
                      <a:lnTo>
                        <a:pt x="337" y="39"/>
                      </a:lnTo>
                      <a:lnTo>
                        <a:pt x="337" y="39"/>
                      </a:lnTo>
                      <a:lnTo>
                        <a:pt x="319" y="33"/>
                      </a:lnTo>
                      <a:lnTo>
                        <a:pt x="307" y="31"/>
                      </a:lnTo>
                      <a:lnTo>
                        <a:pt x="296" y="30"/>
                      </a:lnTo>
                      <a:lnTo>
                        <a:pt x="282" y="30"/>
                      </a:lnTo>
                      <a:lnTo>
                        <a:pt x="282" y="30"/>
                      </a:lnTo>
                      <a:lnTo>
                        <a:pt x="269" y="30"/>
                      </a:lnTo>
                      <a:lnTo>
                        <a:pt x="256" y="31"/>
                      </a:lnTo>
                      <a:lnTo>
                        <a:pt x="224" y="34"/>
                      </a:lnTo>
                      <a:lnTo>
                        <a:pt x="224" y="34"/>
                      </a:lnTo>
                      <a:lnTo>
                        <a:pt x="165" y="39"/>
                      </a:lnTo>
                      <a:lnTo>
                        <a:pt x="165"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3" name="Freeform 168">
                  <a:extLst>
                    <a:ext uri="{FF2B5EF4-FFF2-40B4-BE49-F238E27FC236}">
                      <a16:creationId xmlns:a16="http://schemas.microsoft.com/office/drawing/2014/main" id="{31479492-31AB-481C-A08B-6124C32EC68A}"/>
                    </a:ext>
                  </a:extLst>
                </p:cNvPr>
                <p:cNvSpPr>
                  <a:spLocks/>
                </p:cNvSpPr>
                <p:nvPr/>
              </p:nvSpPr>
              <p:spPr bwMode="auto">
                <a:xfrm>
                  <a:off x="2111" y="1291"/>
                  <a:ext cx="290" cy="71"/>
                </a:xfrm>
                <a:custGeom>
                  <a:avLst/>
                  <a:gdLst>
                    <a:gd name="T0" fmla="*/ 140 w 869"/>
                    <a:gd name="T1" fmla="*/ 209 h 213"/>
                    <a:gd name="T2" fmla="*/ 203 w 869"/>
                    <a:gd name="T3" fmla="*/ 202 h 213"/>
                    <a:gd name="T4" fmla="*/ 224 w 869"/>
                    <a:gd name="T5" fmla="*/ 201 h 213"/>
                    <a:gd name="T6" fmla="*/ 257 w 869"/>
                    <a:gd name="T7" fmla="*/ 213 h 213"/>
                    <a:gd name="T8" fmla="*/ 317 w 869"/>
                    <a:gd name="T9" fmla="*/ 190 h 213"/>
                    <a:gd name="T10" fmla="*/ 293 w 869"/>
                    <a:gd name="T11" fmla="*/ 185 h 213"/>
                    <a:gd name="T12" fmla="*/ 308 w 869"/>
                    <a:gd name="T13" fmla="*/ 177 h 213"/>
                    <a:gd name="T14" fmla="*/ 337 w 869"/>
                    <a:gd name="T15" fmla="*/ 158 h 213"/>
                    <a:gd name="T16" fmla="*/ 344 w 869"/>
                    <a:gd name="T17" fmla="*/ 151 h 213"/>
                    <a:gd name="T18" fmla="*/ 388 w 869"/>
                    <a:gd name="T19" fmla="*/ 156 h 213"/>
                    <a:gd name="T20" fmla="*/ 439 w 869"/>
                    <a:gd name="T21" fmla="*/ 130 h 213"/>
                    <a:gd name="T22" fmla="*/ 407 w 869"/>
                    <a:gd name="T23" fmla="*/ 112 h 213"/>
                    <a:gd name="T24" fmla="*/ 453 w 869"/>
                    <a:gd name="T25" fmla="*/ 115 h 213"/>
                    <a:gd name="T26" fmla="*/ 497 w 869"/>
                    <a:gd name="T27" fmla="*/ 95 h 213"/>
                    <a:gd name="T28" fmla="*/ 543 w 869"/>
                    <a:gd name="T29" fmla="*/ 96 h 213"/>
                    <a:gd name="T30" fmla="*/ 596 w 869"/>
                    <a:gd name="T31" fmla="*/ 83 h 213"/>
                    <a:gd name="T32" fmla="*/ 652 w 869"/>
                    <a:gd name="T33" fmla="*/ 70 h 213"/>
                    <a:gd name="T34" fmla="*/ 757 w 869"/>
                    <a:gd name="T35" fmla="*/ 51 h 213"/>
                    <a:gd name="T36" fmla="*/ 766 w 869"/>
                    <a:gd name="T37" fmla="*/ 40 h 213"/>
                    <a:gd name="T38" fmla="*/ 726 w 869"/>
                    <a:gd name="T39" fmla="*/ 34 h 213"/>
                    <a:gd name="T40" fmla="*/ 829 w 869"/>
                    <a:gd name="T41" fmla="*/ 32 h 213"/>
                    <a:gd name="T42" fmla="*/ 866 w 869"/>
                    <a:gd name="T43" fmla="*/ 23 h 213"/>
                    <a:gd name="T44" fmla="*/ 846 w 869"/>
                    <a:gd name="T45" fmla="*/ 11 h 213"/>
                    <a:gd name="T46" fmla="*/ 747 w 869"/>
                    <a:gd name="T47" fmla="*/ 12 h 213"/>
                    <a:gd name="T48" fmla="*/ 721 w 869"/>
                    <a:gd name="T49" fmla="*/ 5 h 213"/>
                    <a:gd name="T50" fmla="*/ 594 w 869"/>
                    <a:gd name="T51" fmla="*/ 10 h 213"/>
                    <a:gd name="T52" fmla="*/ 520 w 869"/>
                    <a:gd name="T53" fmla="*/ 5 h 213"/>
                    <a:gd name="T54" fmla="*/ 451 w 869"/>
                    <a:gd name="T55" fmla="*/ 9 h 213"/>
                    <a:gd name="T56" fmla="*/ 382 w 869"/>
                    <a:gd name="T57" fmla="*/ 20 h 213"/>
                    <a:gd name="T58" fmla="*/ 322 w 869"/>
                    <a:gd name="T59" fmla="*/ 20 h 213"/>
                    <a:gd name="T60" fmla="*/ 248 w 869"/>
                    <a:gd name="T61" fmla="*/ 34 h 213"/>
                    <a:gd name="T62" fmla="*/ 185 w 869"/>
                    <a:gd name="T63" fmla="*/ 36 h 213"/>
                    <a:gd name="T64" fmla="*/ 149 w 869"/>
                    <a:gd name="T65" fmla="*/ 39 h 213"/>
                    <a:gd name="T66" fmla="*/ 174 w 869"/>
                    <a:gd name="T67" fmla="*/ 68 h 213"/>
                    <a:gd name="T68" fmla="*/ 327 w 869"/>
                    <a:gd name="T69" fmla="*/ 73 h 213"/>
                    <a:gd name="T70" fmla="*/ 429 w 869"/>
                    <a:gd name="T71" fmla="*/ 57 h 213"/>
                    <a:gd name="T72" fmla="*/ 382 w 869"/>
                    <a:gd name="T73" fmla="*/ 74 h 213"/>
                    <a:gd name="T74" fmla="*/ 306 w 869"/>
                    <a:gd name="T75" fmla="*/ 83 h 213"/>
                    <a:gd name="T76" fmla="*/ 323 w 869"/>
                    <a:gd name="T77" fmla="*/ 91 h 213"/>
                    <a:gd name="T78" fmla="*/ 316 w 869"/>
                    <a:gd name="T79" fmla="*/ 99 h 213"/>
                    <a:gd name="T80" fmla="*/ 214 w 869"/>
                    <a:gd name="T81" fmla="*/ 74 h 213"/>
                    <a:gd name="T82" fmla="*/ 208 w 869"/>
                    <a:gd name="T83" fmla="*/ 94 h 213"/>
                    <a:gd name="T84" fmla="*/ 219 w 869"/>
                    <a:gd name="T85" fmla="*/ 115 h 213"/>
                    <a:gd name="T86" fmla="*/ 280 w 869"/>
                    <a:gd name="T87" fmla="*/ 123 h 213"/>
                    <a:gd name="T88" fmla="*/ 224 w 869"/>
                    <a:gd name="T89" fmla="*/ 130 h 213"/>
                    <a:gd name="T90" fmla="*/ 172 w 869"/>
                    <a:gd name="T91" fmla="*/ 127 h 213"/>
                    <a:gd name="T92" fmla="*/ 125 w 869"/>
                    <a:gd name="T93" fmla="*/ 139 h 213"/>
                    <a:gd name="T94" fmla="*/ 178 w 869"/>
                    <a:gd name="T95" fmla="*/ 168 h 213"/>
                    <a:gd name="T96" fmla="*/ 150 w 869"/>
                    <a:gd name="T97" fmla="*/ 173 h 213"/>
                    <a:gd name="T98" fmla="*/ 141 w 869"/>
                    <a:gd name="T99" fmla="*/ 166 h 213"/>
                    <a:gd name="T100" fmla="*/ 90 w 869"/>
                    <a:gd name="T101" fmla="*/ 156 h 213"/>
                    <a:gd name="T102" fmla="*/ 90 w 869"/>
                    <a:gd name="T103" fmla="*/ 173 h 213"/>
                    <a:gd name="T104" fmla="*/ 60 w 869"/>
                    <a:gd name="T105" fmla="*/ 180 h 213"/>
                    <a:gd name="T106" fmla="*/ 0 w 869"/>
                    <a:gd name="T107" fmla="*/ 201 h 213"/>
                    <a:gd name="T108" fmla="*/ 56 w 869"/>
                    <a:gd name="T109" fmla="*/ 208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69" h="213">
                      <a:moveTo>
                        <a:pt x="56" y="208"/>
                      </a:moveTo>
                      <a:lnTo>
                        <a:pt x="56" y="208"/>
                      </a:lnTo>
                      <a:lnTo>
                        <a:pt x="111" y="208"/>
                      </a:lnTo>
                      <a:lnTo>
                        <a:pt x="111" y="208"/>
                      </a:lnTo>
                      <a:lnTo>
                        <a:pt x="121" y="208"/>
                      </a:lnTo>
                      <a:lnTo>
                        <a:pt x="130" y="209"/>
                      </a:lnTo>
                      <a:lnTo>
                        <a:pt x="140" y="209"/>
                      </a:lnTo>
                      <a:lnTo>
                        <a:pt x="150" y="208"/>
                      </a:lnTo>
                      <a:lnTo>
                        <a:pt x="150" y="208"/>
                      </a:lnTo>
                      <a:lnTo>
                        <a:pt x="159" y="204"/>
                      </a:lnTo>
                      <a:lnTo>
                        <a:pt x="169" y="203"/>
                      </a:lnTo>
                      <a:lnTo>
                        <a:pt x="195" y="203"/>
                      </a:lnTo>
                      <a:lnTo>
                        <a:pt x="195" y="203"/>
                      </a:lnTo>
                      <a:lnTo>
                        <a:pt x="203" y="202"/>
                      </a:lnTo>
                      <a:lnTo>
                        <a:pt x="209" y="201"/>
                      </a:lnTo>
                      <a:lnTo>
                        <a:pt x="217" y="196"/>
                      </a:lnTo>
                      <a:lnTo>
                        <a:pt x="219" y="195"/>
                      </a:lnTo>
                      <a:lnTo>
                        <a:pt x="221" y="195"/>
                      </a:lnTo>
                      <a:lnTo>
                        <a:pt x="223" y="196"/>
                      </a:lnTo>
                      <a:lnTo>
                        <a:pt x="224" y="201"/>
                      </a:lnTo>
                      <a:lnTo>
                        <a:pt x="224" y="201"/>
                      </a:lnTo>
                      <a:lnTo>
                        <a:pt x="227" y="208"/>
                      </a:lnTo>
                      <a:lnTo>
                        <a:pt x="229" y="211"/>
                      </a:lnTo>
                      <a:lnTo>
                        <a:pt x="230" y="212"/>
                      </a:lnTo>
                      <a:lnTo>
                        <a:pt x="235" y="213"/>
                      </a:lnTo>
                      <a:lnTo>
                        <a:pt x="243" y="213"/>
                      </a:lnTo>
                      <a:lnTo>
                        <a:pt x="243" y="213"/>
                      </a:lnTo>
                      <a:lnTo>
                        <a:pt x="257" y="213"/>
                      </a:lnTo>
                      <a:lnTo>
                        <a:pt x="271" y="212"/>
                      </a:lnTo>
                      <a:lnTo>
                        <a:pt x="286" y="208"/>
                      </a:lnTo>
                      <a:lnTo>
                        <a:pt x="292" y="206"/>
                      </a:lnTo>
                      <a:lnTo>
                        <a:pt x="298" y="203"/>
                      </a:lnTo>
                      <a:lnTo>
                        <a:pt x="298" y="203"/>
                      </a:lnTo>
                      <a:lnTo>
                        <a:pt x="316" y="191"/>
                      </a:lnTo>
                      <a:lnTo>
                        <a:pt x="317" y="190"/>
                      </a:lnTo>
                      <a:lnTo>
                        <a:pt x="316" y="189"/>
                      </a:lnTo>
                      <a:lnTo>
                        <a:pt x="314" y="189"/>
                      </a:lnTo>
                      <a:lnTo>
                        <a:pt x="308" y="187"/>
                      </a:lnTo>
                      <a:lnTo>
                        <a:pt x="308" y="187"/>
                      </a:lnTo>
                      <a:lnTo>
                        <a:pt x="301" y="187"/>
                      </a:lnTo>
                      <a:lnTo>
                        <a:pt x="297" y="186"/>
                      </a:lnTo>
                      <a:lnTo>
                        <a:pt x="293" y="185"/>
                      </a:lnTo>
                      <a:lnTo>
                        <a:pt x="292" y="183"/>
                      </a:lnTo>
                      <a:lnTo>
                        <a:pt x="292" y="181"/>
                      </a:lnTo>
                      <a:lnTo>
                        <a:pt x="293" y="180"/>
                      </a:lnTo>
                      <a:lnTo>
                        <a:pt x="294" y="179"/>
                      </a:lnTo>
                      <a:lnTo>
                        <a:pt x="298" y="178"/>
                      </a:lnTo>
                      <a:lnTo>
                        <a:pt x="298" y="178"/>
                      </a:lnTo>
                      <a:lnTo>
                        <a:pt x="308" y="177"/>
                      </a:lnTo>
                      <a:lnTo>
                        <a:pt x="320" y="173"/>
                      </a:lnTo>
                      <a:lnTo>
                        <a:pt x="331" y="168"/>
                      </a:lnTo>
                      <a:lnTo>
                        <a:pt x="338" y="163"/>
                      </a:lnTo>
                      <a:lnTo>
                        <a:pt x="338" y="163"/>
                      </a:lnTo>
                      <a:lnTo>
                        <a:pt x="338" y="162"/>
                      </a:lnTo>
                      <a:lnTo>
                        <a:pt x="338" y="161"/>
                      </a:lnTo>
                      <a:lnTo>
                        <a:pt x="337" y="158"/>
                      </a:lnTo>
                      <a:lnTo>
                        <a:pt x="331" y="151"/>
                      </a:lnTo>
                      <a:lnTo>
                        <a:pt x="328" y="149"/>
                      </a:lnTo>
                      <a:lnTo>
                        <a:pt x="328" y="147"/>
                      </a:lnTo>
                      <a:lnTo>
                        <a:pt x="331" y="147"/>
                      </a:lnTo>
                      <a:lnTo>
                        <a:pt x="338" y="149"/>
                      </a:lnTo>
                      <a:lnTo>
                        <a:pt x="338" y="149"/>
                      </a:lnTo>
                      <a:lnTo>
                        <a:pt x="344" y="151"/>
                      </a:lnTo>
                      <a:lnTo>
                        <a:pt x="349" y="153"/>
                      </a:lnTo>
                      <a:lnTo>
                        <a:pt x="352" y="158"/>
                      </a:lnTo>
                      <a:lnTo>
                        <a:pt x="354" y="160"/>
                      </a:lnTo>
                      <a:lnTo>
                        <a:pt x="357" y="160"/>
                      </a:lnTo>
                      <a:lnTo>
                        <a:pt x="372" y="158"/>
                      </a:lnTo>
                      <a:lnTo>
                        <a:pt x="372" y="158"/>
                      </a:lnTo>
                      <a:lnTo>
                        <a:pt x="388" y="156"/>
                      </a:lnTo>
                      <a:lnTo>
                        <a:pt x="394" y="156"/>
                      </a:lnTo>
                      <a:lnTo>
                        <a:pt x="400" y="155"/>
                      </a:lnTo>
                      <a:lnTo>
                        <a:pt x="411" y="149"/>
                      </a:lnTo>
                      <a:lnTo>
                        <a:pt x="411" y="149"/>
                      </a:lnTo>
                      <a:lnTo>
                        <a:pt x="426" y="140"/>
                      </a:lnTo>
                      <a:lnTo>
                        <a:pt x="436" y="134"/>
                      </a:lnTo>
                      <a:lnTo>
                        <a:pt x="439" y="130"/>
                      </a:lnTo>
                      <a:lnTo>
                        <a:pt x="440" y="128"/>
                      </a:lnTo>
                      <a:lnTo>
                        <a:pt x="439" y="125"/>
                      </a:lnTo>
                      <a:lnTo>
                        <a:pt x="436" y="124"/>
                      </a:lnTo>
                      <a:lnTo>
                        <a:pt x="436" y="124"/>
                      </a:lnTo>
                      <a:lnTo>
                        <a:pt x="424" y="119"/>
                      </a:lnTo>
                      <a:lnTo>
                        <a:pt x="411" y="115"/>
                      </a:lnTo>
                      <a:lnTo>
                        <a:pt x="407" y="112"/>
                      </a:lnTo>
                      <a:lnTo>
                        <a:pt x="406" y="111"/>
                      </a:lnTo>
                      <a:lnTo>
                        <a:pt x="408" y="110"/>
                      </a:lnTo>
                      <a:lnTo>
                        <a:pt x="416" y="110"/>
                      </a:lnTo>
                      <a:lnTo>
                        <a:pt x="416" y="110"/>
                      </a:lnTo>
                      <a:lnTo>
                        <a:pt x="426" y="110"/>
                      </a:lnTo>
                      <a:lnTo>
                        <a:pt x="436" y="111"/>
                      </a:lnTo>
                      <a:lnTo>
                        <a:pt x="453" y="115"/>
                      </a:lnTo>
                      <a:lnTo>
                        <a:pt x="460" y="116"/>
                      </a:lnTo>
                      <a:lnTo>
                        <a:pt x="468" y="116"/>
                      </a:lnTo>
                      <a:lnTo>
                        <a:pt x="474" y="113"/>
                      </a:lnTo>
                      <a:lnTo>
                        <a:pt x="480" y="110"/>
                      </a:lnTo>
                      <a:lnTo>
                        <a:pt x="480" y="110"/>
                      </a:lnTo>
                      <a:lnTo>
                        <a:pt x="492" y="99"/>
                      </a:lnTo>
                      <a:lnTo>
                        <a:pt x="497" y="95"/>
                      </a:lnTo>
                      <a:lnTo>
                        <a:pt x="503" y="93"/>
                      </a:lnTo>
                      <a:lnTo>
                        <a:pt x="509" y="90"/>
                      </a:lnTo>
                      <a:lnTo>
                        <a:pt x="515" y="89"/>
                      </a:lnTo>
                      <a:lnTo>
                        <a:pt x="521" y="90"/>
                      </a:lnTo>
                      <a:lnTo>
                        <a:pt x="530" y="91"/>
                      </a:lnTo>
                      <a:lnTo>
                        <a:pt x="530" y="91"/>
                      </a:lnTo>
                      <a:lnTo>
                        <a:pt x="543" y="96"/>
                      </a:lnTo>
                      <a:lnTo>
                        <a:pt x="553" y="100"/>
                      </a:lnTo>
                      <a:lnTo>
                        <a:pt x="556" y="100"/>
                      </a:lnTo>
                      <a:lnTo>
                        <a:pt x="561" y="99"/>
                      </a:lnTo>
                      <a:lnTo>
                        <a:pt x="573" y="94"/>
                      </a:lnTo>
                      <a:lnTo>
                        <a:pt x="573" y="94"/>
                      </a:lnTo>
                      <a:lnTo>
                        <a:pt x="590" y="85"/>
                      </a:lnTo>
                      <a:lnTo>
                        <a:pt x="596" y="83"/>
                      </a:lnTo>
                      <a:lnTo>
                        <a:pt x="609" y="79"/>
                      </a:lnTo>
                      <a:lnTo>
                        <a:pt x="609" y="79"/>
                      </a:lnTo>
                      <a:lnTo>
                        <a:pt x="618" y="76"/>
                      </a:lnTo>
                      <a:lnTo>
                        <a:pt x="623" y="74"/>
                      </a:lnTo>
                      <a:lnTo>
                        <a:pt x="632" y="72"/>
                      </a:lnTo>
                      <a:lnTo>
                        <a:pt x="652" y="70"/>
                      </a:lnTo>
                      <a:lnTo>
                        <a:pt x="652" y="70"/>
                      </a:lnTo>
                      <a:lnTo>
                        <a:pt x="678" y="66"/>
                      </a:lnTo>
                      <a:lnTo>
                        <a:pt x="698" y="61"/>
                      </a:lnTo>
                      <a:lnTo>
                        <a:pt x="717" y="57"/>
                      </a:lnTo>
                      <a:lnTo>
                        <a:pt x="736" y="55"/>
                      </a:lnTo>
                      <a:lnTo>
                        <a:pt x="736" y="55"/>
                      </a:lnTo>
                      <a:lnTo>
                        <a:pt x="747" y="54"/>
                      </a:lnTo>
                      <a:lnTo>
                        <a:pt x="757" y="51"/>
                      </a:lnTo>
                      <a:lnTo>
                        <a:pt x="766" y="48"/>
                      </a:lnTo>
                      <a:lnTo>
                        <a:pt x="774" y="44"/>
                      </a:lnTo>
                      <a:lnTo>
                        <a:pt x="777" y="42"/>
                      </a:lnTo>
                      <a:lnTo>
                        <a:pt x="778" y="40"/>
                      </a:lnTo>
                      <a:lnTo>
                        <a:pt x="778" y="40"/>
                      </a:lnTo>
                      <a:lnTo>
                        <a:pt x="775" y="39"/>
                      </a:lnTo>
                      <a:lnTo>
                        <a:pt x="766" y="40"/>
                      </a:lnTo>
                      <a:lnTo>
                        <a:pt x="766" y="40"/>
                      </a:lnTo>
                      <a:lnTo>
                        <a:pt x="754" y="40"/>
                      </a:lnTo>
                      <a:lnTo>
                        <a:pt x="743" y="40"/>
                      </a:lnTo>
                      <a:lnTo>
                        <a:pt x="735" y="39"/>
                      </a:lnTo>
                      <a:lnTo>
                        <a:pt x="727" y="37"/>
                      </a:lnTo>
                      <a:lnTo>
                        <a:pt x="725" y="34"/>
                      </a:lnTo>
                      <a:lnTo>
                        <a:pt x="726" y="34"/>
                      </a:lnTo>
                      <a:lnTo>
                        <a:pt x="727" y="33"/>
                      </a:lnTo>
                      <a:lnTo>
                        <a:pt x="735" y="32"/>
                      </a:lnTo>
                      <a:lnTo>
                        <a:pt x="749" y="32"/>
                      </a:lnTo>
                      <a:lnTo>
                        <a:pt x="749" y="32"/>
                      </a:lnTo>
                      <a:lnTo>
                        <a:pt x="777" y="33"/>
                      </a:lnTo>
                      <a:lnTo>
                        <a:pt x="797" y="34"/>
                      </a:lnTo>
                      <a:lnTo>
                        <a:pt x="829" y="32"/>
                      </a:lnTo>
                      <a:lnTo>
                        <a:pt x="829" y="32"/>
                      </a:lnTo>
                      <a:lnTo>
                        <a:pt x="850" y="31"/>
                      </a:lnTo>
                      <a:lnTo>
                        <a:pt x="865" y="29"/>
                      </a:lnTo>
                      <a:lnTo>
                        <a:pt x="868" y="28"/>
                      </a:lnTo>
                      <a:lnTo>
                        <a:pt x="869" y="27"/>
                      </a:lnTo>
                      <a:lnTo>
                        <a:pt x="869" y="26"/>
                      </a:lnTo>
                      <a:lnTo>
                        <a:pt x="866" y="23"/>
                      </a:lnTo>
                      <a:lnTo>
                        <a:pt x="860" y="20"/>
                      </a:lnTo>
                      <a:lnTo>
                        <a:pt x="860" y="20"/>
                      </a:lnTo>
                      <a:lnTo>
                        <a:pt x="852" y="17"/>
                      </a:lnTo>
                      <a:lnTo>
                        <a:pt x="849" y="15"/>
                      </a:lnTo>
                      <a:lnTo>
                        <a:pt x="848" y="12"/>
                      </a:lnTo>
                      <a:lnTo>
                        <a:pt x="848" y="11"/>
                      </a:lnTo>
                      <a:lnTo>
                        <a:pt x="846" y="11"/>
                      </a:lnTo>
                      <a:lnTo>
                        <a:pt x="844" y="10"/>
                      </a:lnTo>
                      <a:lnTo>
                        <a:pt x="825" y="10"/>
                      </a:lnTo>
                      <a:lnTo>
                        <a:pt x="825" y="10"/>
                      </a:lnTo>
                      <a:lnTo>
                        <a:pt x="797" y="11"/>
                      </a:lnTo>
                      <a:lnTo>
                        <a:pt x="774" y="12"/>
                      </a:lnTo>
                      <a:lnTo>
                        <a:pt x="755" y="12"/>
                      </a:lnTo>
                      <a:lnTo>
                        <a:pt x="747" y="12"/>
                      </a:lnTo>
                      <a:lnTo>
                        <a:pt x="741" y="10"/>
                      </a:lnTo>
                      <a:lnTo>
                        <a:pt x="741" y="10"/>
                      </a:lnTo>
                      <a:lnTo>
                        <a:pt x="737" y="9"/>
                      </a:lnTo>
                      <a:lnTo>
                        <a:pt x="736" y="8"/>
                      </a:lnTo>
                      <a:lnTo>
                        <a:pt x="735" y="6"/>
                      </a:lnTo>
                      <a:lnTo>
                        <a:pt x="732" y="6"/>
                      </a:lnTo>
                      <a:lnTo>
                        <a:pt x="721" y="5"/>
                      </a:lnTo>
                      <a:lnTo>
                        <a:pt x="689" y="5"/>
                      </a:lnTo>
                      <a:lnTo>
                        <a:pt x="689" y="5"/>
                      </a:lnTo>
                      <a:lnTo>
                        <a:pt x="653" y="5"/>
                      </a:lnTo>
                      <a:lnTo>
                        <a:pt x="633" y="6"/>
                      </a:lnTo>
                      <a:lnTo>
                        <a:pt x="616" y="8"/>
                      </a:lnTo>
                      <a:lnTo>
                        <a:pt x="594" y="10"/>
                      </a:lnTo>
                      <a:lnTo>
                        <a:pt x="594" y="10"/>
                      </a:lnTo>
                      <a:lnTo>
                        <a:pt x="572" y="14"/>
                      </a:lnTo>
                      <a:lnTo>
                        <a:pt x="560" y="15"/>
                      </a:lnTo>
                      <a:lnTo>
                        <a:pt x="550" y="15"/>
                      </a:lnTo>
                      <a:lnTo>
                        <a:pt x="534" y="10"/>
                      </a:lnTo>
                      <a:lnTo>
                        <a:pt x="534" y="10"/>
                      </a:lnTo>
                      <a:lnTo>
                        <a:pt x="526" y="8"/>
                      </a:lnTo>
                      <a:lnTo>
                        <a:pt x="520" y="5"/>
                      </a:lnTo>
                      <a:lnTo>
                        <a:pt x="516" y="3"/>
                      </a:lnTo>
                      <a:lnTo>
                        <a:pt x="514" y="2"/>
                      </a:lnTo>
                      <a:lnTo>
                        <a:pt x="509" y="0"/>
                      </a:lnTo>
                      <a:lnTo>
                        <a:pt x="500" y="2"/>
                      </a:lnTo>
                      <a:lnTo>
                        <a:pt x="470" y="5"/>
                      </a:lnTo>
                      <a:lnTo>
                        <a:pt x="470" y="5"/>
                      </a:lnTo>
                      <a:lnTo>
                        <a:pt x="451" y="9"/>
                      </a:lnTo>
                      <a:lnTo>
                        <a:pt x="437" y="10"/>
                      </a:lnTo>
                      <a:lnTo>
                        <a:pt x="419" y="10"/>
                      </a:lnTo>
                      <a:lnTo>
                        <a:pt x="412" y="11"/>
                      </a:lnTo>
                      <a:lnTo>
                        <a:pt x="403" y="12"/>
                      </a:lnTo>
                      <a:lnTo>
                        <a:pt x="395" y="15"/>
                      </a:lnTo>
                      <a:lnTo>
                        <a:pt x="382" y="20"/>
                      </a:lnTo>
                      <a:lnTo>
                        <a:pt x="382" y="20"/>
                      </a:lnTo>
                      <a:lnTo>
                        <a:pt x="369" y="26"/>
                      </a:lnTo>
                      <a:lnTo>
                        <a:pt x="360" y="28"/>
                      </a:lnTo>
                      <a:lnTo>
                        <a:pt x="354" y="28"/>
                      </a:lnTo>
                      <a:lnTo>
                        <a:pt x="349" y="27"/>
                      </a:lnTo>
                      <a:lnTo>
                        <a:pt x="339" y="23"/>
                      </a:lnTo>
                      <a:lnTo>
                        <a:pt x="332" y="21"/>
                      </a:lnTo>
                      <a:lnTo>
                        <a:pt x="322" y="20"/>
                      </a:lnTo>
                      <a:lnTo>
                        <a:pt x="322" y="20"/>
                      </a:lnTo>
                      <a:lnTo>
                        <a:pt x="308" y="20"/>
                      </a:lnTo>
                      <a:lnTo>
                        <a:pt x="298" y="20"/>
                      </a:lnTo>
                      <a:lnTo>
                        <a:pt x="287" y="22"/>
                      </a:lnTo>
                      <a:lnTo>
                        <a:pt x="264" y="31"/>
                      </a:lnTo>
                      <a:lnTo>
                        <a:pt x="264" y="31"/>
                      </a:lnTo>
                      <a:lnTo>
                        <a:pt x="248" y="34"/>
                      </a:lnTo>
                      <a:lnTo>
                        <a:pt x="235" y="37"/>
                      </a:lnTo>
                      <a:lnTo>
                        <a:pt x="224" y="38"/>
                      </a:lnTo>
                      <a:lnTo>
                        <a:pt x="214" y="38"/>
                      </a:lnTo>
                      <a:lnTo>
                        <a:pt x="198" y="36"/>
                      </a:lnTo>
                      <a:lnTo>
                        <a:pt x="191" y="36"/>
                      </a:lnTo>
                      <a:lnTo>
                        <a:pt x="185" y="36"/>
                      </a:lnTo>
                      <a:lnTo>
                        <a:pt x="185" y="36"/>
                      </a:lnTo>
                      <a:lnTo>
                        <a:pt x="178" y="37"/>
                      </a:lnTo>
                      <a:lnTo>
                        <a:pt x="170" y="36"/>
                      </a:lnTo>
                      <a:lnTo>
                        <a:pt x="157" y="34"/>
                      </a:lnTo>
                      <a:lnTo>
                        <a:pt x="152" y="36"/>
                      </a:lnTo>
                      <a:lnTo>
                        <a:pt x="150" y="37"/>
                      </a:lnTo>
                      <a:lnTo>
                        <a:pt x="149" y="38"/>
                      </a:lnTo>
                      <a:lnTo>
                        <a:pt x="149" y="39"/>
                      </a:lnTo>
                      <a:lnTo>
                        <a:pt x="149" y="43"/>
                      </a:lnTo>
                      <a:lnTo>
                        <a:pt x="150" y="50"/>
                      </a:lnTo>
                      <a:lnTo>
                        <a:pt x="150" y="50"/>
                      </a:lnTo>
                      <a:lnTo>
                        <a:pt x="156" y="62"/>
                      </a:lnTo>
                      <a:lnTo>
                        <a:pt x="158" y="66"/>
                      </a:lnTo>
                      <a:lnTo>
                        <a:pt x="162" y="67"/>
                      </a:lnTo>
                      <a:lnTo>
                        <a:pt x="174" y="68"/>
                      </a:lnTo>
                      <a:lnTo>
                        <a:pt x="200" y="70"/>
                      </a:lnTo>
                      <a:lnTo>
                        <a:pt x="200" y="70"/>
                      </a:lnTo>
                      <a:lnTo>
                        <a:pt x="240" y="74"/>
                      </a:lnTo>
                      <a:lnTo>
                        <a:pt x="274" y="74"/>
                      </a:lnTo>
                      <a:lnTo>
                        <a:pt x="274" y="74"/>
                      </a:lnTo>
                      <a:lnTo>
                        <a:pt x="300" y="74"/>
                      </a:lnTo>
                      <a:lnTo>
                        <a:pt x="327" y="73"/>
                      </a:lnTo>
                      <a:lnTo>
                        <a:pt x="354" y="71"/>
                      </a:lnTo>
                      <a:lnTo>
                        <a:pt x="377" y="67"/>
                      </a:lnTo>
                      <a:lnTo>
                        <a:pt x="377" y="67"/>
                      </a:lnTo>
                      <a:lnTo>
                        <a:pt x="399" y="64"/>
                      </a:lnTo>
                      <a:lnTo>
                        <a:pt x="417" y="59"/>
                      </a:lnTo>
                      <a:lnTo>
                        <a:pt x="428" y="57"/>
                      </a:lnTo>
                      <a:lnTo>
                        <a:pt x="429" y="57"/>
                      </a:lnTo>
                      <a:lnTo>
                        <a:pt x="429" y="57"/>
                      </a:lnTo>
                      <a:lnTo>
                        <a:pt x="426" y="60"/>
                      </a:lnTo>
                      <a:lnTo>
                        <a:pt x="426" y="60"/>
                      </a:lnTo>
                      <a:lnTo>
                        <a:pt x="416" y="65"/>
                      </a:lnTo>
                      <a:lnTo>
                        <a:pt x="406" y="70"/>
                      </a:lnTo>
                      <a:lnTo>
                        <a:pt x="395" y="73"/>
                      </a:lnTo>
                      <a:lnTo>
                        <a:pt x="382" y="74"/>
                      </a:lnTo>
                      <a:lnTo>
                        <a:pt x="382" y="74"/>
                      </a:lnTo>
                      <a:lnTo>
                        <a:pt x="361" y="76"/>
                      </a:lnTo>
                      <a:lnTo>
                        <a:pt x="334" y="76"/>
                      </a:lnTo>
                      <a:lnTo>
                        <a:pt x="322" y="77"/>
                      </a:lnTo>
                      <a:lnTo>
                        <a:pt x="312" y="79"/>
                      </a:lnTo>
                      <a:lnTo>
                        <a:pt x="308" y="82"/>
                      </a:lnTo>
                      <a:lnTo>
                        <a:pt x="306" y="83"/>
                      </a:lnTo>
                      <a:lnTo>
                        <a:pt x="308" y="84"/>
                      </a:lnTo>
                      <a:lnTo>
                        <a:pt x="308" y="84"/>
                      </a:lnTo>
                      <a:lnTo>
                        <a:pt x="311" y="88"/>
                      </a:lnTo>
                      <a:lnTo>
                        <a:pt x="316" y="89"/>
                      </a:lnTo>
                      <a:lnTo>
                        <a:pt x="322" y="91"/>
                      </a:lnTo>
                      <a:lnTo>
                        <a:pt x="323" y="91"/>
                      </a:lnTo>
                      <a:lnTo>
                        <a:pt x="323" y="91"/>
                      </a:lnTo>
                      <a:lnTo>
                        <a:pt x="317" y="94"/>
                      </a:lnTo>
                      <a:lnTo>
                        <a:pt x="317" y="94"/>
                      </a:lnTo>
                      <a:lnTo>
                        <a:pt x="314" y="96"/>
                      </a:lnTo>
                      <a:lnTo>
                        <a:pt x="314" y="98"/>
                      </a:lnTo>
                      <a:lnTo>
                        <a:pt x="315" y="99"/>
                      </a:lnTo>
                      <a:lnTo>
                        <a:pt x="316" y="99"/>
                      </a:lnTo>
                      <a:lnTo>
                        <a:pt x="316" y="99"/>
                      </a:lnTo>
                      <a:lnTo>
                        <a:pt x="312" y="98"/>
                      </a:lnTo>
                      <a:lnTo>
                        <a:pt x="293" y="91"/>
                      </a:lnTo>
                      <a:lnTo>
                        <a:pt x="293" y="91"/>
                      </a:lnTo>
                      <a:lnTo>
                        <a:pt x="261" y="84"/>
                      </a:lnTo>
                      <a:lnTo>
                        <a:pt x="234" y="77"/>
                      </a:lnTo>
                      <a:lnTo>
                        <a:pt x="223" y="74"/>
                      </a:lnTo>
                      <a:lnTo>
                        <a:pt x="214" y="74"/>
                      </a:lnTo>
                      <a:lnTo>
                        <a:pt x="212" y="76"/>
                      </a:lnTo>
                      <a:lnTo>
                        <a:pt x="210" y="77"/>
                      </a:lnTo>
                      <a:lnTo>
                        <a:pt x="209" y="79"/>
                      </a:lnTo>
                      <a:lnTo>
                        <a:pt x="209" y="82"/>
                      </a:lnTo>
                      <a:lnTo>
                        <a:pt x="209" y="82"/>
                      </a:lnTo>
                      <a:lnTo>
                        <a:pt x="209" y="88"/>
                      </a:lnTo>
                      <a:lnTo>
                        <a:pt x="208" y="94"/>
                      </a:lnTo>
                      <a:lnTo>
                        <a:pt x="204" y="105"/>
                      </a:lnTo>
                      <a:lnTo>
                        <a:pt x="203" y="108"/>
                      </a:lnTo>
                      <a:lnTo>
                        <a:pt x="203" y="110"/>
                      </a:lnTo>
                      <a:lnTo>
                        <a:pt x="204" y="112"/>
                      </a:lnTo>
                      <a:lnTo>
                        <a:pt x="209" y="113"/>
                      </a:lnTo>
                      <a:lnTo>
                        <a:pt x="219" y="115"/>
                      </a:lnTo>
                      <a:lnTo>
                        <a:pt x="219" y="115"/>
                      </a:lnTo>
                      <a:lnTo>
                        <a:pt x="232" y="115"/>
                      </a:lnTo>
                      <a:lnTo>
                        <a:pt x="244" y="116"/>
                      </a:lnTo>
                      <a:lnTo>
                        <a:pt x="269" y="119"/>
                      </a:lnTo>
                      <a:lnTo>
                        <a:pt x="277" y="121"/>
                      </a:lnTo>
                      <a:lnTo>
                        <a:pt x="281" y="122"/>
                      </a:lnTo>
                      <a:lnTo>
                        <a:pt x="281" y="123"/>
                      </a:lnTo>
                      <a:lnTo>
                        <a:pt x="280" y="123"/>
                      </a:lnTo>
                      <a:lnTo>
                        <a:pt x="274" y="124"/>
                      </a:lnTo>
                      <a:lnTo>
                        <a:pt x="274" y="124"/>
                      </a:lnTo>
                      <a:lnTo>
                        <a:pt x="264" y="124"/>
                      </a:lnTo>
                      <a:lnTo>
                        <a:pt x="255" y="125"/>
                      </a:lnTo>
                      <a:lnTo>
                        <a:pt x="241" y="128"/>
                      </a:lnTo>
                      <a:lnTo>
                        <a:pt x="230" y="130"/>
                      </a:lnTo>
                      <a:lnTo>
                        <a:pt x="224" y="130"/>
                      </a:lnTo>
                      <a:lnTo>
                        <a:pt x="219" y="129"/>
                      </a:lnTo>
                      <a:lnTo>
                        <a:pt x="219" y="129"/>
                      </a:lnTo>
                      <a:lnTo>
                        <a:pt x="208" y="127"/>
                      </a:lnTo>
                      <a:lnTo>
                        <a:pt x="197" y="125"/>
                      </a:lnTo>
                      <a:lnTo>
                        <a:pt x="185" y="125"/>
                      </a:lnTo>
                      <a:lnTo>
                        <a:pt x="172" y="127"/>
                      </a:lnTo>
                      <a:lnTo>
                        <a:pt x="172" y="127"/>
                      </a:lnTo>
                      <a:lnTo>
                        <a:pt x="155" y="128"/>
                      </a:lnTo>
                      <a:lnTo>
                        <a:pt x="133" y="130"/>
                      </a:lnTo>
                      <a:lnTo>
                        <a:pt x="125" y="132"/>
                      </a:lnTo>
                      <a:lnTo>
                        <a:pt x="121" y="133"/>
                      </a:lnTo>
                      <a:lnTo>
                        <a:pt x="119" y="134"/>
                      </a:lnTo>
                      <a:lnTo>
                        <a:pt x="119" y="135"/>
                      </a:lnTo>
                      <a:lnTo>
                        <a:pt x="125" y="139"/>
                      </a:lnTo>
                      <a:lnTo>
                        <a:pt x="125" y="139"/>
                      </a:lnTo>
                      <a:lnTo>
                        <a:pt x="140" y="145"/>
                      </a:lnTo>
                      <a:lnTo>
                        <a:pt x="149" y="151"/>
                      </a:lnTo>
                      <a:lnTo>
                        <a:pt x="153" y="155"/>
                      </a:lnTo>
                      <a:lnTo>
                        <a:pt x="159" y="158"/>
                      </a:lnTo>
                      <a:lnTo>
                        <a:pt x="159" y="158"/>
                      </a:lnTo>
                      <a:lnTo>
                        <a:pt x="178" y="168"/>
                      </a:lnTo>
                      <a:lnTo>
                        <a:pt x="181" y="169"/>
                      </a:lnTo>
                      <a:lnTo>
                        <a:pt x="184" y="172"/>
                      </a:lnTo>
                      <a:lnTo>
                        <a:pt x="183" y="173"/>
                      </a:lnTo>
                      <a:lnTo>
                        <a:pt x="180" y="173"/>
                      </a:lnTo>
                      <a:lnTo>
                        <a:pt x="180" y="173"/>
                      </a:lnTo>
                      <a:lnTo>
                        <a:pt x="150" y="173"/>
                      </a:lnTo>
                      <a:lnTo>
                        <a:pt x="150" y="173"/>
                      </a:lnTo>
                      <a:lnTo>
                        <a:pt x="146" y="173"/>
                      </a:lnTo>
                      <a:lnTo>
                        <a:pt x="145" y="173"/>
                      </a:lnTo>
                      <a:lnTo>
                        <a:pt x="145" y="172"/>
                      </a:lnTo>
                      <a:lnTo>
                        <a:pt x="145" y="170"/>
                      </a:lnTo>
                      <a:lnTo>
                        <a:pt x="145" y="169"/>
                      </a:lnTo>
                      <a:lnTo>
                        <a:pt x="144" y="167"/>
                      </a:lnTo>
                      <a:lnTo>
                        <a:pt x="141" y="166"/>
                      </a:lnTo>
                      <a:lnTo>
                        <a:pt x="135" y="163"/>
                      </a:lnTo>
                      <a:lnTo>
                        <a:pt x="135" y="163"/>
                      </a:lnTo>
                      <a:lnTo>
                        <a:pt x="121" y="160"/>
                      </a:lnTo>
                      <a:lnTo>
                        <a:pt x="107" y="156"/>
                      </a:lnTo>
                      <a:lnTo>
                        <a:pt x="101" y="155"/>
                      </a:lnTo>
                      <a:lnTo>
                        <a:pt x="95" y="155"/>
                      </a:lnTo>
                      <a:lnTo>
                        <a:pt x="90" y="156"/>
                      </a:lnTo>
                      <a:lnTo>
                        <a:pt x="87" y="158"/>
                      </a:lnTo>
                      <a:lnTo>
                        <a:pt x="87" y="158"/>
                      </a:lnTo>
                      <a:lnTo>
                        <a:pt x="84" y="162"/>
                      </a:lnTo>
                      <a:lnTo>
                        <a:pt x="84" y="164"/>
                      </a:lnTo>
                      <a:lnTo>
                        <a:pt x="85" y="168"/>
                      </a:lnTo>
                      <a:lnTo>
                        <a:pt x="88" y="170"/>
                      </a:lnTo>
                      <a:lnTo>
                        <a:pt x="90" y="173"/>
                      </a:lnTo>
                      <a:lnTo>
                        <a:pt x="92" y="174"/>
                      </a:lnTo>
                      <a:lnTo>
                        <a:pt x="90" y="177"/>
                      </a:lnTo>
                      <a:lnTo>
                        <a:pt x="87" y="178"/>
                      </a:lnTo>
                      <a:lnTo>
                        <a:pt x="87" y="178"/>
                      </a:lnTo>
                      <a:lnTo>
                        <a:pt x="77" y="180"/>
                      </a:lnTo>
                      <a:lnTo>
                        <a:pt x="68" y="180"/>
                      </a:lnTo>
                      <a:lnTo>
                        <a:pt x="60" y="180"/>
                      </a:lnTo>
                      <a:lnTo>
                        <a:pt x="47" y="183"/>
                      </a:lnTo>
                      <a:lnTo>
                        <a:pt x="47" y="183"/>
                      </a:lnTo>
                      <a:lnTo>
                        <a:pt x="30" y="187"/>
                      </a:lnTo>
                      <a:lnTo>
                        <a:pt x="13" y="194"/>
                      </a:lnTo>
                      <a:lnTo>
                        <a:pt x="7" y="196"/>
                      </a:lnTo>
                      <a:lnTo>
                        <a:pt x="2" y="198"/>
                      </a:lnTo>
                      <a:lnTo>
                        <a:pt x="0" y="201"/>
                      </a:lnTo>
                      <a:lnTo>
                        <a:pt x="2" y="202"/>
                      </a:lnTo>
                      <a:lnTo>
                        <a:pt x="3" y="203"/>
                      </a:lnTo>
                      <a:lnTo>
                        <a:pt x="3" y="203"/>
                      </a:lnTo>
                      <a:lnTo>
                        <a:pt x="8" y="204"/>
                      </a:lnTo>
                      <a:lnTo>
                        <a:pt x="15" y="206"/>
                      </a:lnTo>
                      <a:lnTo>
                        <a:pt x="33" y="207"/>
                      </a:lnTo>
                      <a:lnTo>
                        <a:pt x="56" y="208"/>
                      </a:lnTo>
                      <a:lnTo>
                        <a:pt x="56" y="2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295" name="Freeform 169">
                  <a:extLst>
                    <a:ext uri="{FF2B5EF4-FFF2-40B4-BE49-F238E27FC236}">
                      <a16:creationId xmlns:a16="http://schemas.microsoft.com/office/drawing/2014/main" id="{9B5F30D2-5C3C-49FF-B9E9-798912AEA4B2}"/>
                    </a:ext>
                  </a:extLst>
                </p:cNvPr>
                <p:cNvSpPr>
                  <a:spLocks/>
                </p:cNvSpPr>
                <p:nvPr/>
              </p:nvSpPr>
              <p:spPr bwMode="auto">
                <a:xfrm>
                  <a:off x="2095" y="1308"/>
                  <a:ext cx="75" cy="33"/>
                </a:xfrm>
                <a:custGeom>
                  <a:avLst/>
                  <a:gdLst>
                    <a:gd name="T0" fmla="*/ 96 w 225"/>
                    <a:gd name="T1" fmla="*/ 94 h 99"/>
                    <a:gd name="T2" fmla="*/ 136 w 225"/>
                    <a:gd name="T3" fmla="*/ 86 h 99"/>
                    <a:gd name="T4" fmla="*/ 145 w 225"/>
                    <a:gd name="T5" fmla="*/ 84 h 99"/>
                    <a:gd name="T6" fmla="*/ 165 w 225"/>
                    <a:gd name="T7" fmla="*/ 78 h 99"/>
                    <a:gd name="T8" fmla="*/ 179 w 225"/>
                    <a:gd name="T9" fmla="*/ 74 h 99"/>
                    <a:gd name="T10" fmla="*/ 196 w 225"/>
                    <a:gd name="T11" fmla="*/ 75 h 99"/>
                    <a:gd name="T12" fmla="*/ 215 w 225"/>
                    <a:gd name="T13" fmla="*/ 83 h 99"/>
                    <a:gd name="T14" fmla="*/ 218 w 225"/>
                    <a:gd name="T15" fmla="*/ 82 h 99"/>
                    <a:gd name="T16" fmla="*/ 222 w 225"/>
                    <a:gd name="T17" fmla="*/ 78 h 99"/>
                    <a:gd name="T18" fmla="*/ 224 w 225"/>
                    <a:gd name="T19" fmla="*/ 69 h 99"/>
                    <a:gd name="T20" fmla="*/ 225 w 225"/>
                    <a:gd name="T21" fmla="*/ 46 h 99"/>
                    <a:gd name="T22" fmla="*/ 222 w 225"/>
                    <a:gd name="T23" fmla="*/ 40 h 99"/>
                    <a:gd name="T24" fmla="*/ 208 w 225"/>
                    <a:gd name="T25" fmla="*/ 34 h 99"/>
                    <a:gd name="T26" fmla="*/ 204 w 225"/>
                    <a:gd name="T27" fmla="*/ 33 h 99"/>
                    <a:gd name="T28" fmla="*/ 188 w 225"/>
                    <a:gd name="T29" fmla="*/ 35 h 99"/>
                    <a:gd name="T30" fmla="*/ 179 w 225"/>
                    <a:gd name="T31" fmla="*/ 34 h 99"/>
                    <a:gd name="T32" fmla="*/ 170 w 225"/>
                    <a:gd name="T33" fmla="*/ 24 h 99"/>
                    <a:gd name="T34" fmla="*/ 164 w 225"/>
                    <a:gd name="T35" fmla="*/ 12 h 99"/>
                    <a:gd name="T36" fmla="*/ 158 w 225"/>
                    <a:gd name="T37" fmla="*/ 3 h 99"/>
                    <a:gd name="T38" fmla="*/ 148 w 225"/>
                    <a:gd name="T39" fmla="*/ 0 h 99"/>
                    <a:gd name="T40" fmla="*/ 141 w 225"/>
                    <a:gd name="T41" fmla="*/ 0 h 99"/>
                    <a:gd name="T42" fmla="*/ 120 w 225"/>
                    <a:gd name="T43" fmla="*/ 3 h 99"/>
                    <a:gd name="T44" fmla="*/ 96 w 225"/>
                    <a:gd name="T45" fmla="*/ 10 h 99"/>
                    <a:gd name="T46" fmla="*/ 86 w 225"/>
                    <a:gd name="T47" fmla="*/ 11 h 99"/>
                    <a:gd name="T48" fmla="*/ 64 w 225"/>
                    <a:gd name="T49" fmla="*/ 11 h 99"/>
                    <a:gd name="T50" fmla="*/ 52 w 225"/>
                    <a:gd name="T51" fmla="*/ 15 h 99"/>
                    <a:gd name="T52" fmla="*/ 36 w 225"/>
                    <a:gd name="T53" fmla="*/ 24 h 99"/>
                    <a:gd name="T54" fmla="*/ 18 w 225"/>
                    <a:gd name="T55" fmla="*/ 38 h 99"/>
                    <a:gd name="T56" fmla="*/ 1 w 225"/>
                    <a:gd name="T57" fmla="*/ 51 h 99"/>
                    <a:gd name="T58" fmla="*/ 0 w 225"/>
                    <a:gd name="T59" fmla="*/ 55 h 99"/>
                    <a:gd name="T60" fmla="*/ 3 w 225"/>
                    <a:gd name="T61" fmla="*/ 57 h 99"/>
                    <a:gd name="T62" fmla="*/ 12 w 225"/>
                    <a:gd name="T63" fmla="*/ 60 h 99"/>
                    <a:gd name="T64" fmla="*/ 37 w 225"/>
                    <a:gd name="T65" fmla="*/ 61 h 99"/>
                    <a:gd name="T66" fmla="*/ 96 w 225"/>
                    <a:gd name="T67" fmla="*/ 60 h 99"/>
                    <a:gd name="T68" fmla="*/ 94 w 225"/>
                    <a:gd name="T69" fmla="*/ 61 h 99"/>
                    <a:gd name="T70" fmla="*/ 79 w 225"/>
                    <a:gd name="T71" fmla="*/ 67 h 99"/>
                    <a:gd name="T72" fmla="*/ 66 w 225"/>
                    <a:gd name="T73" fmla="*/ 69 h 99"/>
                    <a:gd name="T74" fmla="*/ 49 w 225"/>
                    <a:gd name="T75" fmla="*/ 68 h 99"/>
                    <a:gd name="T76" fmla="*/ 29 w 225"/>
                    <a:gd name="T77" fmla="*/ 67 h 99"/>
                    <a:gd name="T78" fmla="*/ 26 w 225"/>
                    <a:gd name="T79" fmla="*/ 69 h 99"/>
                    <a:gd name="T80" fmla="*/ 26 w 225"/>
                    <a:gd name="T81" fmla="*/ 73 h 99"/>
                    <a:gd name="T82" fmla="*/ 31 w 225"/>
                    <a:gd name="T83" fmla="*/ 79 h 99"/>
                    <a:gd name="T84" fmla="*/ 48 w 225"/>
                    <a:gd name="T85" fmla="*/ 90 h 99"/>
                    <a:gd name="T86" fmla="*/ 66 w 225"/>
                    <a:gd name="T87" fmla="*/ 96 h 99"/>
                    <a:gd name="T88" fmla="*/ 86 w 225"/>
                    <a:gd name="T89" fmla="*/ 99 h 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225" h="99">
                      <a:moveTo>
                        <a:pt x="96" y="94"/>
                      </a:moveTo>
                      <a:lnTo>
                        <a:pt x="96" y="94"/>
                      </a:lnTo>
                      <a:lnTo>
                        <a:pt x="111" y="91"/>
                      </a:lnTo>
                      <a:lnTo>
                        <a:pt x="136" y="86"/>
                      </a:lnTo>
                      <a:lnTo>
                        <a:pt x="136" y="86"/>
                      </a:lnTo>
                      <a:lnTo>
                        <a:pt x="145" y="84"/>
                      </a:lnTo>
                      <a:lnTo>
                        <a:pt x="154" y="82"/>
                      </a:lnTo>
                      <a:lnTo>
                        <a:pt x="165" y="78"/>
                      </a:lnTo>
                      <a:lnTo>
                        <a:pt x="179" y="74"/>
                      </a:lnTo>
                      <a:lnTo>
                        <a:pt x="179" y="74"/>
                      </a:lnTo>
                      <a:lnTo>
                        <a:pt x="188" y="73"/>
                      </a:lnTo>
                      <a:lnTo>
                        <a:pt x="196" y="75"/>
                      </a:lnTo>
                      <a:lnTo>
                        <a:pt x="210" y="80"/>
                      </a:lnTo>
                      <a:lnTo>
                        <a:pt x="215" y="83"/>
                      </a:lnTo>
                      <a:lnTo>
                        <a:pt x="217" y="83"/>
                      </a:lnTo>
                      <a:lnTo>
                        <a:pt x="218" y="82"/>
                      </a:lnTo>
                      <a:lnTo>
                        <a:pt x="221" y="80"/>
                      </a:lnTo>
                      <a:lnTo>
                        <a:pt x="222" y="78"/>
                      </a:lnTo>
                      <a:lnTo>
                        <a:pt x="224" y="69"/>
                      </a:lnTo>
                      <a:lnTo>
                        <a:pt x="224" y="69"/>
                      </a:lnTo>
                      <a:lnTo>
                        <a:pt x="225" y="51"/>
                      </a:lnTo>
                      <a:lnTo>
                        <a:pt x="225" y="46"/>
                      </a:lnTo>
                      <a:lnTo>
                        <a:pt x="223" y="43"/>
                      </a:lnTo>
                      <a:lnTo>
                        <a:pt x="222" y="40"/>
                      </a:lnTo>
                      <a:lnTo>
                        <a:pt x="218" y="38"/>
                      </a:lnTo>
                      <a:lnTo>
                        <a:pt x="208" y="34"/>
                      </a:lnTo>
                      <a:lnTo>
                        <a:pt x="208" y="34"/>
                      </a:lnTo>
                      <a:lnTo>
                        <a:pt x="204" y="33"/>
                      </a:lnTo>
                      <a:lnTo>
                        <a:pt x="199" y="34"/>
                      </a:lnTo>
                      <a:lnTo>
                        <a:pt x="188" y="35"/>
                      </a:lnTo>
                      <a:lnTo>
                        <a:pt x="184" y="35"/>
                      </a:lnTo>
                      <a:lnTo>
                        <a:pt x="179" y="34"/>
                      </a:lnTo>
                      <a:lnTo>
                        <a:pt x="174" y="31"/>
                      </a:lnTo>
                      <a:lnTo>
                        <a:pt x="170" y="24"/>
                      </a:lnTo>
                      <a:lnTo>
                        <a:pt x="170" y="24"/>
                      </a:lnTo>
                      <a:lnTo>
                        <a:pt x="164" y="12"/>
                      </a:lnTo>
                      <a:lnTo>
                        <a:pt x="160" y="5"/>
                      </a:lnTo>
                      <a:lnTo>
                        <a:pt x="158" y="3"/>
                      </a:lnTo>
                      <a:lnTo>
                        <a:pt x="154" y="1"/>
                      </a:lnTo>
                      <a:lnTo>
                        <a:pt x="148" y="0"/>
                      </a:lnTo>
                      <a:lnTo>
                        <a:pt x="141" y="0"/>
                      </a:lnTo>
                      <a:lnTo>
                        <a:pt x="141" y="0"/>
                      </a:lnTo>
                      <a:lnTo>
                        <a:pt x="127" y="1"/>
                      </a:lnTo>
                      <a:lnTo>
                        <a:pt x="120" y="3"/>
                      </a:lnTo>
                      <a:lnTo>
                        <a:pt x="111" y="6"/>
                      </a:lnTo>
                      <a:lnTo>
                        <a:pt x="96" y="10"/>
                      </a:lnTo>
                      <a:lnTo>
                        <a:pt x="96" y="10"/>
                      </a:lnTo>
                      <a:lnTo>
                        <a:pt x="86" y="11"/>
                      </a:lnTo>
                      <a:lnTo>
                        <a:pt x="77" y="11"/>
                      </a:lnTo>
                      <a:lnTo>
                        <a:pt x="64" y="11"/>
                      </a:lnTo>
                      <a:lnTo>
                        <a:pt x="58" y="12"/>
                      </a:lnTo>
                      <a:lnTo>
                        <a:pt x="52" y="15"/>
                      </a:lnTo>
                      <a:lnTo>
                        <a:pt x="45" y="18"/>
                      </a:lnTo>
                      <a:lnTo>
                        <a:pt x="36" y="24"/>
                      </a:lnTo>
                      <a:lnTo>
                        <a:pt x="36" y="24"/>
                      </a:lnTo>
                      <a:lnTo>
                        <a:pt x="18" y="38"/>
                      </a:lnTo>
                      <a:lnTo>
                        <a:pt x="5" y="48"/>
                      </a:lnTo>
                      <a:lnTo>
                        <a:pt x="1" y="51"/>
                      </a:lnTo>
                      <a:lnTo>
                        <a:pt x="0" y="52"/>
                      </a:lnTo>
                      <a:lnTo>
                        <a:pt x="0" y="55"/>
                      </a:lnTo>
                      <a:lnTo>
                        <a:pt x="1" y="56"/>
                      </a:lnTo>
                      <a:lnTo>
                        <a:pt x="3" y="57"/>
                      </a:lnTo>
                      <a:lnTo>
                        <a:pt x="12" y="60"/>
                      </a:lnTo>
                      <a:lnTo>
                        <a:pt x="12" y="60"/>
                      </a:lnTo>
                      <a:lnTo>
                        <a:pt x="24" y="61"/>
                      </a:lnTo>
                      <a:lnTo>
                        <a:pt x="37" y="61"/>
                      </a:lnTo>
                      <a:lnTo>
                        <a:pt x="65" y="61"/>
                      </a:lnTo>
                      <a:lnTo>
                        <a:pt x="96" y="60"/>
                      </a:lnTo>
                      <a:lnTo>
                        <a:pt x="96" y="60"/>
                      </a:lnTo>
                      <a:lnTo>
                        <a:pt x="94" y="61"/>
                      </a:lnTo>
                      <a:lnTo>
                        <a:pt x="88" y="65"/>
                      </a:lnTo>
                      <a:lnTo>
                        <a:pt x="79" y="67"/>
                      </a:lnTo>
                      <a:lnTo>
                        <a:pt x="73" y="68"/>
                      </a:lnTo>
                      <a:lnTo>
                        <a:pt x="66" y="69"/>
                      </a:lnTo>
                      <a:lnTo>
                        <a:pt x="66" y="69"/>
                      </a:lnTo>
                      <a:lnTo>
                        <a:pt x="49" y="68"/>
                      </a:lnTo>
                      <a:lnTo>
                        <a:pt x="34" y="67"/>
                      </a:lnTo>
                      <a:lnTo>
                        <a:pt x="29" y="67"/>
                      </a:lnTo>
                      <a:lnTo>
                        <a:pt x="28" y="68"/>
                      </a:lnTo>
                      <a:lnTo>
                        <a:pt x="26" y="69"/>
                      </a:lnTo>
                      <a:lnTo>
                        <a:pt x="26" y="71"/>
                      </a:lnTo>
                      <a:lnTo>
                        <a:pt x="26" y="73"/>
                      </a:lnTo>
                      <a:lnTo>
                        <a:pt x="31" y="79"/>
                      </a:lnTo>
                      <a:lnTo>
                        <a:pt x="31" y="79"/>
                      </a:lnTo>
                      <a:lnTo>
                        <a:pt x="40" y="85"/>
                      </a:lnTo>
                      <a:lnTo>
                        <a:pt x="48" y="90"/>
                      </a:lnTo>
                      <a:lnTo>
                        <a:pt x="58" y="94"/>
                      </a:lnTo>
                      <a:lnTo>
                        <a:pt x="66" y="96"/>
                      </a:lnTo>
                      <a:lnTo>
                        <a:pt x="80" y="99"/>
                      </a:lnTo>
                      <a:lnTo>
                        <a:pt x="86" y="99"/>
                      </a:lnTo>
                      <a:lnTo>
                        <a:pt x="96" y="9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1" name="Freeform 170">
                  <a:extLst>
                    <a:ext uri="{FF2B5EF4-FFF2-40B4-BE49-F238E27FC236}">
                      <a16:creationId xmlns:a16="http://schemas.microsoft.com/office/drawing/2014/main" id="{B03DFECE-1957-424F-A426-690259E016A4}"/>
                    </a:ext>
                  </a:extLst>
                </p:cNvPr>
                <p:cNvSpPr>
                  <a:spLocks/>
                </p:cNvSpPr>
                <p:nvPr/>
              </p:nvSpPr>
              <p:spPr bwMode="auto">
                <a:xfrm>
                  <a:off x="2012" y="1615"/>
                  <a:ext cx="20" cy="12"/>
                </a:xfrm>
                <a:custGeom>
                  <a:avLst/>
                  <a:gdLst>
                    <a:gd name="T0" fmla="*/ 30 w 60"/>
                    <a:gd name="T1" fmla="*/ 10 h 34"/>
                    <a:gd name="T2" fmla="*/ 30 w 60"/>
                    <a:gd name="T3" fmla="*/ 10 h 34"/>
                    <a:gd name="T4" fmla="*/ 33 w 60"/>
                    <a:gd name="T5" fmla="*/ 8 h 34"/>
                    <a:gd name="T6" fmla="*/ 34 w 60"/>
                    <a:gd name="T7" fmla="*/ 3 h 34"/>
                    <a:gd name="T8" fmla="*/ 34 w 60"/>
                    <a:gd name="T9" fmla="*/ 0 h 34"/>
                    <a:gd name="T10" fmla="*/ 33 w 60"/>
                    <a:gd name="T11" fmla="*/ 0 h 34"/>
                    <a:gd name="T12" fmla="*/ 29 w 60"/>
                    <a:gd name="T13" fmla="*/ 3 h 34"/>
                    <a:gd name="T14" fmla="*/ 23 w 60"/>
                    <a:gd name="T15" fmla="*/ 8 h 34"/>
                    <a:gd name="T16" fmla="*/ 23 w 60"/>
                    <a:gd name="T17" fmla="*/ 8 h 34"/>
                    <a:gd name="T18" fmla="*/ 9 w 60"/>
                    <a:gd name="T19" fmla="*/ 20 h 34"/>
                    <a:gd name="T20" fmla="*/ 1 w 60"/>
                    <a:gd name="T21" fmla="*/ 31 h 34"/>
                    <a:gd name="T22" fmla="*/ 0 w 60"/>
                    <a:gd name="T23" fmla="*/ 33 h 34"/>
                    <a:gd name="T24" fmla="*/ 1 w 60"/>
                    <a:gd name="T25" fmla="*/ 34 h 34"/>
                    <a:gd name="T26" fmla="*/ 2 w 60"/>
                    <a:gd name="T27" fmla="*/ 34 h 34"/>
                    <a:gd name="T28" fmla="*/ 7 w 60"/>
                    <a:gd name="T29" fmla="*/ 33 h 34"/>
                    <a:gd name="T30" fmla="*/ 16 w 60"/>
                    <a:gd name="T31" fmla="*/ 29 h 34"/>
                    <a:gd name="T32" fmla="*/ 16 w 60"/>
                    <a:gd name="T33" fmla="*/ 29 h 34"/>
                    <a:gd name="T34" fmla="*/ 26 w 60"/>
                    <a:gd name="T35" fmla="*/ 25 h 34"/>
                    <a:gd name="T36" fmla="*/ 35 w 60"/>
                    <a:gd name="T37" fmla="*/ 22 h 34"/>
                    <a:gd name="T38" fmla="*/ 47 w 60"/>
                    <a:gd name="T39" fmla="*/ 20 h 34"/>
                    <a:gd name="T40" fmla="*/ 56 w 60"/>
                    <a:gd name="T41" fmla="*/ 19 h 34"/>
                    <a:gd name="T42" fmla="*/ 58 w 60"/>
                    <a:gd name="T43" fmla="*/ 17 h 34"/>
                    <a:gd name="T44" fmla="*/ 60 w 60"/>
                    <a:gd name="T45" fmla="*/ 15 h 34"/>
                    <a:gd name="T46" fmla="*/ 60 w 60"/>
                    <a:gd name="T47" fmla="*/ 15 h 34"/>
                    <a:gd name="T48" fmla="*/ 60 w 60"/>
                    <a:gd name="T49" fmla="*/ 12 h 34"/>
                    <a:gd name="T50" fmla="*/ 60 w 60"/>
                    <a:gd name="T51" fmla="*/ 11 h 34"/>
                    <a:gd name="T52" fmla="*/ 58 w 60"/>
                    <a:gd name="T53" fmla="*/ 10 h 34"/>
                    <a:gd name="T54" fmla="*/ 53 w 60"/>
                    <a:gd name="T55" fmla="*/ 9 h 34"/>
                    <a:gd name="T56" fmla="*/ 47 w 60"/>
                    <a:gd name="T57" fmla="*/ 9 h 34"/>
                    <a:gd name="T58" fmla="*/ 36 w 60"/>
                    <a:gd name="T59" fmla="*/ 9 h 34"/>
                    <a:gd name="T60" fmla="*/ 30 w 60"/>
                    <a:gd name="T61" fmla="*/ 10 h 34"/>
                    <a:gd name="T62" fmla="*/ 30 w 60"/>
                    <a:gd name="T63" fmla="*/ 1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60" h="34">
                      <a:moveTo>
                        <a:pt x="30" y="10"/>
                      </a:moveTo>
                      <a:lnTo>
                        <a:pt x="30" y="10"/>
                      </a:lnTo>
                      <a:lnTo>
                        <a:pt x="33" y="8"/>
                      </a:lnTo>
                      <a:lnTo>
                        <a:pt x="34" y="3"/>
                      </a:lnTo>
                      <a:lnTo>
                        <a:pt x="34" y="0"/>
                      </a:lnTo>
                      <a:lnTo>
                        <a:pt x="33" y="0"/>
                      </a:lnTo>
                      <a:lnTo>
                        <a:pt x="29" y="3"/>
                      </a:lnTo>
                      <a:lnTo>
                        <a:pt x="23" y="8"/>
                      </a:lnTo>
                      <a:lnTo>
                        <a:pt x="23" y="8"/>
                      </a:lnTo>
                      <a:lnTo>
                        <a:pt x="9" y="20"/>
                      </a:lnTo>
                      <a:lnTo>
                        <a:pt x="1" y="31"/>
                      </a:lnTo>
                      <a:lnTo>
                        <a:pt x="0" y="33"/>
                      </a:lnTo>
                      <a:lnTo>
                        <a:pt x="1" y="34"/>
                      </a:lnTo>
                      <a:lnTo>
                        <a:pt x="2" y="34"/>
                      </a:lnTo>
                      <a:lnTo>
                        <a:pt x="7" y="33"/>
                      </a:lnTo>
                      <a:lnTo>
                        <a:pt x="16" y="29"/>
                      </a:lnTo>
                      <a:lnTo>
                        <a:pt x="16" y="29"/>
                      </a:lnTo>
                      <a:lnTo>
                        <a:pt x="26" y="25"/>
                      </a:lnTo>
                      <a:lnTo>
                        <a:pt x="35" y="22"/>
                      </a:lnTo>
                      <a:lnTo>
                        <a:pt x="47" y="20"/>
                      </a:lnTo>
                      <a:lnTo>
                        <a:pt x="56" y="19"/>
                      </a:lnTo>
                      <a:lnTo>
                        <a:pt x="58" y="17"/>
                      </a:lnTo>
                      <a:lnTo>
                        <a:pt x="60" y="15"/>
                      </a:lnTo>
                      <a:lnTo>
                        <a:pt x="60" y="15"/>
                      </a:lnTo>
                      <a:lnTo>
                        <a:pt x="60" y="12"/>
                      </a:lnTo>
                      <a:lnTo>
                        <a:pt x="60" y="11"/>
                      </a:lnTo>
                      <a:lnTo>
                        <a:pt x="58" y="10"/>
                      </a:lnTo>
                      <a:lnTo>
                        <a:pt x="53" y="9"/>
                      </a:lnTo>
                      <a:lnTo>
                        <a:pt x="47" y="9"/>
                      </a:lnTo>
                      <a:lnTo>
                        <a:pt x="36" y="9"/>
                      </a:lnTo>
                      <a:lnTo>
                        <a:pt x="30" y="10"/>
                      </a:lnTo>
                      <a:lnTo>
                        <a:pt x="30"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2" name="Freeform 171">
                  <a:extLst>
                    <a:ext uri="{FF2B5EF4-FFF2-40B4-BE49-F238E27FC236}">
                      <a16:creationId xmlns:a16="http://schemas.microsoft.com/office/drawing/2014/main" id="{3ECBE91F-C155-4299-96FA-CE89A4A67C80}"/>
                    </a:ext>
                  </a:extLst>
                </p:cNvPr>
                <p:cNvSpPr>
                  <a:spLocks/>
                </p:cNvSpPr>
                <p:nvPr/>
              </p:nvSpPr>
              <p:spPr bwMode="auto">
                <a:xfrm>
                  <a:off x="2136" y="1455"/>
                  <a:ext cx="25" cy="16"/>
                </a:xfrm>
                <a:custGeom>
                  <a:avLst/>
                  <a:gdLst>
                    <a:gd name="T0" fmla="*/ 48 w 75"/>
                    <a:gd name="T1" fmla="*/ 31 h 47"/>
                    <a:gd name="T2" fmla="*/ 48 w 75"/>
                    <a:gd name="T3" fmla="*/ 31 h 47"/>
                    <a:gd name="T4" fmla="*/ 57 w 75"/>
                    <a:gd name="T5" fmla="*/ 27 h 47"/>
                    <a:gd name="T6" fmla="*/ 64 w 75"/>
                    <a:gd name="T7" fmla="*/ 23 h 47"/>
                    <a:gd name="T8" fmla="*/ 72 w 75"/>
                    <a:gd name="T9" fmla="*/ 21 h 47"/>
                    <a:gd name="T10" fmla="*/ 74 w 75"/>
                    <a:gd name="T11" fmla="*/ 20 h 47"/>
                    <a:gd name="T12" fmla="*/ 75 w 75"/>
                    <a:gd name="T13" fmla="*/ 19 h 47"/>
                    <a:gd name="T14" fmla="*/ 75 w 75"/>
                    <a:gd name="T15" fmla="*/ 11 h 47"/>
                    <a:gd name="T16" fmla="*/ 75 w 75"/>
                    <a:gd name="T17" fmla="*/ 11 h 47"/>
                    <a:gd name="T18" fmla="*/ 75 w 75"/>
                    <a:gd name="T19" fmla="*/ 6 h 47"/>
                    <a:gd name="T20" fmla="*/ 74 w 75"/>
                    <a:gd name="T21" fmla="*/ 4 h 47"/>
                    <a:gd name="T22" fmla="*/ 70 w 75"/>
                    <a:gd name="T23" fmla="*/ 2 h 47"/>
                    <a:gd name="T24" fmla="*/ 67 w 75"/>
                    <a:gd name="T25" fmla="*/ 0 h 47"/>
                    <a:gd name="T26" fmla="*/ 63 w 75"/>
                    <a:gd name="T27" fmla="*/ 2 h 47"/>
                    <a:gd name="T28" fmla="*/ 58 w 75"/>
                    <a:gd name="T29" fmla="*/ 3 h 47"/>
                    <a:gd name="T30" fmla="*/ 46 w 75"/>
                    <a:gd name="T31" fmla="*/ 6 h 47"/>
                    <a:gd name="T32" fmla="*/ 46 w 75"/>
                    <a:gd name="T33" fmla="*/ 6 h 47"/>
                    <a:gd name="T34" fmla="*/ 23 w 75"/>
                    <a:gd name="T35" fmla="*/ 15 h 47"/>
                    <a:gd name="T36" fmla="*/ 14 w 75"/>
                    <a:gd name="T37" fmla="*/ 20 h 47"/>
                    <a:gd name="T38" fmla="*/ 7 w 75"/>
                    <a:gd name="T39" fmla="*/ 26 h 47"/>
                    <a:gd name="T40" fmla="*/ 7 w 75"/>
                    <a:gd name="T41" fmla="*/ 26 h 47"/>
                    <a:gd name="T42" fmla="*/ 3 w 75"/>
                    <a:gd name="T43" fmla="*/ 31 h 47"/>
                    <a:gd name="T44" fmla="*/ 1 w 75"/>
                    <a:gd name="T45" fmla="*/ 34 h 47"/>
                    <a:gd name="T46" fmla="*/ 0 w 75"/>
                    <a:gd name="T47" fmla="*/ 38 h 47"/>
                    <a:gd name="T48" fmla="*/ 1 w 75"/>
                    <a:gd name="T49" fmla="*/ 42 h 47"/>
                    <a:gd name="T50" fmla="*/ 3 w 75"/>
                    <a:gd name="T51" fmla="*/ 44 h 47"/>
                    <a:gd name="T52" fmla="*/ 7 w 75"/>
                    <a:gd name="T53" fmla="*/ 47 h 47"/>
                    <a:gd name="T54" fmla="*/ 13 w 75"/>
                    <a:gd name="T55" fmla="*/ 47 h 47"/>
                    <a:gd name="T56" fmla="*/ 21 w 75"/>
                    <a:gd name="T57" fmla="*/ 47 h 47"/>
                    <a:gd name="T58" fmla="*/ 21 w 75"/>
                    <a:gd name="T59" fmla="*/ 47 h 47"/>
                    <a:gd name="T60" fmla="*/ 29 w 75"/>
                    <a:gd name="T61" fmla="*/ 44 h 47"/>
                    <a:gd name="T62" fmla="*/ 36 w 75"/>
                    <a:gd name="T63" fmla="*/ 42 h 47"/>
                    <a:gd name="T64" fmla="*/ 41 w 75"/>
                    <a:gd name="T65" fmla="*/ 39 h 47"/>
                    <a:gd name="T66" fmla="*/ 43 w 75"/>
                    <a:gd name="T67" fmla="*/ 37 h 47"/>
                    <a:gd name="T68" fmla="*/ 47 w 75"/>
                    <a:gd name="T69" fmla="*/ 33 h 47"/>
                    <a:gd name="T70" fmla="*/ 48 w 75"/>
                    <a:gd name="T71" fmla="*/ 31 h 47"/>
                    <a:gd name="T72" fmla="*/ 48 w 75"/>
                    <a:gd name="T73" fmla="*/ 31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5" h="47">
                      <a:moveTo>
                        <a:pt x="48" y="31"/>
                      </a:moveTo>
                      <a:lnTo>
                        <a:pt x="48" y="31"/>
                      </a:lnTo>
                      <a:lnTo>
                        <a:pt x="57" y="27"/>
                      </a:lnTo>
                      <a:lnTo>
                        <a:pt x="64" y="23"/>
                      </a:lnTo>
                      <a:lnTo>
                        <a:pt x="72" y="21"/>
                      </a:lnTo>
                      <a:lnTo>
                        <a:pt x="74" y="20"/>
                      </a:lnTo>
                      <a:lnTo>
                        <a:pt x="75" y="19"/>
                      </a:lnTo>
                      <a:lnTo>
                        <a:pt x="75" y="11"/>
                      </a:lnTo>
                      <a:lnTo>
                        <a:pt x="75" y="11"/>
                      </a:lnTo>
                      <a:lnTo>
                        <a:pt x="75" y="6"/>
                      </a:lnTo>
                      <a:lnTo>
                        <a:pt x="74" y="4"/>
                      </a:lnTo>
                      <a:lnTo>
                        <a:pt x="70" y="2"/>
                      </a:lnTo>
                      <a:lnTo>
                        <a:pt x="67" y="0"/>
                      </a:lnTo>
                      <a:lnTo>
                        <a:pt x="63" y="2"/>
                      </a:lnTo>
                      <a:lnTo>
                        <a:pt x="58" y="3"/>
                      </a:lnTo>
                      <a:lnTo>
                        <a:pt x="46" y="6"/>
                      </a:lnTo>
                      <a:lnTo>
                        <a:pt x="46" y="6"/>
                      </a:lnTo>
                      <a:lnTo>
                        <a:pt x="23" y="15"/>
                      </a:lnTo>
                      <a:lnTo>
                        <a:pt x="14" y="20"/>
                      </a:lnTo>
                      <a:lnTo>
                        <a:pt x="7" y="26"/>
                      </a:lnTo>
                      <a:lnTo>
                        <a:pt x="7" y="26"/>
                      </a:lnTo>
                      <a:lnTo>
                        <a:pt x="3" y="31"/>
                      </a:lnTo>
                      <a:lnTo>
                        <a:pt x="1" y="34"/>
                      </a:lnTo>
                      <a:lnTo>
                        <a:pt x="0" y="38"/>
                      </a:lnTo>
                      <a:lnTo>
                        <a:pt x="1" y="42"/>
                      </a:lnTo>
                      <a:lnTo>
                        <a:pt x="3" y="44"/>
                      </a:lnTo>
                      <a:lnTo>
                        <a:pt x="7" y="47"/>
                      </a:lnTo>
                      <a:lnTo>
                        <a:pt x="13" y="47"/>
                      </a:lnTo>
                      <a:lnTo>
                        <a:pt x="21" y="47"/>
                      </a:lnTo>
                      <a:lnTo>
                        <a:pt x="21" y="47"/>
                      </a:lnTo>
                      <a:lnTo>
                        <a:pt x="29" y="44"/>
                      </a:lnTo>
                      <a:lnTo>
                        <a:pt x="36" y="42"/>
                      </a:lnTo>
                      <a:lnTo>
                        <a:pt x="41" y="39"/>
                      </a:lnTo>
                      <a:lnTo>
                        <a:pt x="43" y="37"/>
                      </a:lnTo>
                      <a:lnTo>
                        <a:pt x="47" y="33"/>
                      </a:lnTo>
                      <a:lnTo>
                        <a:pt x="48" y="31"/>
                      </a:lnTo>
                      <a:lnTo>
                        <a:pt x="48" y="3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3" name="Freeform 172">
                  <a:extLst>
                    <a:ext uri="{FF2B5EF4-FFF2-40B4-BE49-F238E27FC236}">
                      <a16:creationId xmlns:a16="http://schemas.microsoft.com/office/drawing/2014/main" id="{7B48D4D3-8FC6-4743-9692-F30B6FEB1058}"/>
                    </a:ext>
                  </a:extLst>
                </p:cNvPr>
                <p:cNvSpPr>
                  <a:spLocks/>
                </p:cNvSpPr>
                <p:nvPr/>
              </p:nvSpPr>
              <p:spPr bwMode="auto">
                <a:xfrm>
                  <a:off x="2198" y="1688"/>
                  <a:ext cx="79" cy="70"/>
                </a:xfrm>
                <a:custGeom>
                  <a:avLst/>
                  <a:gdLst>
                    <a:gd name="T0" fmla="*/ 133 w 239"/>
                    <a:gd name="T1" fmla="*/ 48 h 212"/>
                    <a:gd name="T2" fmla="*/ 140 w 239"/>
                    <a:gd name="T3" fmla="*/ 46 h 212"/>
                    <a:gd name="T4" fmla="*/ 152 w 239"/>
                    <a:gd name="T5" fmla="*/ 35 h 212"/>
                    <a:gd name="T6" fmla="*/ 167 w 239"/>
                    <a:gd name="T7" fmla="*/ 20 h 212"/>
                    <a:gd name="T8" fmla="*/ 186 w 239"/>
                    <a:gd name="T9" fmla="*/ 8 h 212"/>
                    <a:gd name="T10" fmla="*/ 182 w 239"/>
                    <a:gd name="T11" fmla="*/ 4 h 212"/>
                    <a:gd name="T12" fmla="*/ 142 w 239"/>
                    <a:gd name="T13" fmla="*/ 0 h 212"/>
                    <a:gd name="T14" fmla="*/ 132 w 239"/>
                    <a:gd name="T15" fmla="*/ 9 h 212"/>
                    <a:gd name="T16" fmla="*/ 108 w 239"/>
                    <a:gd name="T17" fmla="*/ 34 h 212"/>
                    <a:gd name="T18" fmla="*/ 92 w 239"/>
                    <a:gd name="T19" fmla="*/ 58 h 212"/>
                    <a:gd name="T20" fmla="*/ 86 w 239"/>
                    <a:gd name="T21" fmla="*/ 75 h 212"/>
                    <a:gd name="T22" fmla="*/ 68 w 239"/>
                    <a:gd name="T23" fmla="*/ 93 h 212"/>
                    <a:gd name="T24" fmla="*/ 55 w 239"/>
                    <a:gd name="T25" fmla="*/ 113 h 212"/>
                    <a:gd name="T26" fmla="*/ 56 w 239"/>
                    <a:gd name="T27" fmla="*/ 116 h 212"/>
                    <a:gd name="T28" fmla="*/ 49 w 239"/>
                    <a:gd name="T29" fmla="*/ 124 h 212"/>
                    <a:gd name="T30" fmla="*/ 25 w 239"/>
                    <a:gd name="T31" fmla="*/ 136 h 212"/>
                    <a:gd name="T32" fmla="*/ 17 w 239"/>
                    <a:gd name="T33" fmla="*/ 143 h 212"/>
                    <a:gd name="T34" fmla="*/ 12 w 239"/>
                    <a:gd name="T35" fmla="*/ 149 h 212"/>
                    <a:gd name="T36" fmla="*/ 0 w 239"/>
                    <a:gd name="T37" fmla="*/ 160 h 212"/>
                    <a:gd name="T38" fmla="*/ 17 w 239"/>
                    <a:gd name="T39" fmla="*/ 162 h 212"/>
                    <a:gd name="T40" fmla="*/ 89 w 239"/>
                    <a:gd name="T41" fmla="*/ 162 h 212"/>
                    <a:gd name="T42" fmla="*/ 113 w 239"/>
                    <a:gd name="T43" fmla="*/ 153 h 212"/>
                    <a:gd name="T44" fmla="*/ 125 w 239"/>
                    <a:gd name="T45" fmla="*/ 149 h 212"/>
                    <a:gd name="T46" fmla="*/ 130 w 239"/>
                    <a:gd name="T47" fmla="*/ 158 h 212"/>
                    <a:gd name="T48" fmla="*/ 146 w 239"/>
                    <a:gd name="T49" fmla="*/ 166 h 212"/>
                    <a:gd name="T50" fmla="*/ 142 w 239"/>
                    <a:gd name="T51" fmla="*/ 172 h 212"/>
                    <a:gd name="T52" fmla="*/ 110 w 239"/>
                    <a:gd name="T53" fmla="*/ 188 h 212"/>
                    <a:gd name="T54" fmla="*/ 104 w 239"/>
                    <a:gd name="T55" fmla="*/ 193 h 212"/>
                    <a:gd name="T56" fmla="*/ 118 w 239"/>
                    <a:gd name="T57" fmla="*/ 190 h 212"/>
                    <a:gd name="T58" fmla="*/ 141 w 239"/>
                    <a:gd name="T59" fmla="*/ 175 h 212"/>
                    <a:gd name="T60" fmla="*/ 160 w 239"/>
                    <a:gd name="T61" fmla="*/ 156 h 212"/>
                    <a:gd name="T62" fmla="*/ 169 w 239"/>
                    <a:gd name="T63" fmla="*/ 159 h 212"/>
                    <a:gd name="T64" fmla="*/ 175 w 239"/>
                    <a:gd name="T65" fmla="*/ 167 h 212"/>
                    <a:gd name="T66" fmla="*/ 176 w 239"/>
                    <a:gd name="T67" fmla="*/ 177 h 212"/>
                    <a:gd name="T68" fmla="*/ 169 w 239"/>
                    <a:gd name="T69" fmla="*/ 188 h 212"/>
                    <a:gd name="T70" fmla="*/ 177 w 239"/>
                    <a:gd name="T71" fmla="*/ 198 h 212"/>
                    <a:gd name="T72" fmla="*/ 192 w 239"/>
                    <a:gd name="T73" fmla="*/ 205 h 212"/>
                    <a:gd name="T74" fmla="*/ 208 w 239"/>
                    <a:gd name="T75" fmla="*/ 211 h 212"/>
                    <a:gd name="T76" fmla="*/ 216 w 239"/>
                    <a:gd name="T77" fmla="*/ 198 h 212"/>
                    <a:gd name="T78" fmla="*/ 235 w 239"/>
                    <a:gd name="T79" fmla="*/ 164 h 212"/>
                    <a:gd name="T80" fmla="*/ 237 w 239"/>
                    <a:gd name="T81" fmla="*/ 154 h 212"/>
                    <a:gd name="T82" fmla="*/ 226 w 239"/>
                    <a:gd name="T83" fmla="*/ 148 h 212"/>
                    <a:gd name="T84" fmla="*/ 208 w 239"/>
                    <a:gd name="T85" fmla="*/ 149 h 212"/>
                    <a:gd name="T86" fmla="*/ 189 w 239"/>
                    <a:gd name="T87" fmla="*/ 154 h 212"/>
                    <a:gd name="T88" fmla="*/ 201 w 239"/>
                    <a:gd name="T89" fmla="*/ 143 h 212"/>
                    <a:gd name="T90" fmla="*/ 221 w 239"/>
                    <a:gd name="T91" fmla="*/ 130 h 212"/>
                    <a:gd name="T92" fmla="*/ 239 w 239"/>
                    <a:gd name="T93" fmla="*/ 122 h 212"/>
                    <a:gd name="T94" fmla="*/ 231 w 239"/>
                    <a:gd name="T95" fmla="*/ 114 h 212"/>
                    <a:gd name="T96" fmla="*/ 226 w 239"/>
                    <a:gd name="T97" fmla="*/ 107 h 212"/>
                    <a:gd name="T98" fmla="*/ 229 w 239"/>
                    <a:gd name="T99" fmla="*/ 98 h 212"/>
                    <a:gd name="T100" fmla="*/ 231 w 239"/>
                    <a:gd name="T101" fmla="*/ 92 h 212"/>
                    <a:gd name="T102" fmla="*/ 216 w 239"/>
                    <a:gd name="T103" fmla="*/ 86 h 212"/>
                    <a:gd name="T104" fmla="*/ 186 w 239"/>
                    <a:gd name="T105" fmla="*/ 85 h 212"/>
                    <a:gd name="T106" fmla="*/ 167 w 239"/>
                    <a:gd name="T107" fmla="*/ 91 h 212"/>
                    <a:gd name="T108" fmla="*/ 157 w 239"/>
                    <a:gd name="T109" fmla="*/ 88 h 212"/>
                    <a:gd name="T110" fmla="*/ 153 w 239"/>
                    <a:gd name="T111" fmla="*/ 76 h 212"/>
                    <a:gd name="T112" fmla="*/ 153 w 239"/>
                    <a:gd name="T113" fmla="*/ 66 h 212"/>
                    <a:gd name="T114" fmla="*/ 142 w 239"/>
                    <a:gd name="T115" fmla="*/ 64 h 212"/>
                    <a:gd name="T116" fmla="*/ 127 w 239"/>
                    <a:gd name="T117" fmla="*/ 60 h 212"/>
                    <a:gd name="T118" fmla="*/ 126 w 239"/>
                    <a:gd name="T119" fmla="*/ 55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9" h="212">
                      <a:moveTo>
                        <a:pt x="127" y="54"/>
                      </a:moveTo>
                      <a:lnTo>
                        <a:pt x="127" y="54"/>
                      </a:lnTo>
                      <a:lnTo>
                        <a:pt x="133" y="48"/>
                      </a:lnTo>
                      <a:lnTo>
                        <a:pt x="137" y="46"/>
                      </a:lnTo>
                      <a:lnTo>
                        <a:pt x="138" y="46"/>
                      </a:lnTo>
                      <a:lnTo>
                        <a:pt x="140" y="46"/>
                      </a:lnTo>
                      <a:lnTo>
                        <a:pt x="141" y="46"/>
                      </a:lnTo>
                      <a:lnTo>
                        <a:pt x="143" y="45"/>
                      </a:lnTo>
                      <a:lnTo>
                        <a:pt x="152" y="35"/>
                      </a:lnTo>
                      <a:lnTo>
                        <a:pt x="152" y="35"/>
                      </a:lnTo>
                      <a:lnTo>
                        <a:pt x="160" y="26"/>
                      </a:lnTo>
                      <a:lnTo>
                        <a:pt x="167" y="20"/>
                      </a:lnTo>
                      <a:lnTo>
                        <a:pt x="180" y="12"/>
                      </a:lnTo>
                      <a:lnTo>
                        <a:pt x="184" y="9"/>
                      </a:lnTo>
                      <a:lnTo>
                        <a:pt x="186" y="8"/>
                      </a:lnTo>
                      <a:lnTo>
                        <a:pt x="186" y="7"/>
                      </a:lnTo>
                      <a:lnTo>
                        <a:pt x="182" y="4"/>
                      </a:lnTo>
                      <a:lnTo>
                        <a:pt x="182" y="4"/>
                      </a:lnTo>
                      <a:lnTo>
                        <a:pt x="170" y="2"/>
                      </a:lnTo>
                      <a:lnTo>
                        <a:pt x="157" y="1"/>
                      </a:lnTo>
                      <a:lnTo>
                        <a:pt x="142" y="0"/>
                      </a:lnTo>
                      <a:lnTo>
                        <a:pt x="142" y="0"/>
                      </a:lnTo>
                      <a:lnTo>
                        <a:pt x="132" y="9"/>
                      </a:lnTo>
                      <a:lnTo>
                        <a:pt x="132" y="9"/>
                      </a:lnTo>
                      <a:lnTo>
                        <a:pt x="119" y="23"/>
                      </a:lnTo>
                      <a:lnTo>
                        <a:pt x="113" y="28"/>
                      </a:lnTo>
                      <a:lnTo>
                        <a:pt x="108" y="34"/>
                      </a:lnTo>
                      <a:lnTo>
                        <a:pt x="98" y="49"/>
                      </a:lnTo>
                      <a:lnTo>
                        <a:pt x="98" y="49"/>
                      </a:lnTo>
                      <a:lnTo>
                        <a:pt x="92" y="58"/>
                      </a:lnTo>
                      <a:lnTo>
                        <a:pt x="90" y="64"/>
                      </a:lnTo>
                      <a:lnTo>
                        <a:pt x="87" y="71"/>
                      </a:lnTo>
                      <a:lnTo>
                        <a:pt x="86" y="75"/>
                      </a:lnTo>
                      <a:lnTo>
                        <a:pt x="83" y="79"/>
                      </a:lnTo>
                      <a:lnTo>
                        <a:pt x="68" y="93"/>
                      </a:lnTo>
                      <a:lnTo>
                        <a:pt x="68" y="93"/>
                      </a:lnTo>
                      <a:lnTo>
                        <a:pt x="59" y="103"/>
                      </a:lnTo>
                      <a:lnTo>
                        <a:pt x="56" y="109"/>
                      </a:lnTo>
                      <a:lnTo>
                        <a:pt x="55" y="113"/>
                      </a:lnTo>
                      <a:lnTo>
                        <a:pt x="55" y="114"/>
                      </a:lnTo>
                      <a:lnTo>
                        <a:pt x="56" y="115"/>
                      </a:lnTo>
                      <a:lnTo>
                        <a:pt x="56" y="116"/>
                      </a:lnTo>
                      <a:lnTo>
                        <a:pt x="55" y="119"/>
                      </a:lnTo>
                      <a:lnTo>
                        <a:pt x="49" y="124"/>
                      </a:lnTo>
                      <a:lnTo>
                        <a:pt x="49" y="124"/>
                      </a:lnTo>
                      <a:lnTo>
                        <a:pt x="41" y="128"/>
                      </a:lnTo>
                      <a:lnTo>
                        <a:pt x="35" y="132"/>
                      </a:lnTo>
                      <a:lnTo>
                        <a:pt x="25" y="136"/>
                      </a:lnTo>
                      <a:lnTo>
                        <a:pt x="18" y="139"/>
                      </a:lnTo>
                      <a:lnTo>
                        <a:pt x="17" y="141"/>
                      </a:lnTo>
                      <a:lnTo>
                        <a:pt x="17" y="143"/>
                      </a:lnTo>
                      <a:lnTo>
                        <a:pt x="17" y="143"/>
                      </a:lnTo>
                      <a:lnTo>
                        <a:pt x="16" y="145"/>
                      </a:lnTo>
                      <a:lnTo>
                        <a:pt x="12" y="149"/>
                      </a:lnTo>
                      <a:lnTo>
                        <a:pt x="4" y="155"/>
                      </a:lnTo>
                      <a:lnTo>
                        <a:pt x="1" y="159"/>
                      </a:lnTo>
                      <a:lnTo>
                        <a:pt x="0" y="160"/>
                      </a:lnTo>
                      <a:lnTo>
                        <a:pt x="1" y="160"/>
                      </a:lnTo>
                      <a:lnTo>
                        <a:pt x="6" y="162"/>
                      </a:lnTo>
                      <a:lnTo>
                        <a:pt x="17" y="162"/>
                      </a:lnTo>
                      <a:lnTo>
                        <a:pt x="17" y="162"/>
                      </a:lnTo>
                      <a:lnTo>
                        <a:pt x="89" y="162"/>
                      </a:lnTo>
                      <a:lnTo>
                        <a:pt x="89" y="162"/>
                      </a:lnTo>
                      <a:lnTo>
                        <a:pt x="96" y="161"/>
                      </a:lnTo>
                      <a:lnTo>
                        <a:pt x="102" y="159"/>
                      </a:lnTo>
                      <a:lnTo>
                        <a:pt x="113" y="153"/>
                      </a:lnTo>
                      <a:lnTo>
                        <a:pt x="118" y="149"/>
                      </a:lnTo>
                      <a:lnTo>
                        <a:pt x="123" y="148"/>
                      </a:lnTo>
                      <a:lnTo>
                        <a:pt x="125" y="149"/>
                      </a:lnTo>
                      <a:lnTo>
                        <a:pt x="127" y="153"/>
                      </a:lnTo>
                      <a:lnTo>
                        <a:pt x="127" y="153"/>
                      </a:lnTo>
                      <a:lnTo>
                        <a:pt x="130" y="158"/>
                      </a:lnTo>
                      <a:lnTo>
                        <a:pt x="133" y="161"/>
                      </a:lnTo>
                      <a:lnTo>
                        <a:pt x="142" y="165"/>
                      </a:lnTo>
                      <a:lnTo>
                        <a:pt x="146" y="166"/>
                      </a:lnTo>
                      <a:lnTo>
                        <a:pt x="147" y="167"/>
                      </a:lnTo>
                      <a:lnTo>
                        <a:pt x="146" y="170"/>
                      </a:lnTo>
                      <a:lnTo>
                        <a:pt x="142" y="172"/>
                      </a:lnTo>
                      <a:lnTo>
                        <a:pt x="142" y="172"/>
                      </a:lnTo>
                      <a:lnTo>
                        <a:pt x="127" y="181"/>
                      </a:lnTo>
                      <a:lnTo>
                        <a:pt x="110" y="188"/>
                      </a:lnTo>
                      <a:lnTo>
                        <a:pt x="106" y="190"/>
                      </a:lnTo>
                      <a:lnTo>
                        <a:pt x="103" y="193"/>
                      </a:lnTo>
                      <a:lnTo>
                        <a:pt x="104" y="193"/>
                      </a:lnTo>
                      <a:lnTo>
                        <a:pt x="113" y="193"/>
                      </a:lnTo>
                      <a:lnTo>
                        <a:pt x="113" y="193"/>
                      </a:lnTo>
                      <a:lnTo>
                        <a:pt x="118" y="190"/>
                      </a:lnTo>
                      <a:lnTo>
                        <a:pt x="123" y="189"/>
                      </a:lnTo>
                      <a:lnTo>
                        <a:pt x="132" y="182"/>
                      </a:lnTo>
                      <a:lnTo>
                        <a:pt x="141" y="175"/>
                      </a:lnTo>
                      <a:lnTo>
                        <a:pt x="147" y="167"/>
                      </a:lnTo>
                      <a:lnTo>
                        <a:pt x="154" y="160"/>
                      </a:lnTo>
                      <a:lnTo>
                        <a:pt x="160" y="156"/>
                      </a:lnTo>
                      <a:lnTo>
                        <a:pt x="163" y="156"/>
                      </a:lnTo>
                      <a:lnTo>
                        <a:pt x="166" y="158"/>
                      </a:lnTo>
                      <a:lnTo>
                        <a:pt x="169" y="159"/>
                      </a:lnTo>
                      <a:lnTo>
                        <a:pt x="172" y="162"/>
                      </a:lnTo>
                      <a:lnTo>
                        <a:pt x="172" y="162"/>
                      </a:lnTo>
                      <a:lnTo>
                        <a:pt x="175" y="167"/>
                      </a:lnTo>
                      <a:lnTo>
                        <a:pt x="176" y="171"/>
                      </a:lnTo>
                      <a:lnTo>
                        <a:pt x="176" y="173"/>
                      </a:lnTo>
                      <a:lnTo>
                        <a:pt x="176" y="177"/>
                      </a:lnTo>
                      <a:lnTo>
                        <a:pt x="174" y="181"/>
                      </a:lnTo>
                      <a:lnTo>
                        <a:pt x="171" y="186"/>
                      </a:lnTo>
                      <a:lnTo>
                        <a:pt x="169" y="188"/>
                      </a:lnTo>
                      <a:lnTo>
                        <a:pt x="167" y="190"/>
                      </a:lnTo>
                      <a:lnTo>
                        <a:pt x="170" y="194"/>
                      </a:lnTo>
                      <a:lnTo>
                        <a:pt x="177" y="198"/>
                      </a:lnTo>
                      <a:lnTo>
                        <a:pt x="177" y="198"/>
                      </a:lnTo>
                      <a:lnTo>
                        <a:pt x="184" y="201"/>
                      </a:lnTo>
                      <a:lnTo>
                        <a:pt x="192" y="205"/>
                      </a:lnTo>
                      <a:lnTo>
                        <a:pt x="200" y="212"/>
                      </a:lnTo>
                      <a:lnTo>
                        <a:pt x="204" y="212"/>
                      </a:lnTo>
                      <a:lnTo>
                        <a:pt x="208" y="211"/>
                      </a:lnTo>
                      <a:lnTo>
                        <a:pt x="211" y="206"/>
                      </a:lnTo>
                      <a:lnTo>
                        <a:pt x="216" y="198"/>
                      </a:lnTo>
                      <a:lnTo>
                        <a:pt x="216" y="198"/>
                      </a:lnTo>
                      <a:lnTo>
                        <a:pt x="222" y="187"/>
                      </a:lnTo>
                      <a:lnTo>
                        <a:pt x="227" y="178"/>
                      </a:lnTo>
                      <a:lnTo>
                        <a:pt x="235" y="164"/>
                      </a:lnTo>
                      <a:lnTo>
                        <a:pt x="238" y="158"/>
                      </a:lnTo>
                      <a:lnTo>
                        <a:pt x="238" y="155"/>
                      </a:lnTo>
                      <a:lnTo>
                        <a:pt x="237" y="154"/>
                      </a:lnTo>
                      <a:lnTo>
                        <a:pt x="235" y="151"/>
                      </a:lnTo>
                      <a:lnTo>
                        <a:pt x="233" y="150"/>
                      </a:lnTo>
                      <a:lnTo>
                        <a:pt x="226" y="148"/>
                      </a:lnTo>
                      <a:lnTo>
                        <a:pt x="226" y="148"/>
                      </a:lnTo>
                      <a:lnTo>
                        <a:pt x="217" y="147"/>
                      </a:lnTo>
                      <a:lnTo>
                        <a:pt x="208" y="149"/>
                      </a:lnTo>
                      <a:lnTo>
                        <a:pt x="200" y="150"/>
                      </a:lnTo>
                      <a:lnTo>
                        <a:pt x="193" y="153"/>
                      </a:lnTo>
                      <a:lnTo>
                        <a:pt x="189" y="154"/>
                      </a:lnTo>
                      <a:lnTo>
                        <a:pt x="189" y="154"/>
                      </a:lnTo>
                      <a:lnTo>
                        <a:pt x="189" y="154"/>
                      </a:lnTo>
                      <a:lnTo>
                        <a:pt x="201" y="143"/>
                      </a:lnTo>
                      <a:lnTo>
                        <a:pt x="201" y="143"/>
                      </a:lnTo>
                      <a:lnTo>
                        <a:pt x="212" y="136"/>
                      </a:lnTo>
                      <a:lnTo>
                        <a:pt x="221" y="130"/>
                      </a:lnTo>
                      <a:lnTo>
                        <a:pt x="234" y="125"/>
                      </a:lnTo>
                      <a:lnTo>
                        <a:pt x="238" y="122"/>
                      </a:lnTo>
                      <a:lnTo>
                        <a:pt x="239" y="122"/>
                      </a:lnTo>
                      <a:lnTo>
                        <a:pt x="239" y="121"/>
                      </a:lnTo>
                      <a:lnTo>
                        <a:pt x="237" y="117"/>
                      </a:lnTo>
                      <a:lnTo>
                        <a:pt x="231" y="114"/>
                      </a:lnTo>
                      <a:lnTo>
                        <a:pt x="231" y="114"/>
                      </a:lnTo>
                      <a:lnTo>
                        <a:pt x="226" y="108"/>
                      </a:lnTo>
                      <a:lnTo>
                        <a:pt x="226" y="107"/>
                      </a:lnTo>
                      <a:lnTo>
                        <a:pt x="226" y="104"/>
                      </a:lnTo>
                      <a:lnTo>
                        <a:pt x="227" y="100"/>
                      </a:lnTo>
                      <a:lnTo>
                        <a:pt x="229" y="98"/>
                      </a:lnTo>
                      <a:lnTo>
                        <a:pt x="232" y="96"/>
                      </a:lnTo>
                      <a:lnTo>
                        <a:pt x="232" y="94"/>
                      </a:lnTo>
                      <a:lnTo>
                        <a:pt x="231" y="92"/>
                      </a:lnTo>
                      <a:lnTo>
                        <a:pt x="226" y="90"/>
                      </a:lnTo>
                      <a:lnTo>
                        <a:pt x="216" y="86"/>
                      </a:lnTo>
                      <a:lnTo>
                        <a:pt x="216" y="86"/>
                      </a:lnTo>
                      <a:lnTo>
                        <a:pt x="204" y="82"/>
                      </a:lnTo>
                      <a:lnTo>
                        <a:pt x="194" y="82"/>
                      </a:lnTo>
                      <a:lnTo>
                        <a:pt x="186" y="85"/>
                      </a:lnTo>
                      <a:lnTo>
                        <a:pt x="178" y="87"/>
                      </a:lnTo>
                      <a:lnTo>
                        <a:pt x="172" y="90"/>
                      </a:lnTo>
                      <a:lnTo>
                        <a:pt x="167" y="91"/>
                      </a:lnTo>
                      <a:lnTo>
                        <a:pt x="163" y="91"/>
                      </a:lnTo>
                      <a:lnTo>
                        <a:pt x="157" y="88"/>
                      </a:lnTo>
                      <a:lnTo>
                        <a:pt x="157" y="88"/>
                      </a:lnTo>
                      <a:lnTo>
                        <a:pt x="153" y="85"/>
                      </a:lnTo>
                      <a:lnTo>
                        <a:pt x="152" y="81"/>
                      </a:lnTo>
                      <a:lnTo>
                        <a:pt x="153" y="76"/>
                      </a:lnTo>
                      <a:lnTo>
                        <a:pt x="153" y="73"/>
                      </a:lnTo>
                      <a:lnTo>
                        <a:pt x="154" y="69"/>
                      </a:lnTo>
                      <a:lnTo>
                        <a:pt x="153" y="66"/>
                      </a:lnTo>
                      <a:lnTo>
                        <a:pt x="149" y="65"/>
                      </a:lnTo>
                      <a:lnTo>
                        <a:pt x="142" y="64"/>
                      </a:lnTo>
                      <a:lnTo>
                        <a:pt x="142" y="64"/>
                      </a:lnTo>
                      <a:lnTo>
                        <a:pt x="135" y="64"/>
                      </a:lnTo>
                      <a:lnTo>
                        <a:pt x="130" y="63"/>
                      </a:lnTo>
                      <a:lnTo>
                        <a:pt x="127" y="60"/>
                      </a:lnTo>
                      <a:lnTo>
                        <a:pt x="126" y="59"/>
                      </a:lnTo>
                      <a:lnTo>
                        <a:pt x="126" y="57"/>
                      </a:lnTo>
                      <a:lnTo>
                        <a:pt x="126" y="55"/>
                      </a:lnTo>
                      <a:lnTo>
                        <a:pt x="127" y="54"/>
                      </a:lnTo>
                      <a:lnTo>
                        <a:pt x="127" y="5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4" name="Freeform 173">
                  <a:extLst>
                    <a:ext uri="{FF2B5EF4-FFF2-40B4-BE49-F238E27FC236}">
                      <a16:creationId xmlns:a16="http://schemas.microsoft.com/office/drawing/2014/main" id="{DA934E7D-26E2-4525-A28A-DCEB7FB01248}"/>
                    </a:ext>
                  </a:extLst>
                </p:cNvPr>
                <p:cNvSpPr>
                  <a:spLocks/>
                </p:cNvSpPr>
                <p:nvPr/>
              </p:nvSpPr>
              <p:spPr bwMode="auto">
                <a:xfrm>
                  <a:off x="2167" y="1750"/>
                  <a:ext cx="18" cy="18"/>
                </a:xfrm>
                <a:custGeom>
                  <a:avLst/>
                  <a:gdLst>
                    <a:gd name="T0" fmla="*/ 46 w 53"/>
                    <a:gd name="T1" fmla="*/ 15 h 52"/>
                    <a:gd name="T2" fmla="*/ 46 w 53"/>
                    <a:gd name="T3" fmla="*/ 15 h 52"/>
                    <a:gd name="T4" fmla="*/ 39 w 53"/>
                    <a:gd name="T5" fmla="*/ 4 h 52"/>
                    <a:gd name="T6" fmla="*/ 35 w 53"/>
                    <a:gd name="T7" fmla="*/ 0 h 52"/>
                    <a:gd name="T8" fmla="*/ 34 w 53"/>
                    <a:gd name="T9" fmla="*/ 0 h 52"/>
                    <a:gd name="T10" fmla="*/ 33 w 53"/>
                    <a:gd name="T11" fmla="*/ 2 h 52"/>
                    <a:gd name="T12" fmla="*/ 27 w 53"/>
                    <a:gd name="T13" fmla="*/ 10 h 52"/>
                    <a:gd name="T14" fmla="*/ 27 w 53"/>
                    <a:gd name="T15" fmla="*/ 10 h 52"/>
                    <a:gd name="T16" fmla="*/ 23 w 53"/>
                    <a:gd name="T17" fmla="*/ 13 h 52"/>
                    <a:gd name="T18" fmla="*/ 18 w 53"/>
                    <a:gd name="T19" fmla="*/ 16 h 52"/>
                    <a:gd name="T20" fmla="*/ 13 w 53"/>
                    <a:gd name="T21" fmla="*/ 18 h 52"/>
                    <a:gd name="T22" fmla="*/ 11 w 53"/>
                    <a:gd name="T23" fmla="*/ 19 h 52"/>
                    <a:gd name="T24" fmla="*/ 11 w 53"/>
                    <a:gd name="T25" fmla="*/ 22 h 52"/>
                    <a:gd name="T26" fmla="*/ 11 w 53"/>
                    <a:gd name="T27" fmla="*/ 24 h 52"/>
                    <a:gd name="T28" fmla="*/ 12 w 53"/>
                    <a:gd name="T29" fmla="*/ 29 h 52"/>
                    <a:gd name="T30" fmla="*/ 12 w 53"/>
                    <a:gd name="T31" fmla="*/ 29 h 52"/>
                    <a:gd name="T32" fmla="*/ 12 w 53"/>
                    <a:gd name="T33" fmla="*/ 32 h 52"/>
                    <a:gd name="T34" fmla="*/ 12 w 53"/>
                    <a:gd name="T35" fmla="*/ 34 h 52"/>
                    <a:gd name="T36" fmla="*/ 10 w 53"/>
                    <a:gd name="T37" fmla="*/ 38 h 52"/>
                    <a:gd name="T38" fmla="*/ 6 w 53"/>
                    <a:gd name="T39" fmla="*/ 41 h 52"/>
                    <a:gd name="T40" fmla="*/ 2 w 53"/>
                    <a:gd name="T41" fmla="*/ 44 h 52"/>
                    <a:gd name="T42" fmla="*/ 0 w 53"/>
                    <a:gd name="T43" fmla="*/ 46 h 52"/>
                    <a:gd name="T44" fmla="*/ 0 w 53"/>
                    <a:gd name="T45" fmla="*/ 47 h 52"/>
                    <a:gd name="T46" fmla="*/ 0 w 53"/>
                    <a:gd name="T47" fmla="*/ 47 h 52"/>
                    <a:gd name="T48" fmla="*/ 4 w 53"/>
                    <a:gd name="T49" fmla="*/ 49 h 52"/>
                    <a:gd name="T50" fmla="*/ 12 w 53"/>
                    <a:gd name="T51" fmla="*/ 49 h 52"/>
                    <a:gd name="T52" fmla="*/ 12 w 53"/>
                    <a:gd name="T53" fmla="*/ 49 h 52"/>
                    <a:gd name="T54" fmla="*/ 32 w 53"/>
                    <a:gd name="T55" fmla="*/ 50 h 52"/>
                    <a:gd name="T56" fmla="*/ 46 w 53"/>
                    <a:gd name="T57" fmla="*/ 52 h 52"/>
                    <a:gd name="T58" fmla="*/ 51 w 53"/>
                    <a:gd name="T59" fmla="*/ 52 h 52"/>
                    <a:gd name="T60" fmla="*/ 53 w 53"/>
                    <a:gd name="T61" fmla="*/ 51 h 52"/>
                    <a:gd name="T62" fmla="*/ 53 w 53"/>
                    <a:gd name="T63" fmla="*/ 49 h 52"/>
                    <a:gd name="T64" fmla="*/ 51 w 53"/>
                    <a:gd name="T65" fmla="*/ 44 h 52"/>
                    <a:gd name="T66" fmla="*/ 51 w 53"/>
                    <a:gd name="T67" fmla="*/ 44 h 52"/>
                    <a:gd name="T68" fmla="*/ 49 w 53"/>
                    <a:gd name="T69" fmla="*/ 38 h 52"/>
                    <a:gd name="T70" fmla="*/ 46 w 53"/>
                    <a:gd name="T71" fmla="*/ 33 h 52"/>
                    <a:gd name="T72" fmla="*/ 45 w 53"/>
                    <a:gd name="T73" fmla="*/ 23 h 52"/>
                    <a:gd name="T74" fmla="*/ 46 w 53"/>
                    <a:gd name="T75" fmla="*/ 17 h 52"/>
                    <a:gd name="T76" fmla="*/ 46 w 53"/>
                    <a:gd name="T77" fmla="*/ 15 h 52"/>
                    <a:gd name="T78" fmla="*/ 46 w 53"/>
                    <a:gd name="T79" fmla="*/ 1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52">
                      <a:moveTo>
                        <a:pt x="46" y="15"/>
                      </a:moveTo>
                      <a:lnTo>
                        <a:pt x="46" y="15"/>
                      </a:lnTo>
                      <a:lnTo>
                        <a:pt x="39" y="4"/>
                      </a:lnTo>
                      <a:lnTo>
                        <a:pt x="35" y="0"/>
                      </a:lnTo>
                      <a:lnTo>
                        <a:pt x="34" y="0"/>
                      </a:lnTo>
                      <a:lnTo>
                        <a:pt x="33" y="2"/>
                      </a:lnTo>
                      <a:lnTo>
                        <a:pt x="27" y="10"/>
                      </a:lnTo>
                      <a:lnTo>
                        <a:pt x="27" y="10"/>
                      </a:lnTo>
                      <a:lnTo>
                        <a:pt x="23" y="13"/>
                      </a:lnTo>
                      <a:lnTo>
                        <a:pt x="18" y="16"/>
                      </a:lnTo>
                      <a:lnTo>
                        <a:pt x="13" y="18"/>
                      </a:lnTo>
                      <a:lnTo>
                        <a:pt x="11" y="19"/>
                      </a:lnTo>
                      <a:lnTo>
                        <a:pt x="11" y="22"/>
                      </a:lnTo>
                      <a:lnTo>
                        <a:pt x="11" y="24"/>
                      </a:lnTo>
                      <a:lnTo>
                        <a:pt x="12" y="29"/>
                      </a:lnTo>
                      <a:lnTo>
                        <a:pt x="12" y="29"/>
                      </a:lnTo>
                      <a:lnTo>
                        <a:pt x="12" y="32"/>
                      </a:lnTo>
                      <a:lnTo>
                        <a:pt x="12" y="34"/>
                      </a:lnTo>
                      <a:lnTo>
                        <a:pt x="10" y="38"/>
                      </a:lnTo>
                      <a:lnTo>
                        <a:pt x="6" y="41"/>
                      </a:lnTo>
                      <a:lnTo>
                        <a:pt x="2" y="44"/>
                      </a:lnTo>
                      <a:lnTo>
                        <a:pt x="0" y="46"/>
                      </a:lnTo>
                      <a:lnTo>
                        <a:pt x="0" y="47"/>
                      </a:lnTo>
                      <a:lnTo>
                        <a:pt x="0" y="47"/>
                      </a:lnTo>
                      <a:lnTo>
                        <a:pt x="4" y="49"/>
                      </a:lnTo>
                      <a:lnTo>
                        <a:pt x="12" y="49"/>
                      </a:lnTo>
                      <a:lnTo>
                        <a:pt x="12" y="49"/>
                      </a:lnTo>
                      <a:lnTo>
                        <a:pt x="32" y="50"/>
                      </a:lnTo>
                      <a:lnTo>
                        <a:pt x="46" y="52"/>
                      </a:lnTo>
                      <a:lnTo>
                        <a:pt x="51" y="52"/>
                      </a:lnTo>
                      <a:lnTo>
                        <a:pt x="53" y="51"/>
                      </a:lnTo>
                      <a:lnTo>
                        <a:pt x="53" y="49"/>
                      </a:lnTo>
                      <a:lnTo>
                        <a:pt x="51" y="44"/>
                      </a:lnTo>
                      <a:lnTo>
                        <a:pt x="51" y="44"/>
                      </a:lnTo>
                      <a:lnTo>
                        <a:pt x="49" y="38"/>
                      </a:lnTo>
                      <a:lnTo>
                        <a:pt x="46" y="33"/>
                      </a:lnTo>
                      <a:lnTo>
                        <a:pt x="45" y="23"/>
                      </a:lnTo>
                      <a:lnTo>
                        <a:pt x="46" y="17"/>
                      </a:lnTo>
                      <a:lnTo>
                        <a:pt x="46" y="15"/>
                      </a:lnTo>
                      <a:lnTo>
                        <a:pt x="46" y="1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05" name="Freeform 174">
                  <a:extLst>
                    <a:ext uri="{FF2B5EF4-FFF2-40B4-BE49-F238E27FC236}">
                      <a16:creationId xmlns:a16="http://schemas.microsoft.com/office/drawing/2014/main" id="{1219F50E-D1F4-4854-BBC0-6C1430942626}"/>
                    </a:ext>
                  </a:extLst>
                </p:cNvPr>
                <p:cNvSpPr>
                  <a:spLocks/>
                </p:cNvSpPr>
                <p:nvPr/>
              </p:nvSpPr>
              <p:spPr bwMode="auto">
                <a:xfrm>
                  <a:off x="2145" y="1756"/>
                  <a:ext cx="11" cy="11"/>
                </a:xfrm>
                <a:custGeom>
                  <a:avLst/>
                  <a:gdLst>
                    <a:gd name="T0" fmla="*/ 30 w 35"/>
                    <a:gd name="T1" fmla="*/ 7 h 32"/>
                    <a:gd name="T2" fmla="*/ 30 w 35"/>
                    <a:gd name="T3" fmla="*/ 7 h 32"/>
                    <a:gd name="T4" fmla="*/ 25 w 35"/>
                    <a:gd name="T5" fmla="*/ 5 h 32"/>
                    <a:gd name="T6" fmla="*/ 13 w 35"/>
                    <a:gd name="T7" fmla="*/ 1 h 32"/>
                    <a:gd name="T8" fmla="*/ 9 w 35"/>
                    <a:gd name="T9" fmla="*/ 0 h 32"/>
                    <a:gd name="T10" fmla="*/ 4 w 35"/>
                    <a:gd name="T11" fmla="*/ 1 h 32"/>
                    <a:gd name="T12" fmla="*/ 2 w 35"/>
                    <a:gd name="T13" fmla="*/ 1 h 32"/>
                    <a:gd name="T14" fmla="*/ 1 w 35"/>
                    <a:gd name="T15" fmla="*/ 2 h 32"/>
                    <a:gd name="T16" fmla="*/ 0 w 35"/>
                    <a:gd name="T17" fmla="*/ 5 h 32"/>
                    <a:gd name="T18" fmla="*/ 1 w 35"/>
                    <a:gd name="T19" fmla="*/ 7 h 32"/>
                    <a:gd name="T20" fmla="*/ 1 w 35"/>
                    <a:gd name="T21" fmla="*/ 7 h 32"/>
                    <a:gd name="T22" fmla="*/ 4 w 35"/>
                    <a:gd name="T23" fmla="*/ 18 h 32"/>
                    <a:gd name="T24" fmla="*/ 6 w 35"/>
                    <a:gd name="T25" fmla="*/ 23 h 32"/>
                    <a:gd name="T26" fmla="*/ 7 w 35"/>
                    <a:gd name="T27" fmla="*/ 28 h 32"/>
                    <a:gd name="T28" fmla="*/ 11 w 35"/>
                    <a:gd name="T29" fmla="*/ 30 h 32"/>
                    <a:gd name="T30" fmla="*/ 15 w 35"/>
                    <a:gd name="T31" fmla="*/ 32 h 32"/>
                    <a:gd name="T32" fmla="*/ 19 w 35"/>
                    <a:gd name="T33" fmla="*/ 30 h 32"/>
                    <a:gd name="T34" fmla="*/ 25 w 35"/>
                    <a:gd name="T35" fmla="*/ 27 h 32"/>
                    <a:gd name="T36" fmla="*/ 25 w 35"/>
                    <a:gd name="T37" fmla="*/ 27 h 32"/>
                    <a:gd name="T38" fmla="*/ 32 w 35"/>
                    <a:gd name="T39" fmla="*/ 22 h 32"/>
                    <a:gd name="T40" fmla="*/ 35 w 35"/>
                    <a:gd name="T41" fmla="*/ 17 h 32"/>
                    <a:gd name="T42" fmla="*/ 35 w 35"/>
                    <a:gd name="T43" fmla="*/ 15 h 32"/>
                    <a:gd name="T44" fmla="*/ 35 w 35"/>
                    <a:gd name="T45" fmla="*/ 11 h 32"/>
                    <a:gd name="T46" fmla="*/ 34 w 35"/>
                    <a:gd name="T47" fmla="*/ 10 h 32"/>
                    <a:gd name="T48" fmla="*/ 33 w 35"/>
                    <a:gd name="T49" fmla="*/ 8 h 32"/>
                    <a:gd name="T50" fmla="*/ 30 w 35"/>
                    <a:gd name="T51" fmla="*/ 7 h 32"/>
                    <a:gd name="T52" fmla="*/ 30 w 35"/>
                    <a:gd name="T53" fmla="*/ 7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5" h="32">
                      <a:moveTo>
                        <a:pt x="30" y="7"/>
                      </a:moveTo>
                      <a:lnTo>
                        <a:pt x="30" y="7"/>
                      </a:lnTo>
                      <a:lnTo>
                        <a:pt x="25" y="5"/>
                      </a:lnTo>
                      <a:lnTo>
                        <a:pt x="13" y="1"/>
                      </a:lnTo>
                      <a:lnTo>
                        <a:pt x="9" y="0"/>
                      </a:lnTo>
                      <a:lnTo>
                        <a:pt x="4" y="1"/>
                      </a:lnTo>
                      <a:lnTo>
                        <a:pt x="2" y="1"/>
                      </a:lnTo>
                      <a:lnTo>
                        <a:pt x="1" y="2"/>
                      </a:lnTo>
                      <a:lnTo>
                        <a:pt x="0" y="5"/>
                      </a:lnTo>
                      <a:lnTo>
                        <a:pt x="1" y="7"/>
                      </a:lnTo>
                      <a:lnTo>
                        <a:pt x="1" y="7"/>
                      </a:lnTo>
                      <a:lnTo>
                        <a:pt x="4" y="18"/>
                      </a:lnTo>
                      <a:lnTo>
                        <a:pt x="6" y="23"/>
                      </a:lnTo>
                      <a:lnTo>
                        <a:pt x="7" y="28"/>
                      </a:lnTo>
                      <a:lnTo>
                        <a:pt x="11" y="30"/>
                      </a:lnTo>
                      <a:lnTo>
                        <a:pt x="15" y="32"/>
                      </a:lnTo>
                      <a:lnTo>
                        <a:pt x="19" y="30"/>
                      </a:lnTo>
                      <a:lnTo>
                        <a:pt x="25" y="27"/>
                      </a:lnTo>
                      <a:lnTo>
                        <a:pt x="25" y="27"/>
                      </a:lnTo>
                      <a:lnTo>
                        <a:pt x="32" y="22"/>
                      </a:lnTo>
                      <a:lnTo>
                        <a:pt x="35" y="17"/>
                      </a:lnTo>
                      <a:lnTo>
                        <a:pt x="35" y="15"/>
                      </a:lnTo>
                      <a:lnTo>
                        <a:pt x="35" y="11"/>
                      </a:lnTo>
                      <a:lnTo>
                        <a:pt x="34" y="10"/>
                      </a:lnTo>
                      <a:lnTo>
                        <a:pt x="33" y="8"/>
                      </a:lnTo>
                      <a:lnTo>
                        <a:pt x="30" y="7"/>
                      </a:lnTo>
                      <a:lnTo>
                        <a:pt x="30" y="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0" name="Freeform 175">
                  <a:extLst>
                    <a:ext uri="{FF2B5EF4-FFF2-40B4-BE49-F238E27FC236}">
                      <a16:creationId xmlns:a16="http://schemas.microsoft.com/office/drawing/2014/main" id="{DAA0FF44-0A82-4A5B-9CC2-B62A5B44033D}"/>
                    </a:ext>
                  </a:extLst>
                </p:cNvPr>
                <p:cNvSpPr>
                  <a:spLocks/>
                </p:cNvSpPr>
                <p:nvPr/>
              </p:nvSpPr>
              <p:spPr bwMode="auto">
                <a:xfrm>
                  <a:off x="2153" y="1706"/>
                  <a:ext cx="26" cy="17"/>
                </a:xfrm>
                <a:custGeom>
                  <a:avLst/>
                  <a:gdLst>
                    <a:gd name="T0" fmla="*/ 30 w 78"/>
                    <a:gd name="T1" fmla="*/ 39 h 53"/>
                    <a:gd name="T2" fmla="*/ 30 w 78"/>
                    <a:gd name="T3" fmla="*/ 39 h 53"/>
                    <a:gd name="T4" fmla="*/ 43 w 78"/>
                    <a:gd name="T5" fmla="*/ 44 h 53"/>
                    <a:gd name="T6" fmla="*/ 62 w 78"/>
                    <a:gd name="T7" fmla="*/ 50 h 53"/>
                    <a:gd name="T8" fmla="*/ 71 w 78"/>
                    <a:gd name="T9" fmla="*/ 51 h 53"/>
                    <a:gd name="T10" fmla="*/ 77 w 78"/>
                    <a:gd name="T11" fmla="*/ 53 h 53"/>
                    <a:gd name="T12" fmla="*/ 78 w 78"/>
                    <a:gd name="T13" fmla="*/ 51 h 53"/>
                    <a:gd name="T14" fmla="*/ 78 w 78"/>
                    <a:gd name="T15" fmla="*/ 50 h 53"/>
                    <a:gd name="T16" fmla="*/ 77 w 78"/>
                    <a:gd name="T17" fmla="*/ 48 h 53"/>
                    <a:gd name="T18" fmla="*/ 75 w 78"/>
                    <a:gd name="T19" fmla="*/ 44 h 53"/>
                    <a:gd name="T20" fmla="*/ 75 w 78"/>
                    <a:gd name="T21" fmla="*/ 44 h 53"/>
                    <a:gd name="T22" fmla="*/ 53 w 78"/>
                    <a:gd name="T23" fmla="*/ 25 h 53"/>
                    <a:gd name="T24" fmla="*/ 45 w 78"/>
                    <a:gd name="T25" fmla="*/ 19 h 53"/>
                    <a:gd name="T26" fmla="*/ 45 w 78"/>
                    <a:gd name="T27" fmla="*/ 19 h 53"/>
                    <a:gd name="T28" fmla="*/ 37 w 78"/>
                    <a:gd name="T29" fmla="*/ 14 h 53"/>
                    <a:gd name="T30" fmla="*/ 20 w 78"/>
                    <a:gd name="T31" fmla="*/ 6 h 53"/>
                    <a:gd name="T32" fmla="*/ 13 w 78"/>
                    <a:gd name="T33" fmla="*/ 3 h 53"/>
                    <a:gd name="T34" fmla="*/ 5 w 78"/>
                    <a:gd name="T35" fmla="*/ 0 h 53"/>
                    <a:gd name="T36" fmla="*/ 3 w 78"/>
                    <a:gd name="T37" fmla="*/ 0 h 53"/>
                    <a:gd name="T38" fmla="*/ 0 w 78"/>
                    <a:gd name="T39" fmla="*/ 1 h 53"/>
                    <a:gd name="T40" fmla="*/ 0 w 78"/>
                    <a:gd name="T41" fmla="*/ 3 h 53"/>
                    <a:gd name="T42" fmla="*/ 0 w 78"/>
                    <a:gd name="T43" fmla="*/ 5 h 53"/>
                    <a:gd name="T44" fmla="*/ 0 w 78"/>
                    <a:gd name="T45" fmla="*/ 5 h 53"/>
                    <a:gd name="T46" fmla="*/ 3 w 78"/>
                    <a:gd name="T47" fmla="*/ 11 h 53"/>
                    <a:gd name="T48" fmla="*/ 8 w 78"/>
                    <a:gd name="T49" fmla="*/ 17 h 53"/>
                    <a:gd name="T50" fmla="*/ 17 w 78"/>
                    <a:gd name="T51" fmla="*/ 28 h 53"/>
                    <a:gd name="T52" fmla="*/ 30 w 78"/>
                    <a:gd name="T53" fmla="*/ 39 h 53"/>
                    <a:gd name="T54" fmla="*/ 30 w 78"/>
                    <a:gd name="T55" fmla="*/ 39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8" h="53">
                      <a:moveTo>
                        <a:pt x="30" y="39"/>
                      </a:moveTo>
                      <a:lnTo>
                        <a:pt x="30" y="39"/>
                      </a:lnTo>
                      <a:lnTo>
                        <a:pt x="43" y="44"/>
                      </a:lnTo>
                      <a:lnTo>
                        <a:pt x="62" y="50"/>
                      </a:lnTo>
                      <a:lnTo>
                        <a:pt x="71" y="51"/>
                      </a:lnTo>
                      <a:lnTo>
                        <a:pt x="77" y="53"/>
                      </a:lnTo>
                      <a:lnTo>
                        <a:pt x="78" y="51"/>
                      </a:lnTo>
                      <a:lnTo>
                        <a:pt x="78" y="50"/>
                      </a:lnTo>
                      <a:lnTo>
                        <a:pt x="77" y="48"/>
                      </a:lnTo>
                      <a:lnTo>
                        <a:pt x="75" y="44"/>
                      </a:lnTo>
                      <a:lnTo>
                        <a:pt x="75" y="44"/>
                      </a:lnTo>
                      <a:lnTo>
                        <a:pt x="53" y="25"/>
                      </a:lnTo>
                      <a:lnTo>
                        <a:pt x="45" y="19"/>
                      </a:lnTo>
                      <a:lnTo>
                        <a:pt x="45" y="19"/>
                      </a:lnTo>
                      <a:lnTo>
                        <a:pt x="37" y="14"/>
                      </a:lnTo>
                      <a:lnTo>
                        <a:pt x="20" y="6"/>
                      </a:lnTo>
                      <a:lnTo>
                        <a:pt x="13" y="3"/>
                      </a:lnTo>
                      <a:lnTo>
                        <a:pt x="5" y="0"/>
                      </a:lnTo>
                      <a:lnTo>
                        <a:pt x="3" y="0"/>
                      </a:lnTo>
                      <a:lnTo>
                        <a:pt x="0" y="1"/>
                      </a:lnTo>
                      <a:lnTo>
                        <a:pt x="0" y="3"/>
                      </a:lnTo>
                      <a:lnTo>
                        <a:pt x="0" y="5"/>
                      </a:lnTo>
                      <a:lnTo>
                        <a:pt x="0" y="5"/>
                      </a:lnTo>
                      <a:lnTo>
                        <a:pt x="3" y="11"/>
                      </a:lnTo>
                      <a:lnTo>
                        <a:pt x="8" y="17"/>
                      </a:lnTo>
                      <a:lnTo>
                        <a:pt x="17" y="28"/>
                      </a:lnTo>
                      <a:lnTo>
                        <a:pt x="30" y="39"/>
                      </a:lnTo>
                      <a:lnTo>
                        <a:pt x="30" y="3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1" name="Freeform 176">
                  <a:extLst>
                    <a:ext uri="{FF2B5EF4-FFF2-40B4-BE49-F238E27FC236}">
                      <a16:creationId xmlns:a16="http://schemas.microsoft.com/office/drawing/2014/main" id="{B3CFFC2D-131C-4600-A931-AEAEE9593EAC}"/>
                    </a:ext>
                  </a:extLst>
                </p:cNvPr>
                <p:cNvSpPr>
                  <a:spLocks/>
                </p:cNvSpPr>
                <p:nvPr/>
              </p:nvSpPr>
              <p:spPr bwMode="auto">
                <a:xfrm>
                  <a:off x="2367" y="1433"/>
                  <a:ext cx="23" cy="10"/>
                </a:xfrm>
                <a:custGeom>
                  <a:avLst/>
                  <a:gdLst>
                    <a:gd name="T0" fmla="*/ 10 w 70"/>
                    <a:gd name="T1" fmla="*/ 13 h 31"/>
                    <a:gd name="T2" fmla="*/ 10 w 70"/>
                    <a:gd name="T3" fmla="*/ 13 h 31"/>
                    <a:gd name="T4" fmla="*/ 8 w 70"/>
                    <a:gd name="T5" fmla="*/ 11 h 31"/>
                    <a:gd name="T6" fmla="*/ 5 w 70"/>
                    <a:gd name="T7" fmla="*/ 11 h 31"/>
                    <a:gd name="T8" fmla="*/ 3 w 70"/>
                    <a:gd name="T9" fmla="*/ 14 h 31"/>
                    <a:gd name="T10" fmla="*/ 2 w 70"/>
                    <a:gd name="T11" fmla="*/ 16 h 31"/>
                    <a:gd name="T12" fmla="*/ 0 w 70"/>
                    <a:gd name="T13" fmla="*/ 20 h 31"/>
                    <a:gd name="T14" fmla="*/ 2 w 70"/>
                    <a:gd name="T15" fmla="*/ 22 h 31"/>
                    <a:gd name="T16" fmla="*/ 4 w 70"/>
                    <a:gd name="T17" fmla="*/ 25 h 31"/>
                    <a:gd name="T18" fmla="*/ 9 w 70"/>
                    <a:gd name="T19" fmla="*/ 26 h 31"/>
                    <a:gd name="T20" fmla="*/ 9 w 70"/>
                    <a:gd name="T21" fmla="*/ 26 h 31"/>
                    <a:gd name="T22" fmla="*/ 19 w 70"/>
                    <a:gd name="T23" fmla="*/ 26 h 31"/>
                    <a:gd name="T24" fmla="*/ 27 w 70"/>
                    <a:gd name="T25" fmla="*/ 27 h 31"/>
                    <a:gd name="T26" fmla="*/ 36 w 70"/>
                    <a:gd name="T27" fmla="*/ 30 h 31"/>
                    <a:gd name="T28" fmla="*/ 48 w 70"/>
                    <a:gd name="T29" fmla="*/ 31 h 31"/>
                    <a:gd name="T30" fmla="*/ 48 w 70"/>
                    <a:gd name="T31" fmla="*/ 31 h 31"/>
                    <a:gd name="T32" fmla="*/ 60 w 70"/>
                    <a:gd name="T33" fmla="*/ 30 h 31"/>
                    <a:gd name="T34" fmla="*/ 65 w 70"/>
                    <a:gd name="T35" fmla="*/ 28 h 31"/>
                    <a:gd name="T36" fmla="*/ 68 w 70"/>
                    <a:gd name="T37" fmla="*/ 27 h 31"/>
                    <a:gd name="T38" fmla="*/ 70 w 70"/>
                    <a:gd name="T39" fmla="*/ 26 h 31"/>
                    <a:gd name="T40" fmla="*/ 70 w 70"/>
                    <a:gd name="T41" fmla="*/ 23 h 31"/>
                    <a:gd name="T42" fmla="*/ 67 w 70"/>
                    <a:gd name="T43" fmla="*/ 22 h 31"/>
                    <a:gd name="T44" fmla="*/ 62 w 70"/>
                    <a:gd name="T45" fmla="*/ 21 h 31"/>
                    <a:gd name="T46" fmla="*/ 62 w 70"/>
                    <a:gd name="T47" fmla="*/ 21 h 31"/>
                    <a:gd name="T48" fmla="*/ 48 w 70"/>
                    <a:gd name="T49" fmla="*/ 16 h 31"/>
                    <a:gd name="T50" fmla="*/ 30 w 70"/>
                    <a:gd name="T51" fmla="*/ 9 h 31"/>
                    <a:gd name="T52" fmla="*/ 9 w 70"/>
                    <a:gd name="T53" fmla="*/ 0 h 31"/>
                    <a:gd name="T54" fmla="*/ 10 w 70"/>
                    <a:gd name="T55" fmla="*/ 13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70" h="31">
                      <a:moveTo>
                        <a:pt x="10" y="13"/>
                      </a:moveTo>
                      <a:lnTo>
                        <a:pt x="10" y="13"/>
                      </a:lnTo>
                      <a:lnTo>
                        <a:pt x="8" y="11"/>
                      </a:lnTo>
                      <a:lnTo>
                        <a:pt x="5" y="11"/>
                      </a:lnTo>
                      <a:lnTo>
                        <a:pt x="3" y="14"/>
                      </a:lnTo>
                      <a:lnTo>
                        <a:pt x="2" y="16"/>
                      </a:lnTo>
                      <a:lnTo>
                        <a:pt x="0" y="20"/>
                      </a:lnTo>
                      <a:lnTo>
                        <a:pt x="2" y="22"/>
                      </a:lnTo>
                      <a:lnTo>
                        <a:pt x="4" y="25"/>
                      </a:lnTo>
                      <a:lnTo>
                        <a:pt x="9" y="26"/>
                      </a:lnTo>
                      <a:lnTo>
                        <a:pt x="9" y="26"/>
                      </a:lnTo>
                      <a:lnTo>
                        <a:pt x="19" y="26"/>
                      </a:lnTo>
                      <a:lnTo>
                        <a:pt x="27" y="27"/>
                      </a:lnTo>
                      <a:lnTo>
                        <a:pt x="36" y="30"/>
                      </a:lnTo>
                      <a:lnTo>
                        <a:pt x="48" y="31"/>
                      </a:lnTo>
                      <a:lnTo>
                        <a:pt x="48" y="31"/>
                      </a:lnTo>
                      <a:lnTo>
                        <a:pt x="60" y="30"/>
                      </a:lnTo>
                      <a:lnTo>
                        <a:pt x="65" y="28"/>
                      </a:lnTo>
                      <a:lnTo>
                        <a:pt x="68" y="27"/>
                      </a:lnTo>
                      <a:lnTo>
                        <a:pt x="70" y="26"/>
                      </a:lnTo>
                      <a:lnTo>
                        <a:pt x="70" y="23"/>
                      </a:lnTo>
                      <a:lnTo>
                        <a:pt x="67" y="22"/>
                      </a:lnTo>
                      <a:lnTo>
                        <a:pt x="62" y="21"/>
                      </a:lnTo>
                      <a:lnTo>
                        <a:pt x="62" y="21"/>
                      </a:lnTo>
                      <a:lnTo>
                        <a:pt x="48" y="16"/>
                      </a:lnTo>
                      <a:lnTo>
                        <a:pt x="30" y="9"/>
                      </a:lnTo>
                      <a:lnTo>
                        <a:pt x="9" y="0"/>
                      </a:lnTo>
                      <a:lnTo>
                        <a:pt x="1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2" name="Freeform 177">
                  <a:extLst>
                    <a:ext uri="{FF2B5EF4-FFF2-40B4-BE49-F238E27FC236}">
                      <a16:creationId xmlns:a16="http://schemas.microsoft.com/office/drawing/2014/main" id="{94793234-B40C-4586-B411-45478EAD199B}"/>
                    </a:ext>
                  </a:extLst>
                </p:cNvPr>
                <p:cNvSpPr>
                  <a:spLocks/>
                </p:cNvSpPr>
                <p:nvPr/>
              </p:nvSpPr>
              <p:spPr bwMode="auto">
                <a:xfrm>
                  <a:off x="2060" y="1336"/>
                  <a:ext cx="26" cy="13"/>
                </a:xfrm>
                <a:custGeom>
                  <a:avLst/>
                  <a:gdLst>
                    <a:gd name="T0" fmla="*/ 49 w 78"/>
                    <a:gd name="T1" fmla="*/ 1 h 41"/>
                    <a:gd name="T2" fmla="*/ 49 w 78"/>
                    <a:gd name="T3" fmla="*/ 1 h 41"/>
                    <a:gd name="T4" fmla="*/ 40 w 78"/>
                    <a:gd name="T5" fmla="*/ 0 h 41"/>
                    <a:gd name="T6" fmla="*/ 32 w 78"/>
                    <a:gd name="T7" fmla="*/ 0 h 41"/>
                    <a:gd name="T8" fmla="*/ 21 w 78"/>
                    <a:gd name="T9" fmla="*/ 1 h 41"/>
                    <a:gd name="T10" fmla="*/ 12 w 78"/>
                    <a:gd name="T11" fmla="*/ 2 h 41"/>
                    <a:gd name="T12" fmla="*/ 5 w 78"/>
                    <a:gd name="T13" fmla="*/ 6 h 41"/>
                    <a:gd name="T14" fmla="*/ 0 w 78"/>
                    <a:gd name="T15" fmla="*/ 8 h 41"/>
                    <a:gd name="T16" fmla="*/ 0 w 78"/>
                    <a:gd name="T17" fmla="*/ 9 h 41"/>
                    <a:gd name="T18" fmla="*/ 0 w 78"/>
                    <a:gd name="T19" fmla="*/ 12 h 41"/>
                    <a:gd name="T20" fmla="*/ 1 w 78"/>
                    <a:gd name="T21" fmla="*/ 13 h 41"/>
                    <a:gd name="T22" fmla="*/ 5 w 78"/>
                    <a:gd name="T23" fmla="*/ 16 h 41"/>
                    <a:gd name="T24" fmla="*/ 5 w 78"/>
                    <a:gd name="T25" fmla="*/ 16 h 41"/>
                    <a:gd name="T26" fmla="*/ 11 w 78"/>
                    <a:gd name="T27" fmla="*/ 18 h 41"/>
                    <a:gd name="T28" fmla="*/ 14 w 78"/>
                    <a:gd name="T29" fmla="*/ 19 h 41"/>
                    <a:gd name="T30" fmla="*/ 16 w 78"/>
                    <a:gd name="T31" fmla="*/ 19 h 41"/>
                    <a:gd name="T32" fmla="*/ 17 w 78"/>
                    <a:gd name="T33" fmla="*/ 19 h 41"/>
                    <a:gd name="T34" fmla="*/ 18 w 78"/>
                    <a:gd name="T35" fmla="*/ 18 h 41"/>
                    <a:gd name="T36" fmla="*/ 22 w 78"/>
                    <a:gd name="T37" fmla="*/ 19 h 41"/>
                    <a:gd name="T38" fmla="*/ 34 w 78"/>
                    <a:gd name="T39" fmla="*/ 25 h 41"/>
                    <a:gd name="T40" fmla="*/ 34 w 78"/>
                    <a:gd name="T41" fmla="*/ 25 h 41"/>
                    <a:gd name="T42" fmla="*/ 51 w 78"/>
                    <a:gd name="T43" fmla="*/ 35 h 41"/>
                    <a:gd name="T44" fmla="*/ 63 w 78"/>
                    <a:gd name="T45" fmla="*/ 40 h 41"/>
                    <a:gd name="T46" fmla="*/ 68 w 78"/>
                    <a:gd name="T47" fmla="*/ 41 h 41"/>
                    <a:gd name="T48" fmla="*/ 72 w 78"/>
                    <a:gd name="T49" fmla="*/ 41 h 41"/>
                    <a:gd name="T50" fmla="*/ 74 w 78"/>
                    <a:gd name="T51" fmla="*/ 40 h 41"/>
                    <a:gd name="T52" fmla="*/ 77 w 78"/>
                    <a:gd name="T53" fmla="*/ 37 h 41"/>
                    <a:gd name="T54" fmla="*/ 77 w 78"/>
                    <a:gd name="T55" fmla="*/ 37 h 41"/>
                    <a:gd name="T56" fmla="*/ 78 w 78"/>
                    <a:gd name="T57" fmla="*/ 35 h 41"/>
                    <a:gd name="T58" fmla="*/ 74 w 78"/>
                    <a:gd name="T59" fmla="*/ 36 h 41"/>
                    <a:gd name="T60" fmla="*/ 73 w 78"/>
                    <a:gd name="T61" fmla="*/ 37 h 41"/>
                    <a:gd name="T62" fmla="*/ 71 w 78"/>
                    <a:gd name="T63" fmla="*/ 36 h 41"/>
                    <a:gd name="T64" fmla="*/ 69 w 78"/>
                    <a:gd name="T65" fmla="*/ 35 h 41"/>
                    <a:gd name="T66" fmla="*/ 69 w 78"/>
                    <a:gd name="T67" fmla="*/ 30 h 41"/>
                    <a:gd name="T68" fmla="*/ 69 w 78"/>
                    <a:gd name="T69" fmla="*/ 30 h 41"/>
                    <a:gd name="T70" fmla="*/ 69 w 78"/>
                    <a:gd name="T71" fmla="*/ 25 h 41"/>
                    <a:gd name="T72" fmla="*/ 71 w 78"/>
                    <a:gd name="T73" fmla="*/ 23 h 41"/>
                    <a:gd name="T74" fmla="*/ 72 w 78"/>
                    <a:gd name="T75" fmla="*/ 20 h 41"/>
                    <a:gd name="T76" fmla="*/ 73 w 78"/>
                    <a:gd name="T77" fmla="*/ 19 h 41"/>
                    <a:gd name="T78" fmla="*/ 77 w 78"/>
                    <a:gd name="T79" fmla="*/ 17 h 41"/>
                    <a:gd name="T80" fmla="*/ 78 w 78"/>
                    <a:gd name="T81" fmla="*/ 16 h 41"/>
                    <a:gd name="T82" fmla="*/ 78 w 78"/>
                    <a:gd name="T83" fmla="*/ 13 h 41"/>
                    <a:gd name="T84" fmla="*/ 78 w 78"/>
                    <a:gd name="T85" fmla="*/ 13 h 41"/>
                    <a:gd name="T86" fmla="*/ 77 w 78"/>
                    <a:gd name="T87" fmla="*/ 11 h 41"/>
                    <a:gd name="T88" fmla="*/ 73 w 78"/>
                    <a:gd name="T89" fmla="*/ 8 h 41"/>
                    <a:gd name="T90" fmla="*/ 63 w 78"/>
                    <a:gd name="T91" fmla="*/ 5 h 41"/>
                    <a:gd name="T92" fmla="*/ 49 w 78"/>
                    <a:gd name="T93" fmla="*/ 1 h 41"/>
                    <a:gd name="T94" fmla="*/ 49 w 78"/>
                    <a:gd name="T95" fmla="*/ 1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8" h="41">
                      <a:moveTo>
                        <a:pt x="49" y="1"/>
                      </a:moveTo>
                      <a:lnTo>
                        <a:pt x="49" y="1"/>
                      </a:lnTo>
                      <a:lnTo>
                        <a:pt x="40" y="0"/>
                      </a:lnTo>
                      <a:lnTo>
                        <a:pt x="32" y="0"/>
                      </a:lnTo>
                      <a:lnTo>
                        <a:pt x="21" y="1"/>
                      </a:lnTo>
                      <a:lnTo>
                        <a:pt x="12" y="2"/>
                      </a:lnTo>
                      <a:lnTo>
                        <a:pt x="5" y="6"/>
                      </a:lnTo>
                      <a:lnTo>
                        <a:pt x="0" y="8"/>
                      </a:lnTo>
                      <a:lnTo>
                        <a:pt x="0" y="9"/>
                      </a:lnTo>
                      <a:lnTo>
                        <a:pt x="0" y="12"/>
                      </a:lnTo>
                      <a:lnTo>
                        <a:pt x="1" y="13"/>
                      </a:lnTo>
                      <a:lnTo>
                        <a:pt x="5" y="16"/>
                      </a:lnTo>
                      <a:lnTo>
                        <a:pt x="5" y="16"/>
                      </a:lnTo>
                      <a:lnTo>
                        <a:pt x="11" y="18"/>
                      </a:lnTo>
                      <a:lnTo>
                        <a:pt x="14" y="19"/>
                      </a:lnTo>
                      <a:lnTo>
                        <a:pt x="16" y="19"/>
                      </a:lnTo>
                      <a:lnTo>
                        <a:pt x="17" y="19"/>
                      </a:lnTo>
                      <a:lnTo>
                        <a:pt x="18" y="18"/>
                      </a:lnTo>
                      <a:lnTo>
                        <a:pt x="22" y="19"/>
                      </a:lnTo>
                      <a:lnTo>
                        <a:pt x="34" y="25"/>
                      </a:lnTo>
                      <a:lnTo>
                        <a:pt x="34" y="25"/>
                      </a:lnTo>
                      <a:lnTo>
                        <a:pt x="51" y="35"/>
                      </a:lnTo>
                      <a:lnTo>
                        <a:pt x="63" y="40"/>
                      </a:lnTo>
                      <a:lnTo>
                        <a:pt x="68" y="41"/>
                      </a:lnTo>
                      <a:lnTo>
                        <a:pt x="72" y="41"/>
                      </a:lnTo>
                      <a:lnTo>
                        <a:pt x="74" y="40"/>
                      </a:lnTo>
                      <a:lnTo>
                        <a:pt x="77" y="37"/>
                      </a:lnTo>
                      <a:lnTo>
                        <a:pt x="77" y="37"/>
                      </a:lnTo>
                      <a:lnTo>
                        <a:pt x="78" y="35"/>
                      </a:lnTo>
                      <a:lnTo>
                        <a:pt x="74" y="36"/>
                      </a:lnTo>
                      <a:lnTo>
                        <a:pt x="73" y="37"/>
                      </a:lnTo>
                      <a:lnTo>
                        <a:pt x="71" y="36"/>
                      </a:lnTo>
                      <a:lnTo>
                        <a:pt x="69" y="35"/>
                      </a:lnTo>
                      <a:lnTo>
                        <a:pt x="69" y="30"/>
                      </a:lnTo>
                      <a:lnTo>
                        <a:pt x="69" y="30"/>
                      </a:lnTo>
                      <a:lnTo>
                        <a:pt x="69" y="25"/>
                      </a:lnTo>
                      <a:lnTo>
                        <a:pt x="71" y="23"/>
                      </a:lnTo>
                      <a:lnTo>
                        <a:pt x="72" y="20"/>
                      </a:lnTo>
                      <a:lnTo>
                        <a:pt x="73" y="19"/>
                      </a:lnTo>
                      <a:lnTo>
                        <a:pt x="77" y="17"/>
                      </a:lnTo>
                      <a:lnTo>
                        <a:pt x="78" y="16"/>
                      </a:lnTo>
                      <a:lnTo>
                        <a:pt x="78" y="13"/>
                      </a:lnTo>
                      <a:lnTo>
                        <a:pt x="78" y="13"/>
                      </a:lnTo>
                      <a:lnTo>
                        <a:pt x="77" y="11"/>
                      </a:lnTo>
                      <a:lnTo>
                        <a:pt x="73" y="8"/>
                      </a:lnTo>
                      <a:lnTo>
                        <a:pt x="63" y="5"/>
                      </a:lnTo>
                      <a:lnTo>
                        <a:pt x="49" y="1"/>
                      </a:lnTo>
                      <a:lnTo>
                        <a:pt x="49"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3" name="Freeform 178">
                  <a:extLst>
                    <a:ext uri="{FF2B5EF4-FFF2-40B4-BE49-F238E27FC236}">
                      <a16:creationId xmlns:a16="http://schemas.microsoft.com/office/drawing/2014/main" id="{343D6059-6D3D-4021-9D8B-4C4274A8EB82}"/>
                    </a:ext>
                  </a:extLst>
                </p:cNvPr>
                <p:cNvSpPr>
                  <a:spLocks/>
                </p:cNvSpPr>
                <p:nvPr/>
              </p:nvSpPr>
              <p:spPr bwMode="auto">
                <a:xfrm>
                  <a:off x="1794" y="2104"/>
                  <a:ext cx="137" cy="50"/>
                </a:xfrm>
                <a:custGeom>
                  <a:avLst/>
                  <a:gdLst>
                    <a:gd name="T0" fmla="*/ 273 w 412"/>
                    <a:gd name="T1" fmla="*/ 49 h 150"/>
                    <a:gd name="T2" fmla="*/ 255 w 412"/>
                    <a:gd name="T3" fmla="*/ 36 h 150"/>
                    <a:gd name="T4" fmla="*/ 240 w 412"/>
                    <a:gd name="T5" fmla="*/ 32 h 150"/>
                    <a:gd name="T6" fmla="*/ 212 w 412"/>
                    <a:gd name="T7" fmla="*/ 24 h 150"/>
                    <a:gd name="T8" fmla="*/ 200 w 412"/>
                    <a:gd name="T9" fmla="*/ 13 h 150"/>
                    <a:gd name="T10" fmla="*/ 177 w 412"/>
                    <a:gd name="T11" fmla="*/ 8 h 150"/>
                    <a:gd name="T12" fmla="*/ 152 w 412"/>
                    <a:gd name="T13" fmla="*/ 3 h 150"/>
                    <a:gd name="T14" fmla="*/ 139 w 412"/>
                    <a:gd name="T15" fmla="*/ 0 h 150"/>
                    <a:gd name="T16" fmla="*/ 108 w 412"/>
                    <a:gd name="T17" fmla="*/ 3 h 150"/>
                    <a:gd name="T18" fmla="*/ 73 w 412"/>
                    <a:gd name="T19" fmla="*/ 8 h 150"/>
                    <a:gd name="T20" fmla="*/ 58 w 412"/>
                    <a:gd name="T21" fmla="*/ 7 h 150"/>
                    <a:gd name="T22" fmla="*/ 50 w 412"/>
                    <a:gd name="T23" fmla="*/ 12 h 150"/>
                    <a:gd name="T24" fmla="*/ 30 w 412"/>
                    <a:gd name="T25" fmla="*/ 30 h 150"/>
                    <a:gd name="T26" fmla="*/ 1 w 412"/>
                    <a:gd name="T27" fmla="*/ 54 h 150"/>
                    <a:gd name="T28" fmla="*/ 1 w 412"/>
                    <a:gd name="T29" fmla="*/ 58 h 150"/>
                    <a:gd name="T30" fmla="*/ 14 w 412"/>
                    <a:gd name="T31" fmla="*/ 58 h 150"/>
                    <a:gd name="T32" fmla="*/ 52 w 412"/>
                    <a:gd name="T33" fmla="*/ 46 h 150"/>
                    <a:gd name="T34" fmla="*/ 67 w 412"/>
                    <a:gd name="T35" fmla="*/ 37 h 150"/>
                    <a:gd name="T36" fmla="*/ 92 w 412"/>
                    <a:gd name="T37" fmla="*/ 19 h 150"/>
                    <a:gd name="T38" fmla="*/ 103 w 412"/>
                    <a:gd name="T39" fmla="*/ 18 h 150"/>
                    <a:gd name="T40" fmla="*/ 120 w 412"/>
                    <a:gd name="T41" fmla="*/ 12 h 150"/>
                    <a:gd name="T42" fmla="*/ 122 w 412"/>
                    <a:gd name="T43" fmla="*/ 18 h 150"/>
                    <a:gd name="T44" fmla="*/ 116 w 412"/>
                    <a:gd name="T45" fmla="*/ 25 h 150"/>
                    <a:gd name="T46" fmla="*/ 107 w 412"/>
                    <a:gd name="T47" fmla="*/ 32 h 150"/>
                    <a:gd name="T48" fmla="*/ 118 w 412"/>
                    <a:gd name="T49" fmla="*/ 37 h 150"/>
                    <a:gd name="T50" fmla="*/ 149 w 412"/>
                    <a:gd name="T51" fmla="*/ 43 h 150"/>
                    <a:gd name="T52" fmla="*/ 177 w 412"/>
                    <a:gd name="T53" fmla="*/ 48 h 150"/>
                    <a:gd name="T54" fmla="*/ 186 w 412"/>
                    <a:gd name="T55" fmla="*/ 53 h 150"/>
                    <a:gd name="T56" fmla="*/ 199 w 412"/>
                    <a:gd name="T57" fmla="*/ 63 h 150"/>
                    <a:gd name="T58" fmla="*/ 211 w 412"/>
                    <a:gd name="T59" fmla="*/ 65 h 150"/>
                    <a:gd name="T60" fmla="*/ 232 w 412"/>
                    <a:gd name="T61" fmla="*/ 63 h 150"/>
                    <a:gd name="T62" fmla="*/ 240 w 412"/>
                    <a:gd name="T63" fmla="*/ 77 h 150"/>
                    <a:gd name="T64" fmla="*/ 247 w 412"/>
                    <a:gd name="T65" fmla="*/ 91 h 150"/>
                    <a:gd name="T66" fmla="*/ 263 w 412"/>
                    <a:gd name="T67" fmla="*/ 102 h 150"/>
                    <a:gd name="T68" fmla="*/ 283 w 412"/>
                    <a:gd name="T69" fmla="*/ 110 h 150"/>
                    <a:gd name="T70" fmla="*/ 302 w 412"/>
                    <a:gd name="T71" fmla="*/ 113 h 150"/>
                    <a:gd name="T72" fmla="*/ 295 w 412"/>
                    <a:gd name="T73" fmla="*/ 121 h 150"/>
                    <a:gd name="T74" fmla="*/ 279 w 412"/>
                    <a:gd name="T75" fmla="*/ 131 h 150"/>
                    <a:gd name="T76" fmla="*/ 260 w 412"/>
                    <a:gd name="T77" fmla="*/ 141 h 150"/>
                    <a:gd name="T78" fmla="*/ 324 w 412"/>
                    <a:gd name="T79" fmla="*/ 142 h 150"/>
                    <a:gd name="T80" fmla="*/ 332 w 412"/>
                    <a:gd name="T81" fmla="*/ 143 h 150"/>
                    <a:gd name="T82" fmla="*/ 344 w 412"/>
                    <a:gd name="T83" fmla="*/ 150 h 150"/>
                    <a:gd name="T84" fmla="*/ 359 w 412"/>
                    <a:gd name="T85" fmla="*/ 147 h 150"/>
                    <a:gd name="T86" fmla="*/ 382 w 412"/>
                    <a:gd name="T87" fmla="*/ 142 h 150"/>
                    <a:gd name="T88" fmla="*/ 393 w 412"/>
                    <a:gd name="T89" fmla="*/ 137 h 150"/>
                    <a:gd name="T90" fmla="*/ 403 w 412"/>
                    <a:gd name="T91" fmla="*/ 131 h 150"/>
                    <a:gd name="T92" fmla="*/ 412 w 412"/>
                    <a:gd name="T93" fmla="*/ 122 h 150"/>
                    <a:gd name="T94" fmla="*/ 400 w 412"/>
                    <a:gd name="T95" fmla="*/ 116 h 150"/>
                    <a:gd name="T96" fmla="*/ 372 w 412"/>
                    <a:gd name="T97" fmla="*/ 113 h 150"/>
                    <a:gd name="T98" fmla="*/ 355 w 412"/>
                    <a:gd name="T99" fmla="*/ 108 h 150"/>
                    <a:gd name="T100" fmla="*/ 338 w 412"/>
                    <a:gd name="T101" fmla="*/ 91 h 150"/>
                    <a:gd name="T102" fmla="*/ 314 w 412"/>
                    <a:gd name="T103" fmla="*/ 77 h 150"/>
                    <a:gd name="T104" fmla="*/ 287 w 412"/>
                    <a:gd name="T105"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12" h="150">
                      <a:moveTo>
                        <a:pt x="275" y="53"/>
                      </a:moveTo>
                      <a:lnTo>
                        <a:pt x="275" y="53"/>
                      </a:lnTo>
                      <a:lnTo>
                        <a:pt x="273" y="49"/>
                      </a:lnTo>
                      <a:lnTo>
                        <a:pt x="266" y="43"/>
                      </a:lnTo>
                      <a:lnTo>
                        <a:pt x="261" y="40"/>
                      </a:lnTo>
                      <a:lnTo>
                        <a:pt x="255" y="36"/>
                      </a:lnTo>
                      <a:lnTo>
                        <a:pt x="247" y="34"/>
                      </a:lnTo>
                      <a:lnTo>
                        <a:pt x="240" y="32"/>
                      </a:lnTo>
                      <a:lnTo>
                        <a:pt x="240" y="32"/>
                      </a:lnTo>
                      <a:lnTo>
                        <a:pt x="228" y="31"/>
                      </a:lnTo>
                      <a:lnTo>
                        <a:pt x="219" y="29"/>
                      </a:lnTo>
                      <a:lnTo>
                        <a:pt x="212" y="24"/>
                      </a:lnTo>
                      <a:lnTo>
                        <a:pt x="206" y="18"/>
                      </a:lnTo>
                      <a:lnTo>
                        <a:pt x="206" y="18"/>
                      </a:lnTo>
                      <a:lnTo>
                        <a:pt x="200" y="13"/>
                      </a:lnTo>
                      <a:lnTo>
                        <a:pt x="195" y="12"/>
                      </a:lnTo>
                      <a:lnTo>
                        <a:pt x="188" y="11"/>
                      </a:lnTo>
                      <a:lnTo>
                        <a:pt x="177" y="8"/>
                      </a:lnTo>
                      <a:lnTo>
                        <a:pt x="177" y="8"/>
                      </a:lnTo>
                      <a:lnTo>
                        <a:pt x="165" y="6"/>
                      </a:lnTo>
                      <a:lnTo>
                        <a:pt x="152" y="3"/>
                      </a:lnTo>
                      <a:lnTo>
                        <a:pt x="152" y="3"/>
                      </a:lnTo>
                      <a:lnTo>
                        <a:pt x="142" y="1"/>
                      </a:lnTo>
                      <a:lnTo>
                        <a:pt x="139" y="0"/>
                      </a:lnTo>
                      <a:lnTo>
                        <a:pt x="124" y="1"/>
                      </a:lnTo>
                      <a:lnTo>
                        <a:pt x="124" y="1"/>
                      </a:lnTo>
                      <a:lnTo>
                        <a:pt x="108" y="3"/>
                      </a:lnTo>
                      <a:lnTo>
                        <a:pt x="97" y="6"/>
                      </a:lnTo>
                      <a:lnTo>
                        <a:pt x="86" y="8"/>
                      </a:lnTo>
                      <a:lnTo>
                        <a:pt x="73" y="8"/>
                      </a:lnTo>
                      <a:lnTo>
                        <a:pt x="73" y="8"/>
                      </a:lnTo>
                      <a:lnTo>
                        <a:pt x="62" y="7"/>
                      </a:lnTo>
                      <a:lnTo>
                        <a:pt x="58" y="7"/>
                      </a:lnTo>
                      <a:lnTo>
                        <a:pt x="54" y="8"/>
                      </a:lnTo>
                      <a:lnTo>
                        <a:pt x="52" y="9"/>
                      </a:lnTo>
                      <a:lnTo>
                        <a:pt x="50" y="12"/>
                      </a:lnTo>
                      <a:lnTo>
                        <a:pt x="39" y="23"/>
                      </a:lnTo>
                      <a:lnTo>
                        <a:pt x="39" y="23"/>
                      </a:lnTo>
                      <a:lnTo>
                        <a:pt x="30" y="30"/>
                      </a:lnTo>
                      <a:lnTo>
                        <a:pt x="22" y="37"/>
                      </a:lnTo>
                      <a:lnTo>
                        <a:pt x="6" y="49"/>
                      </a:lnTo>
                      <a:lnTo>
                        <a:pt x="1" y="54"/>
                      </a:lnTo>
                      <a:lnTo>
                        <a:pt x="0" y="56"/>
                      </a:lnTo>
                      <a:lnTo>
                        <a:pt x="0" y="57"/>
                      </a:lnTo>
                      <a:lnTo>
                        <a:pt x="1" y="58"/>
                      </a:lnTo>
                      <a:lnTo>
                        <a:pt x="3" y="58"/>
                      </a:lnTo>
                      <a:lnTo>
                        <a:pt x="14" y="58"/>
                      </a:lnTo>
                      <a:lnTo>
                        <a:pt x="14" y="58"/>
                      </a:lnTo>
                      <a:lnTo>
                        <a:pt x="35" y="53"/>
                      </a:lnTo>
                      <a:lnTo>
                        <a:pt x="46" y="49"/>
                      </a:lnTo>
                      <a:lnTo>
                        <a:pt x="52" y="46"/>
                      </a:lnTo>
                      <a:lnTo>
                        <a:pt x="58" y="42"/>
                      </a:lnTo>
                      <a:lnTo>
                        <a:pt x="58" y="42"/>
                      </a:lnTo>
                      <a:lnTo>
                        <a:pt x="67" y="37"/>
                      </a:lnTo>
                      <a:lnTo>
                        <a:pt x="76" y="29"/>
                      </a:lnTo>
                      <a:lnTo>
                        <a:pt x="87" y="21"/>
                      </a:lnTo>
                      <a:lnTo>
                        <a:pt x="92" y="19"/>
                      </a:lnTo>
                      <a:lnTo>
                        <a:pt x="98" y="18"/>
                      </a:lnTo>
                      <a:lnTo>
                        <a:pt x="98" y="18"/>
                      </a:lnTo>
                      <a:lnTo>
                        <a:pt x="103" y="18"/>
                      </a:lnTo>
                      <a:lnTo>
                        <a:pt x="108" y="17"/>
                      </a:lnTo>
                      <a:lnTo>
                        <a:pt x="116" y="13"/>
                      </a:lnTo>
                      <a:lnTo>
                        <a:pt x="120" y="12"/>
                      </a:lnTo>
                      <a:lnTo>
                        <a:pt x="122" y="13"/>
                      </a:lnTo>
                      <a:lnTo>
                        <a:pt x="124" y="14"/>
                      </a:lnTo>
                      <a:lnTo>
                        <a:pt x="122" y="18"/>
                      </a:lnTo>
                      <a:lnTo>
                        <a:pt x="122" y="18"/>
                      </a:lnTo>
                      <a:lnTo>
                        <a:pt x="120" y="23"/>
                      </a:lnTo>
                      <a:lnTo>
                        <a:pt x="116" y="25"/>
                      </a:lnTo>
                      <a:lnTo>
                        <a:pt x="109" y="29"/>
                      </a:lnTo>
                      <a:lnTo>
                        <a:pt x="107" y="31"/>
                      </a:lnTo>
                      <a:lnTo>
                        <a:pt x="107" y="32"/>
                      </a:lnTo>
                      <a:lnTo>
                        <a:pt x="110" y="35"/>
                      </a:lnTo>
                      <a:lnTo>
                        <a:pt x="118" y="37"/>
                      </a:lnTo>
                      <a:lnTo>
                        <a:pt x="118" y="37"/>
                      </a:lnTo>
                      <a:lnTo>
                        <a:pt x="126" y="41"/>
                      </a:lnTo>
                      <a:lnTo>
                        <a:pt x="135" y="42"/>
                      </a:lnTo>
                      <a:lnTo>
                        <a:pt x="149" y="43"/>
                      </a:lnTo>
                      <a:lnTo>
                        <a:pt x="164" y="45"/>
                      </a:lnTo>
                      <a:lnTo>
                        <a:pt x="170" y="46"/>
                      </a:lnTo>
                      <a:lnTo>
                        <a:pt x="177" y="48"/>
                      </a:lnTo>
                      <a:lnTo>
                        <a:pt x="177" y="48"/>
                      </a:lnTo>
                      <a:lnTo>
                        <a:pt x="182" y="51"/>
                      </a:lnTo>
                      <a:lnTo>
                        <a:pt x="186" y="53"/>
                      </a:lnTo>
                      <a:lnTo>
                        <a:pt x="192" y="58"/>
                      </a:lnTo>
                      <a:lnTo>
                        <a:pt x="194" y="60"/>
                      </a:lnTo>
                      <a:lnTo>
                        <a:pt x="199" y="63"/>
                      </a:lnTo>
                      <a:lnTo>
                        <a:pt x="204" y="64"/>
                      </a:lnTo>
                      <a:lnTo>
                        <a:pt x="211" y="65"/>
                      </a:lnTo>
                      <a:lnTo>
                        <a:pt x="211" y="65"/>
                      </a:lnTo>
                      <a:lnTo>
                        <a:pt x="219" y="65"/>
                      </a:lnTo>
                      <a:lnTo>
                        <a:pt x="224" y="64"/>
                      </a:lnTo>
                      <a:lnTo>
                        <a:pt x="232" y="63"/>
                      </a:lnTo>
                      <a:lnTo>
                        <a:pt x="233" y="63"/>
                      </a:lnTo>
                      <a:lnTo>
                        <a:pt x="235" y="65"/>
                      </a:lnTo>
                      <a:lnTo>
                        <a:pt x="240" y="77"/>
                      </a:lnTo>
                      <a:lnTo>
                        <a:pt x="240" y="77"/>
                      </a:lnTo>
                      <a:lnTo>
                        <a:pt x="244" y="85"/>
                      </a:lnTo>
                      <a:lnTo>
                        <a:pt x="247" y="91"/>
                      </a:lnTo>
                      <a:lnTo>
                        <a:pt x="251" y="94"/>
                      </a:lnTo>
                      <a:lnTo>
                        <a:pt x="253" y="98"/>
                      </a:lnTo>
                      <a:lnTo>
                        <a:pt x="263" y="102"/>
                      </a:lnTo>
                      <a:lnTo>
                        <a:pt x="275" y="107"/>
                      </a:lnTo>
                      <a:lnTo>
                        <a:pt x="275" y="107"/>
                      </a:lnTo>
                      <a:lnTo>
                        <a:pt x="283" y="110"/>
                      </a:lnTo>
                      <a:lnTo>
                        <a:pt x="289" y="111"/>
                      </a:lnTo>
                      <a:lnTo>
                        <a:pt x="300" y="113"/>
                      </a:lnTo>
                      <a:lnTo>
                        <a:pt x="302" y="113"/>
                      </a:lnTo>
                      <a:lnTo>
                        <a:pt x="302" y="115"/>
                      </a:lnTo>
                      <a:lnTo>
                        <a:pt x="301" y="117"/>
                      </a:lnTo>
                      <a:lnTo>
                        <a:pt x="295" y="121"/>
                      </a:lnTo>
                      <a:lnTo>
                        <a:pt x="295" y="121"/>
                      </a:lnTo>
                      <a:lnTo>
                        <a:pt x="287" y="127"/>
                      </a:lnTo>
                      <a:lnTo>
                        <a:pt x="279" y="131"/>
                      </a:lnTo>
                      <a:lnTo>
                        <a:pt x="266" y="137"/>
                      </a:lnTo>
                      <a:lnTo>
                        <a:pt x="258" y="141"/>
                      </a:lnTo>
                      <a:lnTo>
                        <a:pt x="260" y="141"/>
                      </a:lnTo>
                      <a:lnTo>
                        <a:pt x="266" y="142"/>
                      </a:lnTo>
                      <a:lnTo>
                        <a:pt x="266" y="142"/>
                      </a:lnTo>
                      <a:lnTo>
                        <a:pt x="324" y="142"/>
                      </a:lnTo>
                      <a:lnTo>
                        <a:pt x="324" y="142"/>
                      </a:lnTo>
                      <a:lnTo>
                        <a:pt x="329" y="142"/>
                      </a:lnTo>
                      <a:lnTo>
                        <a:pt x="332" y="143"/>
                      </a:lnTo>
                      <a:lnTo>
                        <a:pt x="337" y="148"/>
                      </a:lnTo>
                      <a:lnTo>
                        <a:pt x="340" y="149"/>
                      </a:lnTo>
                      <a:lnTo>
                        <a:pt x="344" y="150"/>
                      </a:lnTo>
                      <a:lnTo>
                        <a:pt x="351" y="149"/>
                      </a:lnTo>
                      <a:lnTo>
                        <a:pt x="359" y="147"/>
                      </a:lnTo>
                      <a:lnTo>
                        <a:pt x="359" y="147"/>
                      </a:lnTo>
                      <a:lnTo>
                        <a:pt x="368" y="143"/>
                      </a:lnTo>
                      <a:lnTo>
                        <a:pt x="374" y="142"/>
                      </a:lnTo>
                      <a:lnTo>
                        <a:pt x="382" y="142"/>
                      </a:lnTo>
                      <a:lnTo>
                        <a:pt x="387" y="141"/>
                      </a:lnTo>
                      <a:lnTo>
                        <a:pt x="389" y="139"/>
                      </a:lnTo>
                      <a:lnTo>
                        <a:pt x="393" y="137"/>
                      </a:lnTo>
                      <a:lnTo>
                        <a:pt x="393" y="137"/>
                      </a:lnTo>
                      <a:lnTo>
                        <a:pt x="398" y="133"/>
                      </a:lnTo>
                      <a:lnTo>
                        <a:pt x="403" y="131"/>
                      </a:lnTo>
                      <a:lnTo>
                        <a:pt x="411" y="126"/>
                      </a:lnTo>
                      <a:lnTo>
                        <a:pt x="412" y="125"/>
                      </a:lnTo>
                      <a:lnTo>
                        <a:pt x="412" y="122"/>
                      </a:lnTo>
                      <a:lnTo>
                        <a:pt x="409" y="120"/>
                      </a:lnTo>
                      <a:lnTo>
                        <a:pt x="400" y="116"/>
                      </a:lnTo>
                      <a:lnTo>
                        <a:pt x="400" y="116"/>
                      </a:lnTo>
                      <a:lnTo>
                        <a:pt x="392" y="114"/>
                      </a:lnTo>
                      <a:lnTo>
                        <a:pt x="383" y="113"/>
                      </a:lnTo>
                      <a:lnTo>
                        <a:pt x="372" y="113"/>
                      </a:lnTo>
                      <a:lnTo>
                        <a:pt x="366" y="113"/>
                      </a:lnTo>
                      <a:lnTo>
                        <a:pt x="361" y="111"/>
                      </a:lnTo>
                      <a:lnTo>
                        <a:pt x="355" y="108"/>
                      </a:lnTo>
                      <a:lnTo>
                        <a:pt x="349" y="102"/>
                      </a:lnTo>
                      <a:lnTo>
                        <a:pt x="349" y="102"/>
                      </a:lnTo>
                      <a:lnTo>
                        <a:pt x="338" y="91"/>
                      </a:lnTo>
                      <a:lnTo>
                        <a:pt x="331" y="86"/>
                      </a:lnTo>
                      <a:lnTo>
                        <a:pt x="325" y="82"/>
                      </a:lnTo>
                      <a:lnTo>
                        <a:pt x="314" y="77"/>
                      </a:lnTo>
                      <a:lnTo>
                        <a:pt x="314" y="77"/>
                      </a:lnTo>
                      <a:lnTo>
                        <a:pt x="300" y="69"/>
                      </a:lnTo>
                      <a:lnTo>
                        <a:pt x="287" y="62"/>
                      </a:lnTo>
                      <a:lnTo>
                        <a:pt x="275" y="53"/>
                      </a:lnTo>
                      <a:lnTo>
                        <a:pt x="275" y="5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4" name="Freeform 179">
                  <a:extLst>
                    <a:ext uri="{FF2B5EF4-FFF2-40B4-BE49-F238E27FC236}">
                      <a16:creationId xmlns:a16="http://schemas.microsoft.com/office/drawing/2014/main" id="{17BC005C-23F2-4C72-990E-49BDF6DA48BC}"/>
                    </a:ext>
                  </a:extLst>
                </p:cNvPr>
                <p:cNvSpPr>
                  <a:spLocks/>
                </p:cNvSpPr>
                <p:nvPr/>
              </p:nvSpPr>
              <p:spPr bwMode="auto">
                <a:xfrm>
                  <a:off x="1922" y="2150"/>
                  <a:ext cx="79" cy="39"/>
                </a:xfrm>
                <a:custGeom>
                  <a:avLst/>
                  <a:gdLst>
                    <a:gd name="T0" fmla="*/ 60 w 238"/>
                    <a:gd name="T1" fmla="*/ 29 h 118"/>
                    <a:gd name="T2" fmla="*/ 77 w 238"/>
                    <a:gd name="T3" fmla="*/ 43 h 118"/>
                    <a:gd name="T4" fmla="*/ 80 w 238"/>
                    <a:gd name="T5" fmla="*/ 50 h 118"/>
                    <a:gd name="T6" fmla="*/ 79 w 238"/>
                    <a:gd name="T7" fmla="*/ 57 h 118"/>
                    <a:gd name="T8" fmla="*/ 79 w 238"/>
                    <a:gd name="T9" fmla="*/ 61 h 118"/>
                    <a:gd name="T10" fmla="*/ 85 w 238"/>
                    <a:gd name="T11" fmla="*/ 66 h 118"/>
                    <a:gd name="T12" fmla="*/ 86 w 238"/>
                    <a:gd name="T13" fmla="*/ 67 h 118"/>
                    <a:gd name="T14" fmla="*/ 74 w 238"/>
                    <a:gd name="T15" fmla="*/ 67 h 118"/>
                    <a:gd name="T16" fmla="*/ 45 w 238"/>
                    <a:gd name="T17" fmla="*/ 69 h 118"/>
                    <a:gd name="T18" fmla="*/ 25 w 238"/>
                    <a:gd name="T19" fmla="*/ 67 h 118"/>
                    <a:gd name="T20" fmla="*/ 17 w 238"/>
                    <a:gd name="T21" fmla="*/ 67 h 118"/>
                    <a:gd name="T22" fmla="*/ 5 w 238"/>
                    <a:gd name="T23" fmla="*/ 68 h 118"/>
                    <a:gd name="T24" fmla="*/ 0 w 238"/>
                    <a:gd name="T25" fmla="*/ 73 h 118"/>
                    <a:gd name="T26" fmla="*/ 2 w 238"/>
                    <a:gd name="T27" fmla="*/ 75 h 118"/>
                    <a:gd name="T28" fmla="*/ 15 w 238"/>
                    <a:gd name="T29" fmla="*/ 78 h 118"/>
                    <a:gd name="T30" fmla="*/ 32 w 238"/>
                    <a:gd name="T31" fmla="*/ 78 h 118"/>
                    <a:gd name="T32" fmla="*/ 53 w 238"/>
                    <a:gd name="T33" fmla="*/ 83 h 118"/>
                    <a:gd name="T34" fmla="*/ 65 w 238"/>
                    <a:gd name="T35" fmla="*/ 83 h 118"/>
                    <a:gd name="T36" fmla="*/ 77 w 238"/>
                    <a:gd name="T37" fmla="*/ 80 h 118"/>
                    <a:gd name="T38" fmla="*/ 89 w 238"/>
                    <a:gd name="T39" fmla="*/ 78 h 118"/>
                    <a:gd name="T40" fmla="*/ 95 w 238"/>
                    <a:gd name="T41" fmla="*/ 83 h 118"/>
                    <a:gd name="T42" fmla="*/ 99 w 238"/>
                    <a:gd name="T43" fmla="*/ 88 h 118"/>
                    <a:gd name="T44" fmla="*/ 103 w 238"/>
                    <a:gd name="T45" fmla="*/ 101 h 118"/>
                    <a:gd name="T46" fmla="*/ 106 w 238"/>
                    <a:gd name="T47" fmla="*/ 118 h 118"/>
                    <a:gd name="T48" fmla="*/ 108 w 238"/>
                    <a:gd name="T49" fmla="*/ 118 h 118"/>
                    <a:gd name="T50" fmla="*/ 118 w 238"/>
                    <a:gd name="T51" fmla="*/ 107 h 118"/>
                    <a:gd name="T52" fmla="*/ 131 w 238"/>
                    <a:gd name="T53" fmla="*/ 86 h 118"/>
                    <a:gd name="T54" fmla="*/ 145 w 238"/>
                    <a:gd name="T55" fmla="*/ 67 h 118"/>
                    <a:gd name="T56" fmla="*/ 148 w 238"/>
                    <a:gd name="T57" fmla="*/ 66 h 118"/>
                    <a:gd name="T58" fmla="*/ 153 w 238"/>
                    <a:gd name="T59" fmla="*/ 72 h 118"/>
                    <a:gd name="T60" fmla="*/ 154 w 238"/>
                    <a:gd name="T61" fmla="*/ 78 h 118"/>
                    <a:gd name="T62" fmla="*/ 151 w 238"/>
                    <a:gd name="T63" fmla="*/ 80 h 118"/>
                    <a:gd name="T64" fmla="*/ 150 w 238"/>
                    <a:gd name="T65" fmla="*/ 77 h 118"/>
                    <a:gd name="T66" fmla="*/ 159 w 238"/>
                    <a:gd name="T67" fmla="*/ 73 h 118"/>
                    <a:gd name="T68" fmla="*/ 171 w 238"/>
                    <a:gd name="T69" fmla="*/ 74 h 118"/>
                    <a:gd name="T70" fmla="*/ 201 w 238"/>
                    <a:gd name="T71" fmla="*/ 79 h 118"/>
                    <a:gd name="T72" fmla="*/ 231 w 238"/>
                    <a:gd name="T73" fmla="*/ 84 h 118"/>
                    <a:gd name="T74" fmla="*/ 236 w 238"/>
                    <a:gd name="T75" fmla="*/ 83 h 118"/>
                    <a:gd name="T76" fmla="*/ 238 w 238"/>
                    <a:gd name="T77" fmla="*/ 79 h 118"/>
                    <a:gd name="T78" fmla="*/ 237 w 238"/>
                    <a:gd name="T79" fmla="*/ 72 h 118"/>
                    <a:gd name="T80" fmla="*/ 233 w 238"/>
                    <a:gd name="T81" fmla="*/ 65 h 118"/>
                    <a:gd name="T82" fmla="*/ 226 w 238"/>
                    <a:gd name="T83" fmla="*/ 56 h 118"/>
                    <a:gd name="T84" fmla="*/ 214 w 238"/>
                    <a:gd name="T85" fmla="*/ 50 h 118"/>
                    <a:gd name="T86" fmla="*/ 207 w 238"/>
                    <a:gd name="T87" fmla="*/ 43 h 118"/>
                    <a:gd name="T88" fmla="*/ 202 w 238"/>
                    <a:gd name="T89" fmla="*/ 35 h 118"/>
                    <a:gd name="T90" fmla="*/ 195 w 238"/>
                    <a:gd name="T91" fmla="*/ 27 h 118"/>
                    <a:gd name="T92" fmla="*/ 178 w 238"/>
                    <a:gd name="T93" fmla="*/ 18 h 118"/>
                    <a:gd name="T94" fmla="*/ 169 w 238"/>
                    <a:gd name="T95" fmla="*/ 15 h 118"/>
                    <a:gd name="T96" fmla="*/ 153 w 238"/>
                    <a:gd name="T97" fmla="*/ 4 h 118"/>
                    <a:gd name="T98" fmla="*/ 141 w 238"/>
                    <a:gd name="T99" fmla="*/ 0 h 118"/>
                    <a:gd name="T100" fmla="*/ 123 w 238"/>
                    <a:gd name="T101" fmla="*/ 4 h 118"/>
                    <a:gd name="T102" fmla="*/ 108 w 238"/>
                    <a:gd name="T103" fmla="*/ 7 h 118"/>
                    <a:gd name="T104" fmla="*/ 101 w 238"/>
                    <a:gd name="T105" fmla="*/ 7 h 118"/>
                    <a:gd name="T106" fmla="*/ 88 w 238"/>
                    <a:gd name="T107" fmla="*/ 5 h 118"/>
                    <a:gd name="T108" fmla="*/ 79 w 238"/>
                    <a:gd name="T109" fmla="*/ 4 h 118"/>
                    <a:gd name="T110" fmla="*/ 62 w 238"/>
                    <a:gd name="T111" fmla="*/ 4 h 118"/>
                    <a:gd name="T112" fmla="*/ 56 w 238"/>
                    <a:gd name="T113" fmla="*/ 9 h 118"/>
                    <a:gd name="T114" fmla="*/ 55 w 238"/>
                    <a:gd name="T115" fmla="*/ 15 h 118"/>
                    <a:gd name="T116" fmla="*/ 60 w 238"/>
                    <a:gd name="T117" fmla="*/ 18 h 118"/>
                    <a:gd name="T118" fmla="*/ 61 w 238"/>
                    <a:gd name="T119" fmla="*/ 20 h 118"/>
                    <a:gd name="T120" fmla="*/ 62 w 238"/>
                    <a:gd name="T121" fmla="*/ 24 h 118"/>
                    <a:gd name="T122" fmla="*/ 60 w 238"/>
                    <a:gd name="T123" fmla="*/ 29 h 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38" h="118">
                      <a:moveTo>
                        <a:pt x="60" y="29"/>
                      </a:moveTo>
                      <a:lnTo>
                        <a:pt x="60" y="29"/>
                      </a:lnTo>
                      <a:lnTo>
                        <a:pt x="70" y="35"/>
                      </a:lnTo>
                      <a:lnTo>
                        <a:pt x="77" y="43"/>
                      </a:lnTo>
                      <a:lnTo>
                        <a:pt x="79" y="46"/>
                      </a:lnTo>
                      <a:lnTo>
                        <a:pt x="80" y="50"/>
                      </a:lnTo>
                      <a:lnTo>
                        <a:pt x="80" y="54"/>
                      </a:lnTo>
                      <a:lnTo>
                        <a:pt x="79" y="57"/>
                      </a:lnTo>
                      <a:lnTo>
                        <a:pt x="79" y="57"/>
                      </a:lnTo>
                      <a:lnTo>
                        <a:pt x="79" y="61"/>
                      </a:lnTo>
                      <a:lnTo>
                        <a:pt x="80" y="63"/>
                      </a:lnTo>
                      <a:lnTo>
                        <a:pt x="85" y="66"/>
                      </a:lnTo>
                      <a:lnTo>
                        <a:pt x="88" y="67"/>
                      </a:lnTo>
                      <a:lnTo>
                        <a:pt x="86" y="67"/>
                      </a:lnTo>
                      <a:lnTo>
                        <a:pt x="74" y="67"/>
                      </a:lnTo>
                      <a:lnTo>
                        <a:pt x="74" y="67"/>
                      </a:lnTo>
                      <a:lnTo>
                        <a:pt x="56" y="68"/>
                      </a:lnTo>
                      <a:lnTo>
                        <a:pt x="45" y="69"/>
                      </a:lnTo>
                      <a:lnTo>
                        <a:pt x="37" y="69"/>
                      </a:lnTo>
                      <a:lnTo>
                        <a:pt x="25" y="67"/>
                      </a:lnTo>
                      <a:lnTo>
                        <a:pt x="25" y="67"/>
                      </a:lnTo>
                      <a:lnTo>
                        <a:pt x="17" y="67"/>
                      </a:lnTo>
                      <a:lnTo>
                        <a:pt x="11" y="67"/>
                      </a:lnTo>
                      <a:lnTo>
                        <a:pt x="5" y="68"/>
                      </a:lnTo>
                      <a:lnTo>
                        <a:pt x="2" y="71"/>
                      </a:lnTo>
                      <a:lnTo>
                        <a:pt x="0" y="73"/>
                      </a:lnTo>
                      <a:lnTo>
                        <a:pt x="0" y="74"/>
                      </a:lnTo>
                      <a:lnTo>
                        <a:pt x="2" y="75"/>
                      </a:lnTo>
                      <a:lnTo>
                        <a:pt x="6" y="77"/>
                      </a:lnTo>
                      <a:lnTo>
                        <a:pt x="15" y="78"/>
                      </a:lnTo>
                      <a:lnTo>
                        <a:pt x="15" y="78"/>
                      </a:lnTo>
                      <a:lnTo>
                        <a:pt x="32" y="78"/>
                      </a:lnTo>
                      <a:lnTo>
                        <a:pt x="43" y="80"/>
                      </a:lnTo>
                      <a:lnTo>
                        <a:pt x="53" y="83"/>
                      </a:lnTo>
                      <a:lnTo>
                        <a:pt x="57" y="83"/>
                      </a:lnTo>
                      <a:lnTo>
                        <a:pt x="65" y="83"/>
                      </a:lnTo>
                      <a:lnTo>
                        <a:pt x="65" y="83"/>
                      </a:lnTo>
                      <a:lnTo>
                        <a:pt x="77" y="80"/>
                      </a:lnTo>
                      <a:lnTo>
                        <a:pt x="85" y="78"/>
                      </a:lnTo>
                      <a:lnTo>
                        <a:pt x="89" y="78"/>
                      </a:lnTo>
                      <a:lnTo>
                        <a:pt x="93" y="80"/>
                      </a:lnTo>
                      <a:lnTo>
                        <a:pt x="95" y="83"/>
                      </a:lnTo>
                      <a:lnTo>
                        <a:pt x="99" y="88"/>
                      </a:lnTo>
                      <a:lnTo>
                        <a:pt x="99" y="88"/>
                      </a:lnTo>
                      <a:lnTo>
                        <a:pt x="101" y="94"/>
                      </a:lnTo>
                      <a:lnTo>
                        <a:pt x="103" y="101"/>
                      </a:lnTo>
                      <a:lnTo>
                        <a:pt x="105" y="113"/>
                      </a:lnTo>
                      <a:lnTo>
                        <a:pt x="106" y="118"/>
                      </a:lnTo>
                      <a:lnTo>
                        <a:pt x="107" y="118"/>
                      </a:lnTo>
                      <a:lnTo>
                        <a:pt x="108" y="118"/>
                      </a:lnTo>
                      <a:lnTo>
                        <a:pt x="112" y="116"/>
                      </a:lnTo>
                      <a:lnTo>
                        <a:pt x="118" y="107"/>
                      </a:lnTo>
                      <a:lnTo>
                        <a:pt x="118" y="107"/>
                      </a:lnTo>
                      <a:lnTo>
                        <a:pt x="131" y="86"/>
                      </a:lnTo>
                      <a:lnTo>
                        <a:pt x="141" y="72"/>
                      </a:lnTo>
                      <a:lnTo>
                        <a:pt x="145" y="67"/>
                      </a:lnTo>
                      <a:lnTo>
                        <a:pt x="147" y="66"/>
                      </a:lnTo>
                      <a:lnTo>
                        <a:pt x="148" y="66"/>
                      </a:lnTo>
                      <a:lnTo>
                        <a:pt x="151" y="67"/>
                      </a:lnTo>
                      <a:lnTo>
                        <a:pt x="153" y="72"/>
                      </a:lnTo>
                      <a:lnTo>
                        <a:pt x="153" y="72"/>
                      </a:lnTo>
                      <a:lnTo>
                        <a:pt x="154" y="78"/>
                      </a:lnTo>
                      <a:lnTo>
                        <a:pt x="153" y="80"/>
                      </a:lnTo>
                      <a:lnTo>
                        <a:pt x="151" y="80"/>
                      </a:lnTo>
                      <a:lnTo>
                        <a:pt x="150" y="79"/>
                      </a:lnTo>
                      <a:lnTo>
                        <a:pt x="150" y="77"/>
                      </a:lnTo>
                      <a:lnTo>
                        <a:pt x="152" y="74"/>
                      </a:lnTo>
                      <a:lnTo>
                        <a:pt x="159" y="73"/>
                      </a:lnTo>
                      <a:lnTo>
                        <a:pt x="171" y="74"/>
                      </a:lnTo>
                      <a:lnTo>
                        <a:pt x="171" y="74"/>
                      </a:lnTo>
                      <a:lnTo>
                        <a:pt x="187" y="75"/>
                      </a:lnTo>
                      <a:lnTo>
                        <a:pt x="201" y="79"/>
                      </a:lnTo>
                      <a:lnTo>
                        <a:pt x="222" y="84"/>
                      </a:lnTo>
                      <a:lnTo>
                        <a:pt x="231" y="84"/>
                      </a:lnTo>
                      <a:lnTo>
                        <a:pt x="233" y="84"/>
                      </a:lnTo>
                      <a:lnTo>
                        <a:pt x="236" y="83"/>
                      </a:lnTo>
                      <a:lnTo>
                        <a:pt x="237" y="82"/>
                      </a:lnTo>
                      <a:lnTo>
                        <a:pt x="238" y="79"/>
                      </a:lnTo>
                      <a:lnTo>
                        <a:pt x="238" y="77"/>
                      </a:lnTo>
                      <a:lnTo>
                        <a:pt x="237" y="72"/>
                      </a:lnTo>
                      <a:lnTo>
                        <a:pt x="237" y="72"/>
                      </a:lnTo>
                      <a:lnTo>
                        <a:pt x="233" y="65"/>
                      </a:lnTo>
                      <a:lnTo>
                        <a:pt x="230" y="60"/>
                      </a:lnTo>
                      <a:lnTo>
                        <a:pt x="226" y="56"/>
                      </a:lnTo>
                      <a:lnTo>
                        <a:pt x="222" y="54"/>
                      </a:lnTo>
                      <a:lnTo>
                        <a:pt x="214" y="50"/>
                      </a:lnTo>
                      <a:lnTo>
                        <a:pt x="210" y="46"/>
                      </a:lnTo>
                      <a:lnTo>
                        <a:pt x="207" y="43"/>
                      </a:lnTo>
                      <a:lnTo>
                        <a:pt x="207" y="43"/>
                      </a:lnTo>
                      <a:lnTo>
                        <a:pt x="202" y="35"/>
                      </a:lnTo>
                      <a:lnTo>
                        <a:pt x="198" y="29"/>
                      </a:lnTo>
                      <a:lnTo>
                        <a:pt x="195" y="27"/>
                      </a:lnTo>
                      <a:lnTo>
                        <a:pt x="191" y="24"/>
                      </a:lnTo>
                      <a:lnTo>
                        <a:pt x="178" y="18"/>
                      </a:lnTo>
                      <a:lnTo>
                        <a:pt x="178" y="18"/>
                      </a:lnTo>
                      <a:lnTo>
                        <a:pt x="169" y="15"/>
                      </a:lnTo>
                      <a:lnTo>
                        <a:pt x="163" y="11"/>
                      </a:lnTo>
                      <a:lnTo>
                        <a:pt x="153" y="4"/>
                      </a:lnTo>
                      <a:lnTo>
                        <a:pt x="147" y="1"/>
                      </a:lnTo>
                      <a:lnTo>
                        <a:pt x="141" y="0"/>
                      </a:lnTo>
                      <a:lnTo>
                        <a:pt x="133" y="1"/>
                      </a:lnTo>
                      <a:lnTo>
                        <a:pt x="123" y="4"/>
                      </a:lnTo>
                      <a:lnTo>
                        <a:pt x="123" y="4"/>
                      </a:lnTo>
                      <a:lnTo>
                        <a:pt x="108" y="7"/>
                      </a:lnTo>
                      <a:lnTo>
                        <a:pt x="103" y="9"/>
                      </a:lnTo>
                      <a:lnTo>
                        <a:pt x="101" y="7"/>
                      </a:lnTo>
                      <a:lnTo>
                        <a:pt x="94" y="6"/>
                      </a:lnTo>
                      <a:lnTo>
                        <a:pt x="88" y="5"/>
                      </a:lnTo>
                      <a:lnTo>
                        <a:pt x="79" y="4"/>
                      </a:lnTo>
                      <a:lnTo>
                        <a:pt x="79" y="4"/>
                      </a:lnTo>
                      <a:lnTo>
                        <a:pt x="70" y="4"/>
                      </a:lnTo>
                      <a:lnTo>
                        <a:pt x="62" y="4"/>
                      </a:lnTo>
                      <a:lnTo>
                        <a:pt x="59" y="6"/>
                      </a:lnTo>
                      <a:lnTo>
                        <a:pt x="56" y="9"/>
                      </a:lnTo>
                      <a:lnTo>
                        <a:pt x="55" y="12"/>
                      </a:lnTo>
                      <a:lnTo>
                        <a:pt x="55" y="15"/>
                      </a:lnTo>
                      <a:lnTo>
                        <a:pt x="57" y="17"/>
                      </a:lnTo>
                      <a:lnTo>
                        <a:pt x="60" y="18"/>
                      </a:lnTo>
                      <a:lnTo>
                        <a:pt x="60" y="18"/>
                      </a:lnTo>
                      <a:lnTo>
                        <a:pt x="61" y="20"/>
                      </a:lnTo>
                      <a:lnTo>
                        <a:pt x="62" y="21"/>
                      </a:lnTo>
                      <a:lnTo>
                        <a:pt x="62" y="24"/>
                      </a:lnTo>
                      <a:lnTo>
                        <a:pt x="60" y="29"/>
                      </a:lnTo>
                      <a:lnTo>
                        <a:pt x="60" y="2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5" name="Freeform 180">
                  <a:extLst>
                    <a:ext uri="{FF2B5EF4-FFF2-40B4-BE49-F238E27FC236}">
                      <a16:creationId xmlns:a16="http://schemas.microsoft.com/office/drawing/2014/main" id="{C20DBD7A-C560-447C-9F63-0D9DDB90D4BA}"/>
                    </a:ext>
                  </a:extLst>
                </p:cNvPr>
                <p:cNvSpPr>
                  <a:spLocks/>
                </p:cNvSpPr>
                <p:nvPr/>
              </p:nvSpPr>
              <p:spPr bwMode="auto">
                <a:xfrm>
                  <a:off x="1872" y="2173"/>
                  <a:ext cx="25" cy="11"/>
                </a:xfrm>
                <a:custGeom>
                  <a:avLst/>
                  <a:gdLst>
                    <a:gd name="T0" fmla="*/ 61 w 75"/>
                    <a:gd name="T1" fmla="*/ 9 h 33"/>
                    <a:gd name="T2" fmla="*/ 61 w 75"/>
                    <a:gd name="T3" fmla="*/ 9 h 33"/>
                    <a:gd name="T4" fmla="*/ 56 w 75"/>
                    <a:gd name="T5" fmla="*/ 6 h 33"/>
                    <a:gd name="T6" fmla="*/ 56 w 75"/>
                    <a:gd name="T7" fmla="*/ 6 h 33"/>
                    <a:gd name="T8" fmla="*/ 50 w 75"/>
                    <a:gd name="T9" fmla="*/ 5 h 33"/>
                    <a:gd name="T10" fmla="*/ 47 w 75"/>
                    <a:gd name="T11" fmla="*/ 3 h 33"/>
                    <a:gd name="T12" fmla="*/ 45 w 75"/>
                    <a:gd name="T13" fmla="*/ 0 h 33"/>
                    <a:gd name="T14" fmla="*/ 44 w 75"/>
                    <a:gd name="T15" fmla="*/ 0 h 33"/>
                    <a:gd name="T16" fmla="*/ 43 w 75"/>
                    <a:gd name="T17" fmla="*/ 0 h 33"/>
                    <a:gd name="T18" fmla="*/ 32 w 75"/>
                    <a:gd name="T19" fmla="*/ 0 h 33"/>
                    <a:gd name="T20" fmla="*/ 32 w 75"/>
                    <a:gd name="T21" fmla="*/ 0 h 33"/>
                    <a:gd name="T22" fmla="*/ 15 w 75"/>
                    <a:gd name="T23" fmla="*/ 2 h 33"/>
                    <a:gd name="T24" fmla="*/ 4 w 75"/>
                    <a:gd name="T25" fmla="*/ 3 h 33"/>
                    <a:gd name="T26" fmla="*/ 1 w 75"/>
                    <a:gd name="T27" fmla="*/ 4 h 33"/>
                    <a:gd name="T28" fmla="*/ 0 w 75"/>
                    <a:gd name="T29" fmla="*/ 5 h 33"/>
                    <a:gd name="T30" fmla="*/ 2 w 75"/>
                    <a:gd name="T31" fmla="*/ 9 h 33"/>
                    <a:gd name="T32" fmla="*/ 6 w 75"/>
                    <a:gd name="T33" fmla="*/ 14 h 33"/>
                    <a:gd name="T34" fmla="*/ 6 w 75"/>
                    <a:gd name="T35" fmla="*/ 14 h 33"/>
                    <a:gd name="T36" fmla="*/ 17 w 75"/>
                    <a:gd name="T37" fmla="*/ 22 h 33"/>
                    <a:gd name="T38" fmla="*/ 22 w 75"/>
                    <a:gd name="T39" fmla="*/ 26 h 33"/>
                    <a:gd name="T40" fmla="*/ 26 w 75"/>
                    <a:gd name="T41" fmla="*/ 28 h 33"/>
                    <a:gd name="T42" fmla="*/ 30 w 75"/>
                    <a:gd name="T43" fmla="*/ 30 h 33"/>
                    <a:gd name="T44" fmla="*/ 35 w 75"/>
                    <a:gd name="T45" fmla="*/ 30 h 33"/>
                    <a:gd name="T46" fmla="*/ 40 w 75"/>
                    <a:gd name="T47" fmla="*/ 30 h 33"/>
                    <a:gd name="T48" fmla="*/ 46 w 75"/>
                    <a:gd name="T49" fmla="*/ 28 h 33"/>
                    <a:gd name="T50" fmla="*/ 46 w 75"/>
                    <a:gd name="T51" fmla="*/ 28 h 33"/>
                    <a:gd name="T52" fmla="*/ 51 w 75"/>
                    <a:gd name="T53" fmla="*/ 27 h 33"/>
                    <a:gd name="T54" fmla="*/ 57 w 75"/>
                    <a:gd name="T55" fmla="*/ 28 h 33"/>
                    <a:gd name="T56" fmla="*/ 66 w 75"/>
                    <a:gd name="T57" fmla="*/ 32 h 33"/>
                    <a:gd name="T58" fmla="*/ 70 w 75"/>
                    <a:gd name="T59" fmla="*/ 33 h 33"/>
                    <a:gd name="T60" fmla="*/ 73 w 75"/>
                    <a:gd name="T61" fmla="*/ 33 h 33"/>
                    <a:gd name="T62" fmla="*/ 75 w 75"/>
                    <a:gd name="T63" fmla="*/ 32 h 33"/>
                    <a:gd name="T64" fmla="*/ 75 w 75"/>
                    <a:gd name="T65" fmla="*/ 28 h 33"/>
                    <a:gd name="T66" fmla="*/ 75 w 75"/>
                    <a:gd name="T67" fmla="*/ 28 h 33"/>
                    <a:gd name="T68" fmla="*/ 75 w 75"/>
                    <a:gd name="T69" fmla="*/ 23 h 33"/>
                    <a:gd name="T70" fmla="*/ 73 w 75"/>
                    <a:gd name="T71" fmla="*/ 19 h 33"/>
                    <a:gd name="T72" fmla="*/ 70 w 75"/>
                    <a:gd name="T73" fmla="*/ 15 h 33"/>
                    <a:gd name="T74" fmla="*/ 68 w 75"/>
                    <a:gd name="T75" fmla="*/ 13 h 33"/>
                    <a:gd name="T76" fmla="*/ 63 w 75"/>
                    <a:gd name="T77" fmla="*/ 9 h 33"/>
                    <a:gd name="T78" fmla="*/ 61 w 75"/>
                    <a:gd name="T79" fmla="*/ 9 h 33"/>
                    <a:gd name="T80" fmla="*/ 61 w 75"/>
                    <a:gd name="T81" fmla="*/ 9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75" h="33">
                      <a:moveTo>
                        <a:pt x="61" y="9"/>
                      </a:moveTo>
                      <a:lnTo>
                        <a:pt x="61" y="9"/>
                      </a:lnTo>
                      <a:lnTo>
                        <a:pt x="56" y="6"/>
                      </a:lnTo>
                      <a:lnTo>
                        <a:pt x="56" y="6"/>
                      </a:lnTo>
                      <a:lnTo>
                        <a:pt x="50" y="5"/>
                      </a:lnTo>
                      <a:lnTo>
                        <a:pt x="47" y="3"/>
                      </a:lnTo>
                      <a:lnTo>
                        <a:pt x="45" y="0"/>
                      </a:lnTo>
                      <a:lnTo>
                        <a:pt x="44" y="0"/>
                      </a:lnTo>
                      <a:lnTo>
                        <a:pt x="43" y="0"/>
                      </a:lnTo>
                      <a:lnTo>
                        <a:pt x="32" y="0"/>
                      </a:lnTo>
                      <a:lnTo>
                        <a:pt x="32" y="0"/>
                      </a:lnTo>
                      <a:lnTo>
                        <a:pt x="15" y="2"/>
                      </a:lnTo>
                      <a:lnTo>
                        <a:pt x="4" y="3"/>
                      </a:lnTo>
                      <a:lnTo>
                        <a:pt x="1" y="4"/>
                      </a:lnTo>
                      <a:lnTo>
                        <a:pt x="0" y="5"/>
                      </a:lnTo>
                      <a:lnTo>
                        <a:pt x="2" y="9"/>
                      </a:lnTo>
                      <a:lnTo>
                        <a:pt x="6" y="14"/>
                      </a:lnTo>
                      <a:lnTo>
                        <a:pt x="6" y="14"/>
                      </a:lnTo>
                      <a:lnTo>
                        <a:pt x="17" y="22"/>
                      </a:lnTo>
                      <a:lnTo>
                        <a:pt x="22" y="26"/>
                      </a:lnTo>
                      <a:lnTo>
                        <a:pt x="26" y="28"/>
                      </a:lnTo>
                      <a:lnTo>
                        <a:pt x="30" y="30"/>
                      </a:lnTo>
                      <a:lnTo>
                        <a:pt x="35" y="30"/>
                      </a:lnTo>
                      <a:lnTo>
                        <a:pt x="40" y="30"/>
                      </a:lnTo>
                      <a:lnTo>
                        <a:pt x="46" y="28"/>
                      </a:lnTo>
                      <a:lnTo>
                        <a:pt x="46" y="28"/>
                      </a:lnTo>
                      <a:lnTo>
                        <a:pt x="51" y="27"/>
                      </a:lnTo>
                      <a:lnTo>
                        <a:pt x="57" y="28"/>
                      </a:lnTo>
                      <a:lnTo>
                        <a:pt x="66" y="32"/>
                      </a:lnTo>
                      <a:lnTo>
                        <a:pt x="70" y="33"/>
                      </a:lnTo>
                      <a:lnTo>
                        <a:pt x="73" y="33"/>
                      </a:lnTo>
                      <a:lnTo>
                        <a:pt x="75" y="32"/>
                      </a:lnTo>
                      <a:lnTo>
                        <a:pt x="75" y="28"/>
                      </a:lnTo>
                      <a:lnTo>
                        <a:pt x="75" y="28"/>
                      </a:lnTo>
                      <a:lnTo>
                        <a:pt x="75" y="23"/>
                      </a:lnTo>
                      <a:lnTo>
                        <a:pt x="73" y="19"/>
                      </a:lnTo>
                      <a:lnTo>
                        <a:pt x="70" y="15"/>
                      </a:lnTo>
                      <a:lnTo>
                        <a:pt x="68" y="13"/>
                      </a:lnTo>
                      <a:lnTo>
                        <a:pt x="63" y="9"/>
                      </a:lnTo>
                      <a:lnTo>
                        <a:pt x="61" y="9"/>
                      </a:lnTo>
                      <a:lnTo>
                        <a:pt x="61"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6" name="Freeform 181">
                  <a:extLst>
                    <a:ext uri="{FF2B5EF4-FFF2-40B4-BE49-F238E27FC236}">
                      <a16:creationId xmlns:a16="http://schemas.microsoft.com/office/drawing/2014/main" id="{44C12AF6-5D4C-42AF-BEC5-1719690F26B0}"/>
                    </a:ext>
                  </a:extLst>
                </p:cNvPr>
                <p:cNvSpPr>
                  <a:spLocks/>
                </p:cNvSpPr>
                <p:nvPr/>
              </p:nvSpPr>
              <p:spPr bwMode="auto">
                <a:xfrm>
                  <a:off x="2014" y="2172"/>
                  <a:ext cx="26" cy="9"/>
                </a:xfrm>
                <a:custGeom>
                  <a:avLst/>
                  <a:gdLst>
                    <a:gd name="T0" fmla="*/ 23 w 79"/>
                    <a:gd name="T1" fmla="*/ 2 h 25"/>
                    <a:gd name="T2" fmla="*/ 23 w 79"/>
                    <a:gd name="T3" fmla="*/ 2 h 25"/>
                    <a:gd name="T4" fmla="*/ 15 w 79"/>
                    <a:gd name="T5" fmla="*/ 7 h 25"/>
                    <a:gd name="T6" fmla="*/ 5 w 79"/>
                    <a:gd name="T7" fmla="*/ 15 h 25"/>
                    <a:gd name="T8" fmla="*/ 1 w 79"/>
                    <a:gd name="T9" fmla="*/ 19 h 25"/>
                    <a:gd name="T10" fmla="*/ 0 w 79"/>
                    <a:gd name="T11" fmla="*/ 22 h 25"/>
                    <a:gd name="T12" fmla="*/ 0 w 79"/>
                    <a:gd name="T13" fmla="*/ 23 h 25"/>
                    <a:gd name="T14" fmla="*/ 2 w 79"/>
                    <a:gd name="T15" fmla="*/ 24 h 25"/>
                    <a:gd name="T16" fmla="*/ 9 w 79"/>
                    <a:gd name="T17" fmla="*/ 25 h 25"/>
                    <a:gd name="T18" fmla="*/ 9 w 79"/>
                    <a:gd name="T19" fmla="*/ 25 h 25"/>
                    <a:gd name="T20" fmla="*/ 53 w 79"/>
                    <a:gd name="T21" fmla="*/ 25 h 25"/>
                    <a:gd name="T22" fmla="*/ 53 w 79"/>
                    <a:gd name="T23" fmla="*/ 25 h 25"/>
                    <a:gd name="T24" fmla="*/ 59 w 79"/>
                    <a:gd name="T25" fmla="*/ 24 h 25"/>
                    <a:gd name="T26" fmla="*/ 70 w 79"/>
                    <a:gd name="T27" fmla="*/ 23 h 25"/>
                    <a:gd name="T28" fmla="*/ 76 w 79"/>
                    <a:gd name="T29" fmla="*/ 21 h 25"/>
                    <a:gd name="T30" fmla="*/ 79 w 79"/>
                    <a:gd name="T31" fmla="*/ 19 h 25"/>
                    <a:gd name="T32" fmla="*/ 79 w 79"/>
                    <a:gd name="T33" fmla="*/ 18 h 25"/>
                    <a:gd name="T34" fmla="*/ 79 w 79"/>
                    <a:gd name="T35" fmla="*/ 16 h 25"/>
                    <a:gd name="T36" fmla="*/ 73 w 79"/>
                    <a:gd name="T37" fmla="*/ 13 h 25"/>
                    <a:gd name="T38" fmla="*/ 73 w 79"/>
                    <a:gd name="T39" fmla="*/ 13 h 25"/>
                    <a:gd name="T40" fmla="*/ 59 w 79"/>
                    <a:gd name="T41" fmla="*/ 7 h 25"/>
                    <a:gd name="T42" fmla="*/ 49 w 79"/>
                    <a:gd name="T43" fmla="*/ 2 h 25"/>
                    <a:gd name="T44" fmla="*/ 40 w 79"/>
                    <a:gd name="T45" fmla="*/ 0 h 25"/>
                    <a:gd name="T46" fmla="*/ 23 w 79"/>
                    <a:gd name="T47" fmla="*/ 2 h 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9" h="25">
                      <a:moveTo>
                        <a:pt x="23" y="2"/>
                      </a:moveTo>
                      <a:lnTo>
                        <a:pt x="23" y="2"/>
                      </a:lnTo>
                      <a:lnTo>
                        <a:pt x="15" y="7"/>
                      </a:lnTo>
                      <a:lnTo>
                        <a:pt x="5" y="15"/>
                      </a:lnTo>
                      <a:lnTo>
                        <a:pt x="1" y="19"/>
                      </a:lnTo>
                      <a:lnTo>
                        <a:pt x="0" y="22"/>
                      </a:lnTo>
                      <a:lnTo>
                        <a:pt x="0" y="23"/>
                      </a:lnTo>
                      <a:lnTo>
                        <a:pt x="2" y="24"/>
                      </a:lnTo>
                      <a:lnTo>
                        <a:pt x="9" y="25"/>
                      </a:lnTo>
                      <a:lnTo>
                        <a:pt x="9" y="25"/>
                      </a:lnTo>
                      <a:lnTo>
                        <a:pt x="53" y="25"/>
                      </a:lnTo>
                      <a:lnTo>
                        <a:pt x="53" y="25"/>
                      </a:lnTo>
                      <a:lnTo>
                        <a:pt x="59" y="24"/>
                      </a:lnTo>
                      <a:lnTo>
                        <a:pt x="70" y="23"/>
                      </a:lnTo>
                      <a:lnTo>
                        <a:pt x="76" y="21"/>
                      </a:lnTo>
                      <a:lnTo>
                        <a:pt x="79" y="19"/>
                      </a:lnTo>
                      <a:lnTo>
                        <a:pt x="79" y="18"/>
                      </a:lnTo>
                      <a:lnTo>
                        <a:pt x="79" y="16"/>
                      </a:lnTo>
                      <a:lnTo>
                        <a:pt x="73" y="13"/>
                      </a:lnTo>
                      <a:lnTo>
                        <a:pt x="73" y="13"/>
                      </a:lnTo>
                      <a:lnTo>
                        <a:pt x="59" y="7"/>
                      </a:lnTo>
                      <a:lnTo>
                        <a:pt x="49" y="2"/>
                      </a:lnTo>
                      <a:lnTo>
                        <a:pt x="40" y="0"/>
                      </a:lnTo>
                      <a:lnTo>
                        <a:pt x="23"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7" name="Freeform 182">
                  <a:extLst>
                    <a:ext uri="{FF2B5EF4-FFF2-40B4-BE49-F238E27FC236}">
                      <a16:creationId xmlns:a16="http://schemas.microsoft.com/office/drawing/2014/main" id="{129A1590-56CE-41B9-B3A7-F4346DEDDBAB}"/>
                    </a:ext>
                  </a:extLst>
                </p:cNvPr>
                <p:cNvSpPr>
                  <a:spLocks/>
                </p:cNvSpPr>
                <p:nvPr/>
              </p:nvSpPr>
              <p:spPr bwMode="auto">
                <a:xfrm>
                  <a:off x="1815" y="2123"/>
                  <a:ext cx="8" cy="8"/>
                </a:xfrm>
                <a:custGeom>
                  <a:avLst/>
                  <a:gdLst>
                    <a:gd name="T0" fmla="*/ 24 w 24"/>
                    <a:gd name="T1" fmla="*/ 5 h 24"/>
                    <a:gd name="T2" fmla="*/ 24 w 24"/>
                    <a:gd name="T3" fmla="*/ 5 h 24"/>
                    <a:gd name="T4" fmla="*/ 21 w 24"/>
                    <a:gd name="T5" fmla="*/ 1 h 24"/>
                    <a:gd name="T6" fmla="*/ 16 w 24"/>
                    <a:gd name="T7" fmla="*/ 0 h 24"/>
                    <a:gd name="T8" fmla="*/ 11 w 24"/>
                    <a:gd name="T9" fmla="*/ 0 h 24"/>
                    <a:gd name="T10" fmla="*/ 7 w 24"/>
                    <a:gd name="T11" fmla="*/ 1 h 24"/>
                    <a:gd name="T12" fmla="*/ 4 w 24"/>
                    <a:gd name="T13" fmla="*/ 4 h 24"/>
                    <a:gd name="T14" fmla="*/ 1 w 24"/>
                    <a:gd name="T15" fmla="*/ 5 h 24"/>
                    <a:gd name="T16" fmla="*/ 0 w 24"/>
                    <a:gd name="T17" fmla="*/ 7 h 24"/>
                    <a:gd name="T18" fmla="*/ 0 w 24"/>
                    <a:gd name="T19" fmla="*/ 10 h 24"/>
                    <a:gd name="T20" fmla="*/ 0 w 24"/>
                    <a:gd name="T21" fmla="*/ 10 h 24"/>
                    <a:gd name="T22" fmla="*/ 2 w 24"/>
                    <a:gd name="T23" fmla="*/ 12 h 24"/>
                    <a:gd name="T24" fmla="*/ 4 w 24"/>
                    <a:gd name="T25" fmla="*/ 15 h 24"/>
                    <a:gd name="T26" fmla="*/ 6 w 24"/>
                    <a:gd name="T27" fmla="*/ 22 h 24"/>
                    <a:gd name="T28" fmla="*/ 7 w 24"/>
                    <a:gd name="T29" fmla="*/ 24 h 24"/>
                    <a:gd name="T30" fmla="*/ 10 w 24"/>
                    <a:gd name="T31" fmla="*/ 24 h 24"/>
                    <a:gd name="T32" fmla="*/ 12 w 24"/>
                    <a:gd name="T33" fmla="*/ 23 h 24"/>
                    <a:gd name="T34" fmla="*/ 15 w 24"/>
                    <a:gd name="T35" fmla="*/ 19 h 24"/>
                    <a:gd name="T36" fmla="*/ 15 w 24"/>
                    <a:gd name="T37" fmla="*/ 19 h 24"/>
                    <a:gd name="T38" fmla="*/ 24 w 24"/>
                    <a:gd name="T39" fmla="*/ 5 h 24"/>
                    <a:gd name="T40" fmla="*/ 24 w 24"/>
                    <a:gd name="T41" fmla="*/ 5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 h="24">
                      <a:moveTo>
                        <a:pt x="24" y="5"/>
                      </a:moveTo>
                      <a:lnTo>
                        <a:pt x="24" y="5"/>
                      </a:lnTo>
                      <a:lnTo>
                        <a:pt x="21" y="1"/>
                      </a:lnTo>
                      <a:lnTo>
                        <a:pt x="16" y="0"/>
                      </a:lnTo>
                      <a:lnTo>
                        <a:pt x="11" y="0"/>
                      </a:lnTo>
                      <a:lnTo>
                        <a:pt x="7" y="1"/>
                      </a:lnTo>
                      <a:lnTo>
                        <a:pt x="4" y="4"/>
                      </a:lnTo>
                      <a:lnTo>
                        <a:pt x="1" y="5"/>
                      </a:lnTo>
                      <a:lnTo>
                        <a:pt x="0" y="7"/>
                      </a:lnTo>
                      <a:lnTo>
                        <a:pt x="0" y="10"/>
                      </a:lnTo>
                      <a:lnTo>
                        <a:pt x="0" y="10"/>
                      </a:lnTo>
                      <a:lnTo>
                        <a:pt x="2" y="12"/>
                      </a:lnTo>
                      <a:lnTo>
                        <a:pt x="4" y="15"/>
                      </a:lnTo>
                      <a:lnTo>
                        <a:pt x="6" y="22"/>
                      </a:lnTo>
                      <a:lnTo>
                        <a:pt x="7" y="24"/>
                      </a:lnTo>
                      <a:lnTo>
                        <a:pt x="10" y="24"/>
                      </a:lnTo>
                      <a:lnTo>
                        <a:pt x="12" y="23"/>
                      </a:lnTo>
                      <a:lnTo>
                        <a:pt x="15" y="19"/>
                      </a:lnTo>
                      <a:lnTo>
                        <a:pt x="15" y="19"/>
                      </a:lnTo>
                      <a:lnTo>
                        <a:pt x="24" y="5"/>
                      </a:lnTo>
                      <a:lnTo>
                        <a:pt x="2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8" name="Freeform 183">
                  <a:extLst>
                    <a:ext uri="{FF2B5EF4-FFF2-40B4-BE49-F238E27FC236}">
                      <a16:creationId xmlns:a16="http://schemas.microsoft.com/office/drawing/2014/main" id="{CCF37671-BDE9-46B2-B9CB-F0B7AC46D037}"/>
                    </a:ext>
                  </a:extLst>
                </p:cNvPr>
                <p:cNvSpPr>
                  <a:spLocks/>
                </p:cNvSpPr>
                <p:nvPr/>
              </p:nvSpPr>
              <p:spPr bwMode="auto">
                <a:xfrm>
                  <a:off x="1882" y="2076"/>
                  <a:ext cx="8" cy="10"/>
                </a:xfrm>
                <a:custGeom>
                  <a:avLst/>
                  <a:gdLst>
                    <a:gd name="T0" fmla="*/ 23 w 23"/>
                    <a:gd name="T1" fmla="*/ 0 h 28"/>
                    <a:gd name="T2" fmla="*/ 23 w 23"/>
                    <a:gd name="T3" fmla="*/ 0 h 28"/>
                    <a:gd name="T4" fmla="*/ 19 w 23"/>
                    <a:gd name="T5" fmla="*/ 0 h 28"/>
                    <a:gd name="T6" fmla="*/ 10 w 23"/>
                    <a:gd name="T7" fmla="*/ 2 h 28"/>
                    <a:gd name="T8" fmla="*/ 6 w 23"/>
                    <a:gd name="T9" fmla="*/ 4 h 28"/>
                    <a:gd name="T10" fmla="*/ 3 w 23"/>
                    <a:gd name="T11" fmla="*/ 6 h 28"/>
                    <a:gd name="T12" fmla="*/ 0 w 23"/>
                    <a:gd name="T13" fmla="*/ 9 h 28"/>
                    <a:gd name="T14" fmla="*/ 2 w 23"/>
                    <a:gd name="T15" fmla="*/ 12 h 28"/>
                    <a:gd name="T16" fmla="*/ 2 w 23"/>
                    <a:gd name="T17" fmla="*/ 12 h 28"/>
                    <a:gd name="T18" fmla="*/ 4 w 23"/>
                    <a:gd name="T19" fmla="*/ 19 h 28"/>
                    <a:gd name="T20" fmla="*/ 6 w 23"/>
                    <a:gd name="T21" fmla="*/ 26 h 28"/>
                    <a:gd name="T22" fmla="*/ 8 w 23"/>
                    <a:gd name="T23" fmla="*/ 27 h 28"/>
                    <a:gd name="T24" fmla="*/ 10 w 23"/>
                    <a:gd name="T25" fmla="*/ 28 h 28"/>
                    <a:gd name="T26" fmla="*/ 13 w 23"/>
                    <a:gd name="T27" fmla="*/ 28 h 28"/>
                    <a:gd name="T28" fmla="*/ 16 w 23"/>
                    <a:gd name="T29" fmla="*/ 27 h 28"/>
                    <a:gd name="T30" fmla="*/ 16 w 23"/>
                    <a:gd name="T31" fmla="*/ 27 h 28"/>
                    <a:gd name="T32" fmla="*/ 19 w 23"/>
                    <a:gd name="T33" fmla="*/ 24 h 28"/>
                    <a:gd name="T34" fmla="*/ 21 w 23"/>
                    <a:gd name="T35" fmla="*/ 21 h 28"/>
                    <a:gd name="T36" fmla="*/ 22 w 23"/>
                    <a:gd name="T37" fmla="*/ 16 h 28"/>
                    <a:gd name="T38" fmla="*/ 23 w 23"/>
                    <a:gd name="T39" fmla="*/ 12 h 28"/>
                    <a:gd name="T40" fmla="*/ 23 w 23"/>
                    <a:gd name="T41" fmla="*/ 4 h 28"/>
                    <a:gd name="T42" fmla="*/ 23 w 23"/>
                    <a:gd name="T43" fmla="*/ 0 h 28"/>
                    <a:gd name="T44" fmla="*/ 23 w 23"/>
                    <a:gd name="T45"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28">
                      <a:moveTo>
                        <a:pt x="23" y="0"/>
                      </a:moveTo>
                      <a:lnTo>
                        <a:pt x="23" y="0"/>
                      </a:lnTo>
                      <a:lnTo>
                        <a:pt x="19" y="0"/>
                      </a:lnTo>
                      <a:lnTo>
                        <a:pt x="10" y="2"/>
                      </a:lnTo>
                      <a:lnTo>
                        <a:pt x="6" y="4"/>
                      </a:lnTo>
                      <a:lnTo>
                        <a:pt x="3" y="6"/>
                      </a:lnTo>
                      <a:lnTo>
                        <a:pt x="0" y="9"/>
                      </a:lnTo>
                      <a:lnTo>
                        <a:pt x="2" y="12"/>
                      </a:lnTo>
                      <a:lnTo>
                        <a:pt x="2" y="12"/>
                      </a:lnTo>
                      <a:lnTo>
                        <a:pt x="4" y="19"/>
                      </a:lnTo>
                      <a:lnTo>
                        <a:pt x="6" y="26"/>
                      </a:lnTo>
                      <a:lnTo>
                        <a:pt x="8" y="27"/>
                      </a:lnTo>
                      <a:lnTo>
                        <a:pt x="10" y="28"/>
                      </a:lnTo>
                      <a:lnTo>
                        <a:pt x="13" y="28"/>
                      </a:lnTo>
                      <a:lnTo>
                        <a:pt x="16" y="27"/>
                      </a:lnTo>
                      <a:lnTo>
                        <a:pt x="16" y="27"/>
                      </a:lnTo>
                      <a:lnTo>
                        <a:pt x="19" y="24"/>
                      </a:lnTo>
                      <a:lnTo>
                        <a:pt x="21" y="21"/>
                      </a:lnTo>
                      <a:lnTo>
                        <a:pt x="22" y="16"/>
                      </a:lnTo>
                      <a:lnTo>
                        <a:pt x="23" y="12"/>
                      </a:lnTo>
                      <a:lnTo>
                        <a:pt x="23" y="4"/>
                      </a:lnTo>
                      <a:lnTo>
                        <a:pt x="23" y="0"/>
                      </a:lnTo>
                      <a:lnTo>
                        <a:pt x="23"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19" name="Freeform 184">
                  <a:extLst>
                    <a:ext uri="{FF2B5EF4-FFF2-40B4-BE49-F238E27FC236}">
                      <a16:creationId xmlns:a16="http://schemas.microsoft.com/office/drawing/2014/main" id="{C76F8EF4-D348-4985-841D-7F252267779E}"/>
                    </a:ext>
                  </a:extLst>
                </p:cNvPr>
                <p:cNvSpPr>
                  <a:spLocks/>
                </p:cNvSpPr>
                <p:nvPr/>
              </p:nvSpPr>
              <p:spPr bwMode="auto">
                <a:xfrm>
                  <a:off x="1889" y="2087"/>
                  <a:ext cx="5" cy="12"/>
                </a:xfrm>
                <a:custGeom>
                  <a:avLst/>
                  <a:gdLst>
                    <a:gd name="T0" fmla="*/ 0 w 15"/>
                    <a:gd name="T1" fmla="*/ 11 h 36"/>
                    <a:gd name="T2" fmla="*/ 0 w 15"/>
                    <a:gd name="T3" fmla="*/ 11 h 36"/>
                    <a:gd name="T4" fmla="*/ 1 w 15"/>
                    <a:gd name="T5" fmla="*/ 20 h 36"/>
                    <a:gd name="T6" fmla="*/ 6 w 15"/>
                    <a:gd name="T7" fmla="*/ 31 h 36"/>
                    <a:gd name="T8" fmla="*/ 9 w 15"/>
                    <a:gd name="T9" fmla="*/ 35 h 36"/>
                    <a:gd name="T10" fmla="*/ 11 w 15"/>
                    <a:gd name="T11" fmla="*/ 36 h 36"/>
                    <a:gd name="T12" fmla="*/ 12 w 15"/>
                    <a:gd name="T13" fmla="*/ 36 h 36"/>
                    <a:gd name="T14" fmla="*/ 13 w 15"/>
                    <a:gd name="T15" fmla="*/ 35 h 36"/>
                    <a:gd name="T16" fmla="*/ 15 w 15"/>
                    <a:gd name="T17" fmla="*/ 30 h 36"/>
                    <a:gd name="T18" fmla="*/ 15 w 15"/>
                    <a:gd name="T19" fmla="*/ 30 h 36"/>
                    <a:gd name="T20" fmla="*/ 15 w 15"/>
                    <a:gd name="T21" fmla="*/ 23 h 36"/>
                    <a:gd name="T22" fmla="*/ 15 w 15"/>
                    <a:gd name="T23" fmla="*/ 17 h 36"/>
                    <a:gd name="T24" fmla="*/ 13 w 15"/>
                    <a:gd name="T25" fmla="*/ 7 h 36"/>
                    <a:gd name="T26" fmla="*/ 11 w 15"/>
                    <a:gd name="T27" fmla="*/ 2 h 36"/>
                    <a:gd name="T28" fmla="*/ 10 w 15"/>
                    <a:gd name="T29" fmla="*/ 0 h 36"/>
                    <a:gd name="T30" fmla="*/ 0 w 15"/>
                    <a:gd name="T31" fmla="*/ 11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5" h="36">
                      <a:moveTo>
                        <a:pt x="0" y="11"/>
                      </a:moveTo>
                      <a:lnTo>
                        <a:pt x="0" y="11"/>
                      </a:lnTo>
                      <a:lnTo>
                        <a:pt x="1" y="20"/>
                      </a:lnTo>
                      <a:lnTo>
                        <a:pt x="6" y="31"/>
                      </a:lnTo>
                      <a:lnTo>
                        <a:pt x="9" y="35"/>
                      </a:lnTo>
                      <a:lnTo>
                        <a:pt x="11" y="36"/>
                      </a:lnTo>
                      <a:lnTo>
                        <a:pt x="12" y="36"/>
                      </a:lnTo>
                      <a:lnTo>
                        <a:pt x="13" y="35"/>
                      </a:lnTo>
                      <a:lnTo>
                        <a:pt x="15" y="30"/>
                      </a:lnTo>
                      <a:lnTo>
                        <a:pt x="15" y="30"/>
                      </a:lnTo>
                      <a:lnTo>
                        <a:pt x="15" y="23"/>
                      </a:lnTo>
                      <a:lnTo>
                        <a:pt x="15" y="17"/>
                      </a:lnTo>
                      <a:lnTo>
                        <a:pt x="13" y="7"/>
                      </a:lnTo>
                      <a:lnTo>
                        <a:pt x="11" y="2"/>
                      </a:lnTo>
                      <a:lnTo>
                        <a:pt x="10" y="0"/>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0" name="Freeform 185">
                  <a:extLst>
                    <a:ext uri="{FF2B5EF4-FFF2-40B4-BE49-F238E27FC236}">
                      <a16:creationId xmlns:a16="http://schemas.microsoft.com/office/drawing/2014/main" id="{2FECD111-C605-4FF6-B2EE-7A8E8B1E3A20}"/>
                    </a:ext>
                  </a:extLst>
                </p:cNvPr>
                <p:cNvSpPr>
                  <a:spLocks/>
                </p:cNvSpPr>
                <p:nvPr/>
              </p:nvSpPr>
              <p:spPr bwMode="auto">
                <a:xfrm>
                  <a:off x="1938" y="2130"/>
                  <a:ext cx="5" cy="10"/>
                </a:xfrm>
                <a:custGeom>
                  <a:avLst/>
                  <a:gdLst>
                    <a:gd name="T0" fmla="*/ 10 w 15"/>
                    <a:gd name="T1" fmla="*/ 0 h 30"/>
                    <a:gd name="T2" fmla="*/ 10 w 15"/>
                    <a:gd name="T3" fmla="*/ 0 h 30"/>
                    <a:gd name="T4" fmla="*/ 4 w 15"/>
                    <a:gd name="T5" fmla="*/ 6 h 30"/>
                    <a:gd name="T6" fmla="*/ 1 w 15"/>
                    <a:gd name="T7" fmla="*/ 11 h 30"/>
                    <a:gd name="T8" fmla="*/ 0 w 15"/>
                    <a:gd name="T9" fmla="*/ 15 h 30"/>
                    <a:gd name="T10" fmla="*/ 0 w 15"/>
                    <a:gd name="T11" fmla="*/ 15 h 30"/>
                    <a:gd name="T12" fmla="*/ 1 w 15"/>
                    <a:gd name="T13" fmla="*/ 19 h 30"/>
                    <a:gd name="T14" fmla="*/ 6 w 15"/>
                    <a:gd name="T15" fmla="*/ 26 h 30"/>
                    <a:gd name="T16" fmla="*/ 9 w 15"/>
                    <a:gd name="T17" fmla="*/ 28 h 30"/>
                    <a:gd name="T18" fmla="*/ 11 w 15"/>
                    <a:gd name="T19" fmla="*/ 30 h 30"/>
                    <a:gd name="T20" fmla="*/ 12 w 15"/>
                    <a:gd name="T21" fmla="*/ 27 h 30"/>
                    <a:gd name="T22" fmla="*/ 15 w 15"/>
                    <a:gd name="T23" fmla="*/ 20 h 30"/>
                    <a:gd name="T24" fmla="*/ 15 w 15"/>
                    <a:gd name="T25" fmla="*/ 20 h 30"/>
                    <a:gd name="T26" fmla="*/ 15 w 15"/>
                    <a:gd name="T27" fmla="*/ 13 h 30"/>
                    <a:gd name="T28" fmla="*/ 15 w 15"/>
                    <a:gd name="T29" fmla="*/ 6 h 30"/>
                    <a:gd name="T30" fmla="*/ 15 w 15"/>
                    <a:gd name="T31" fmla="*/ 3 h 30"/>
                    <a:gd name="T32" fmla="*/ 13 w 15"/>
                    <a:gd name="T33" fmla="*/ 2 h 30"/>
                    <a:gd name="T34" fmla="*/ 12 w 15"/>
                    <a:gd name="T35" fmla="*/ 0 h 30"/>
                    <a:gd name="T36" fmla="*/ 11 w 15"/>
                    <a:gd name="T37" fmla="*/ 0 h 30"/>
                    <a:gd name="T38" fmla="*/ 10 w 15"/>
                    <a:gd name="T39" fmla="*/ 0 h 30"/>
                    <a:gd name="T40" fmla="*/ 10 w 15"/>
                    <a:gd name="T41" fmla="*/ 0 h 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5" h="30">
                      <a:moveTo>
                        <a:pt x="10" y="0"/>
                      </a:moveTo>
                      <a:lnTo>
                        <a:pt x="10" y="0"/>
                      </a:lnTo>
                      <a:lnTo>
                        <a:pt x="4" y="6"/>
                      </a:lnTo>
                      <a:lnTo>
                        <a:pt x="1" y="11"/>
                      </a:lnTo>
                      <a:lnTo>
                        <a:pt x="0" y="15"/>
                      </a:lnTo>
                      <a:lnTo>
                        <a:pt x="0" y="15"/>
                      </a:lnTo>
                      <a:lnTo>
                        <a:pt x="1" y="19"/>
                      </a:lnTo>
                      <a:lnTo>
                        <a:pt x="6" y="26"/>
                      </a:lnTo>
                      <a:lnTo>
                        <a:pt x="9" y="28"/>
                      </a:lnTo>
                      <a:lnTo>
                        <a:pt x="11" y="30"/>
                      </a:lnTo>
                      <a:lnTo>
                        <a:pt x="12" y="27"/>
                      </a:lnTo>
                      <a:lnTo>
                        <a:pt x="15" y="20"/>
                      </a:lnTo>
                      <a:lnTo>
                        <a:pt x="15" y="20"/>
                      </a:lnTo>
                      <a:lnTo>
                        <a:pt x="15" y="13"/>
                      </a:lnTo>
                      <a:lnTo>
                        <a:pt x="15" y="6"/>
                      </a:lnTo>
                      <a:lnTo>
                        <a:pt x="15" y="3"/>
                      </a:lnTo>
                      <a:lnTo>
                        <a:pt x="13" y="2"/>
                      </a:lnTo>
                      <a:lnTo>
                        <a:pt x="12" y="0"/>
                      </a:lnTo>
                      <a:lnTo>
                        <a:pt x="11" y="0"/>
                      </a:lnTo>
                      <a:lnTo>
                        <a:pt x="10" y="0"/>
                      </a:lnTo>
                      <a:lnTo>
                        <a:pt x="1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1" name="Freeform 186">
                  <a:extLst>
                    <a:ext uri="{FF2B5EF4-FFF2-40B4-BE49-F238E27FC236}">
                      <a16:creationId xmlns:a16="http://schemas.microsoft.com/office/drawing/2014/main" id="{70EC0CBD-3062-4E9A-9EED-D66FC7CF52ED}"/>
                    </a:ext>
                  </a:extLst>
                </p:cNvPr>
                <p:cNvSpPr>
                  <a:spLocks/>
                </p:cNvSpPr>
                <p:nvPr/>
              </p:nvSpPr>
              <p:spPr bwMode="auto">
                <a:xfrm>
                  <a:off x="1920" y="2099"/>
                  <a:ext cx="9" cy="9"/>
                </a:xfrm>
                <a:custGeom>
                  <a:avLst/>
                  <a:gdLst>
                    <a:gd name="T0" fmla="*/ 5 w 28"/>
                    <a:gd name="T1" fmla="*/ 0 h 29"/>
                    <a:gd name="T2" fmla="*/ 5 w 28"/>
                    <a:gd name="T3" fmla="*/ 0 h 29"/>
                    <a:gd name="T4" fmla="*/ 5 w 28"/>
                    <a:gd name="T5" fmla="*/ 2 h 29"/>
                    <a:gd name="T6" fmla="*/ 4 w 28"/>
                    <a:gd name="T7" fmla="*/ 5 h 29"/>
                    <a:gd name="T8" fmla="*/ 2 w 28"/>
                    <a:gd name="T9" fmla="*/ 7 h 29"/>
                    <a:gd name="T10" fmla="*/ 0 w 28"/>
                    <a:gd name="T11" fmla="*/ 8 h 29"/>
                    <a:gd name="T12" fmla="*/ 2 w 28"/>
                    <a:gd name="T13" fmla="*/ 10 h 29"/>
                    <a:gd name="T14" fmla="*/ 5 w 28"/>
                    <a:gd name="T15" fmla="*/ 14 h 29"/>
                    <a:gd name="T16" fmla="*/ 5 w 28"/>
                    <a:gd name="T17" fmla="*/ 14 h 29"/>
                    <a:gd name="T18" fmla="*/ 15 w 28"/>
                    <a:gd name="T19" fmla="*/ 22 h 29"/>
                    <a:gd name="T20" fmla="*/ 24 w 28"/>
                    <a:gd name="T21" fmla="*/ 28 h 29"/>
                    <a:gd name="T22" fmla="*/ 27 w 28"/>
                    <a:gd name="T23" fmla="*/ 29 h 29"/>
                    <a:gd name="T24" fmla="*/ 28 w 28"/>
                    <a:gd name="T25" fmla="*/ 29 h 29"/>
                    <a:gd name="T26" fmla="*/ 28 w 28"/>
                    <a:gd name="T27" fmla="*/ 28 h 29"/>
                    <a:gd name="T28" fmla="*/ 27 w 28"/>
                    <a:gd name="T29" fmla="*/ 25 h 29"/>
                    <a:gd name="T30" fmla="*/ 22 w 28"/>
                    <a:gd name="T31" fmla="*/ 19 h 29"/>
                    <a:gd name="T32" fmla="*/ 22 w 28"/>
                    <a:gd name="T33" fmla="*/ 19 h 29"/>
                    <a:gd name="T34" fmla="*/ 5 w 28"/>
                    <a:gd name="T35" fmla="*/ 0 h 29"/>
                    <a:gd name="T36" fmla="*/ 5 w 28"/>
                    <a:gd name="T37" fmla="*/ 0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8" h="29">
                      <a:moveTo>
                        <a:pt x="5" y="0"/>
                      </a:moveTo>
                      <a:lnTo>
                        <a:pt x="5" y="0"/>
                      </a:lnTo>
                      <a:lnTo>
                        <a:pt x="5" y="2"/>
                      </a:lnTo>
                      <a:lnTo>
                        <a:pt x="4" y="5"/>
                      </a:lnTo>
                      <a:lnTo>
                        <a:pt x="2" y="7"/>
                      </a:lnTo>
                      <a:lnTo>
                        <a:pt x="0" y="8"/>
                      </a:lnTo>
                      <a:lnTo>
                        <a:pt x="2" y="10"/>
                      </a:lnTo>
                      <a:lnTo>
                        <a:pt x="5" y="14"/>
                      </a:lnTo>
                      <a:lnTo>
                        <a:pt x="5" y="14"/>
                      </a:lnTo>
                      <a:lnTo>
                        <a:pt x="15" y="22"/>
                      </a:lnTo>
                      <a:lnTo>
                        <a:pt x="24" y="28"/>
                      </a:lnTo>
                      <a:lnTo>
                        <a:pt x="27" y="29"/>
                      </a:lnTo>
                      <a:lnTo>
                        <a:pt x="28" y="29"/>
                      </a:lnTo>
                      <a:lnTo>
                        <a:pt x="28" y="28"/>
                      </a:lnTo>
                      <a:lnTo>
                        <a:pt x="27" y="25"/>
                      </a:lnTo>
                      <a:lnTo>
                        <a:pt x="22" y="19"/>
                      </a:lnTo>
                      <a:lnTo>
                        <a:pt x="22" y="19"/>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2" name="Freeform 187">
                  <a:extLst>
                    <a:ext uri="{FF2B5EF4-FFF2-40B4-BE49-F238E27FC236}">
                      <a16:creationId xmlns:a16="http://schemas.microsoft.com/office/drawing/2014/main" id="{97CC5355-429E-466E-AB4D-089E33FA2305}"/>
                    </a:ext>
                  </a:extLst>
                </p:cNvPr>
                <p:cNvSpPr>
                  <a:spLocks/>
                </p:cNvSpPr>
                <p:nvPr/>
              </p:nvSpPr>
              <p:spPr bwMode="auto">
                <a:xfrm>
                  <a:off x="1893" y="2045"/>
                  <a:ext cx="12" cy="20"/>
                </a:xfrm>
                <a:custGeom>
                  <a:avLst/>
                  <a:gdLst>
                    <a:gd name="T0" fmla="*/ 27 w 34"/>
                    <a:gd name="T1" fmla="*/ 19 h 59"/>
                    <a:gd name="T2" fmla="*/ 27 w 34"/>
                    <a:gd name="T3" fmla="*/ 19 h 59"/>
                    <a:gd name="T4" fmla="*/ 19 w 34"/>
                    <a:gd name="T5" fmla="*/ 11 h 59"/>
                    <a:gd name="T6" fmla="*/ 8 w 34"/>
                    <a:gd name="T7" fmla="*/ 4 h 59"/>
                    <a:gd name="T8" fmla="*/ 3 w 34"/>
                    <a:gd name="T9" fmla="*/ 0 h 59"/>
                    <a:gd name="T10" fmla="*/ 0 w 34"/>
                    <a:gd name="T11" fmla="*/ 0 h 59"/>
                    <a:gd name="T12" fmla="*/ 2 w 34"/>
                    <a:gd name="T13" fmla="*/ 3 h 59"/>
                    <a:gd name="T14" fmla="*/ 6 w 34"/>
                    <a:gd name="T15" fmla="*/ 8 h 59"/>
                    <a:gd name="T16" fmla="*/ 6 w 34"/>
                    <a:gd name="T17" fmla="*/ 8 h 59"/>
                    <a:gd name="T18" fmla="*/ 13 w 34"/>
                    <a:gd name="T19" fmla="*/ 15 h 59"/>
                    <a:gd name="T20" fmla="*/ 16 w 34"/>
                    <a:gd name="T21" fmla="*/ 20 h 59"/>
                    <a:gd name="T22" fmla="*/ 19 w 34"/>
                    <a:gd name="T23" fmla="*/ 25 h 59"/>
                    <a:gd name="T24" fmla="*/ 19 w 34"/>
                    <a:gd name="T25" fmla="*/ 30 h 59"/>
                    <a:gd name="T26" fmla="*/ 17 w 34"/>
                    <a:gd name="T27" fmla="*/ 36 h 59"/>
                    <a:gd name="T28" fmla="*/ 16 w 34"/>
                    <a:gd name="T29" fmla="*/ 41 h 59"/>
                    <a:gd name="T30" fmla="*/ 16 w 34"/>
                    <a:gd name="T31" fmla="*/ 41 h 59"/>
                    <a:gd name="T32" fmla="*/ 17 w 34"/>
                    <a:gd name="T33" fmla="*/ 44 h 59"/>
                    <a:gd name="T34" fmla="*/ 19 w 34"/>
                    <a:gd name="T35" fmla="*/ 48 h 59"/>
                    <a:gd name="T36" fmla="*/ 25 w 34"/>
                    <a:gd name="T37" fmla="*/ 55 h 59"/>
                    <a:gd name="T38" fmla="*/ 27 w 34"/>
                    <a:gd name="T39" fmla="*/ 58 h 59"/>
                    <a:gd name="T40" fmla="*/ 30 w 34"/>
                    <a:gd name="T41" fmla="*/ 59 h 59"/>
                    <a:gd name="T42" fmla="*/ 32 w 34"/>
                    <a:gd name="T43" fmla="*/ 56 h 59"/>
                    <a:gd name="T44" fmla="*/ 33 w 34"/>
                    <a:gd name="T45" fmla="*/ 51 h 59"/>
                    <a:gd name="T46" fmla="*/ 33 w 34"/>
                    <a:gd name="T47" fmla="*/ 51 h 59"/>
                    <a:gd name="T48" fmla="*/ 34 w 34"/>
                    <a:gd name="T49" fmla="*/ 44 h 59"/>
                    <a:gd name="T50" fmla="*/ 33 w 34"/>
                    <a:gd name="T51" fmla="*/ 38 h 59"/>
                    <a:gd name="T52" fmla="*/ 32 w 34"/>
                    <a:gd name="T53" fmla="*/ 28 h 59"/>
                    <a:gd name="T54" fmla="*/ 28 w 34"/>
                    <a:gd name="T55" fmla="*/ 21 h 59"/>
                    <a:gd name="T56" fmla="*/ 27 w 34"/>
                    <a:gd name="T57" fmla="*/ 19 h 59"/>
                    <a:gd name="T58" fmla="*/ 27 w 34"/>
                    <a:gd name="T59"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4" h="59">
                      <a:moveTo>
                        <a:pt x="27" y="19"/>
                      </a:moveTo>
                      <a:lnTo>
                        <a:pt x="27" y="19"/>
                      </a:lnTo>
                      <a:lnTo>
                        <a:pt x="19" y="11"/>
                      </a:lnTo>
                      <a:lnTo>
                        <a:pt x="8" y="4"/>
                      </a:lnTo>
                      <a:lnTo>
                        <a:pt x="3" y="0"/>
                      </a:lnTo>
                      <a:lnTo>
                        <a:pt x="0" y="0"/>
                      </a:lnTo>
                      <a:lnTo>
                        <a:pt x="2" y="3"/>
                      </a:lnTo>
                      <a:lnTo>
                        <a:pt x="6" y="8"/>
                      </a:lnTo>
                      <a:lnTo>
                        <a:pt x="6" y="8"/>
                      </a:lnTo>
                      <a:lnTo>
                        <a:pt x="13" y="15"/>
                      </a:lnTo>
                      <a:lnTo>
                        <a:pt x="16" y="20"/>
                      </a:lnTo>
                      <a:lnTo>
                        <a:pt x="19" y="25"/>
                      </a:lnTo>
                      <a:lnTo>
                        <a:pt x="19" y="30"/>
                      </a:lnTo>
                      <a:lnTo>
                        <a:pt x="17" y="36"/>
                      </a:lnTo>
                      <a:lnTo>
                        <a:pt x="16" y="41"/>
                      </a:lnTo>
                      <a:lnTo>
                        <a:pt x="16" y="41"/>
                      </a:lnTo>
                      <a:lnTo>
                        <a:pt x="17" y="44"/>
                      </a:lnTo>
                      <a:lnTo>
                        <a:pt x="19" y="48"/>
                      </a:lnTo>
                      <a:lnTo>
                        <a:pt x="25" y="55"/>
                      </a:lnTo>
                      <a:lnTo>
                        <a:pt x="27" y="58"/>
                      </a:lnTo>
                      <a:lnTo>
                        <a:pt x="30" y="59"/>
                      </a:lnTo>
                      <a:lnTo>
                        <a:pt x="32" y="56"/>
                      </a:lnTo>
                      <a:lnTo>
                        <a:pt x="33" y="51"/>
                      </a:lnTo>
                      <a:lnTo>
                        <a:pt x="33" y="51"/>
                      </a:lnTo>
                      <a:lnTo>
                        <a:pt x="34" y="44"/>
                      </a:lnTo>
                      <a:lnTo>
                        <a:pt x="33" y="38"/>
                      </a:lnTo>
                      <a:lnTo>
                        <a:pt x="32" y="28"/>
                      </a:lnTo>
                      <a:lnTo>
                        <a:pt x="28" y="21"/>
                      </a:lnTo>
                      <a:lnTo>
                        <a:pt x="27" y="19"/>
                      </a:lnTo>
                      <a:lnTo>
                        <a:pt x="27"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3" name="Freeform 188">
                  <a:extLst>
                    <a:ext uri="{FF2B5EF4-FFF2-40B4-BE49-F238E27FC236}">
                      <a16:creationId xmlns:a16="http://schemas.microsoft.com/office/drawing/2014/main" id="{DBA8C9FB-DB3A-47D0-8454-AD2EF25FFBB5}"/>
                    </a:ext>
                  </a:extLst>
                </p:cNvPr>
                <p:cNvSpPr>
                  <a:spLocks/>
                </p:cNvSpPr>
                <p:nvPr/>
              </p:nvSpPr>
              <p:spPr bwMode="auto">
                <a:xfrm>
                  <a:off x="1908" y="2071"/>
                  <a:ext cx="3" cy="9"/>
                </a:xfrm>
                <a:custGeom>
                  <a:avLst/>
                  <a:gdLst>
                    <a:gd name="T0" fmla="*/ 0 w 8"/>
                    <a:gd name="T1" fmla="*/ 0 h 28"/>
                    <a:gd name="T2" fmla="*/ 0 w 8"/>
                    <a:gd name="T3" fmla="*/ 0 h 28"/>
                    <a:gd name="T4" fmla="*/ 1 w 8"/>
                    <a:gd name="T5" fmla="*/ 18 h 28"/>
                    <a:gd name="T6" fmla="*/ 3 w 8"/>
                    <a:gd name="T7" fmla="*/ 27 h 28"/>
                    <a:gd name="T8" fmla="*/ 4 w 8"/>
                    <a:gd name="T9" fmla="*/ 28 h 28"/>
                    <a:gd name="T10" fmla="*/ 4 w 8"/>
                    <a:gd name="T11" fmla="*/ 28 h 28"/>
                    <a:gd name="T12" fmla="*/ 6 w 8"/>
                    <a:gd name="T13" fmla="*/ 24 h 28"/>
                    <a:gd name="T14" fmla="*/ 6 w 8"/>
                    <a:gd name="T15" fmla="*/ 24 h 28"/>
                    <a:gd name="T16" fmla="*/ 8 w 8"/>
                    <a:gd name="T17" fmla="*/ 19 h 28"/>
                    <a:gd name="T18" fmla="*/ 8 w 8"/>
                    <a:gd name="T19" fmla="*/ 15 h 28"/>
                    <a:gd name="T20" fmla="*/ 6 w 8"/>
                    <a:gd name="T21" fmla="*/ 10 h 28"/>
                    <a:gd name="T22" fmla="*/ 5 w 8"/>
                    <a:gd name="T23" fmla="*/ 6 h 28"/>
                    <a:gd name="T24" fmla="*/ 3 w 8"/>
                    <a:gd name="T25" fmla="*/ 1 h 28"/>
                    <a:gd name="T26" fmla="*/ 0 w 8"/>
                    <a:gd name="T27" fmla="*/ 0 h 28"/>
                    <a:gd name="T28" fmla="*/ 0 w 8"/>
                    <a:gd name="T29" fmla="*/ 0 h 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28">
                      <a:moveTo>
                        <a:pt x="0" y="0"/>
                      </a:moveTo>
                      <a:lnTo>
                        <a:pt x="0" y="0"/>
                      </a:lnTo>
                      <a:lnTo>
                        <a:pt x="1" y="18"/>
                      </a:lnTo>
                      <a:lnTo>
                        <a:pt x="3" y="27"/>
                      </a:lnTo>
                      <a:lnTo>
                        <a:pt x="4" y="28"/>
                      </a:lnTo>
                      <a:lnTo>
                        <a:pt x="4" y="28"/>
                      </a:lnTo>
                      <a:lnTo>
                        <a:pt x="6" y="24"/>
                      </a:lnTo>
                      <a:lnTo>
                        <a:pt x="6" y="24"/>
                      </a:lnTo>
                      <a:lnTo>
                        <a:pt x="8" y="19"/>
                      </a:lnTo>
                      <a:lnTo>
                        <a:pt x="8" y="15"/>
                      </a:lnTo>
                      <a:lnTo>
                        <a:pt x="6" y="10"/>
                      </a:lnTo>
                      <a:lnTo>
                        <a:pt x="5" y="6"/>
                      </a:lnTo>
                      <a:lnTo>
                        <a:pt x="3" y="1"/>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4" name="Freeform 189">
                  <a:extLst>
                    <a:ext uri="{FF2B5EF4-FFF2-40B4-BE49-F238E27FC236}">
                      <a16:creationId xmlns:a16="http://schemas.microsoft.com/office/drawing/2014/main" id="{8A297AE3-E328-4D27-B4FA-CC7697F51CA5}"/>
                    </a:ext>
                  </a:extLst>
                </p:cNvPr>
                <p:cNvSpPr>
                  <a:spLocks/>
                </p:cNvSpPr>
                <p:nvPr/>
              </p:nvSpPr>
              <p:spPr bwMode="auto">
                <a:xfrm>
                  <a:off x="1917" y="2082"/>
                  <a:ext cx="3" cy="6"/>
                </a:xfrm>
                <a:custGeom>
                  <a:avLst/>
                  <a:gdLst>
                    <a:gd name="T0" fmla="*/ 5 w 9"/>
                    <a:gd name="T1" fmla="*/ 0 h 17"/>
                    <a:gd name="T2" fmla="*/ 5 w 9"/>
                    <a:gd name="T3" fmla="*/ 0 h 17"/>
                    <a:gd name="T4" fmla="*/ 5 w 9"/>
                    <a:gd name="T5" fmla="*/ 6 h 17"/>
                    <a:gd name="T6" fmla="*/ 3 w 9"/>
                    <a:gd name="T7" fmla="*/ 11 h 17"/>
                    <a:gd name="T8" fmla="*/ 1 w 9"/>
                    <a:gd name="T9" fmla="*/ 17 h 17"/>
                    <a:gd name="T10" fmla="*/ 0 w 9"/>
                    <a:gd name="T11" fmla="*/ 17 h 17"/>
                    <a:gd name="T12" fmla="*/ 5 w 9"/>
                    <a:gd name="T13" fmla="*/ 15 h 17"/>
                    <a:gd name="T14" fmla="*/ 5 w 9"/>
                    <a:gd name="T15" fmla="*/ 15 h 17"/>
                    <a:gd name="T16" fmla="*/ 8 w 9"/>
                    <a:gd name="T17" fmla="*/ 13 h 17"/>
                    <a:gd name="T18" fmla="*/ 9 w 9"/>
                    <a:gd name="T19" fmla="*/ 11 h 17"/>
                    <a:gd name="T20" fmla="*/ 9 w 9"/>
                    <a:gd name="T21" fmla="*/ 9 h 17"/>
                    <a:gd name="T22" fmla="*/ 8 w 9"/>
                    <a:gd name="T23" fmla="*/ 6 h 17"/>
                    <a:gd name="T24" fmla="*/ 6 w 9"/>
                    <a:gd name="T25" fmla="*/ 2 h 17"/>
                    <a:gd name="T26" fmla="*/ 5 w 9"/>
                    <a:gd name="T27" fmla="*/ 0 h 17"/>
                    <a:gd name="T28" fmla="*/ 5 w 9"/>
                    <a:gd name="T2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9" h="17">
                      <a:moveTo>
                        <a:pt x="5" y="0"/>
                      </a:moveTo>
                      <a:lnTo>
                        <a:pt x="5" y="0"/>
                      </a:lnTo>
                      <a:lnTo>
                        <a:pt x="5" y="6"/>
                      </a:lnTo>
                      <a:lnTo>
                        <a:pt x="3" y="11"/>
                      </a:lnTo>
                      <a:lnTo>
                        <a:pt x="1" y="17"/>
                      </a:lnTo>
                      <a:lnTo>
                        <a:pt x="0" y="17"/>
                      </a:lnTo>
                      <a:lnTo>
                        <a:pt x="5" y="15"/>
                      </a:lnTo>
                      <a:lnTo>
                        <a:pt x="5" y="15"/>
                      </a:lnTo>
                      <a:lnTo>
                        <a:pt x="8" y="13"/>
                      </a:lnTo>
                      <a:lnTo>
                        <a:pt x="9" y="11"/>
                      </a:lnTo>
                      <a:lnTo>
                        <a:pt x="9" y="9"/>
                      </a:lnTo>
                      <a:lnTo>
                        <a:pt x="8" y="6"/>
                      </a:lnTo>
                      <a:lnTo>
                        <a:pt x="6" y="2"/>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5" name="Freeform 190">
                  <a:extLst>
                    <a:ext uri="{FF2B5EF4-FFF2-40B4-BE49-F238E27FC236}">
                      <a16:creationId xmlns:a16="http://schemas.microsoft.com/office/drawing/2014/main" id="{1A126861-6619-4DB4-871F-67B2F59CE07E}"/>
                    </a:ext>
                  </a:extLst>
                </p:cNvPr>
                <p:cNvSpPr>
                  <a:spLocks/>
                </p:cNvSpPr>
                <p:nvPr/>
              </p:nvSpPr>
              <p:spPr bwMode="auto">
                <a:xfrm>
                  <a:off x="1879" y="2051"/>
                  <a:ext cx="12" cy="4"/>
                </a:xfrm>
                <a:custGeom>
                  <a:avLst/>
                  <a:gdLst>
                    <a:gd name="T0" fmla="*/ 30 w 35"/>
                    <a:gd name="T1" fmla="*/ 0 h 13"/>
                    <a:gd name="T2" fmla="*/ 30 w 35"/>
                    <a:gd name="T3" fmla="*/ 0 h 13"/>
                    <a:gd name="T4" fmla="*/ 25 w 35"/>
                    <a:gd name="T5" fmla="*/ 2 h 13"/>
                    <a:gd name="T6" fmla="*/ 19 w 35"/>
                    <a:gd name="T7" fmla="*/ 3 h 13"/>
                    <a:gd name="T8" fmla="*/ 7 w 35"/>
                    <a:gd name="T9" fmla="*/ 8 h 13"/>
                    <a:gd name="T10" fmla="*/ 0 w 35"/>
                    <a:gd name="T11" fmla="*/ 13 h 13"/>
                    <a:gd name="T12" fmla="*/ 0 w 35"/>
                    <a:gd name="T13" fmla="*/ 13 h 13"/>
                    <a:gd name="T14" fmla="*/ 0 w 35"/>
                    <a:gd name="T15" fmla="*/ 13 h 13"/>
                    <a:gd name="T16" fmla="*/ 5 w 35"/>
                    <a:gd name="T17" fmla="*/ 13 h 13"/>
                    <a:gd name="T18" fmla="*/ 5 w 35"/>
                    <a:gd name="T19" fmla="*/ 13 h 13"/>
                    <a:gd name="T20" fmla="*/ 35 w 35"/>
                    <a:gd name="T21" fmla="*/ 5 h 13"/>
                    <a:gd name="T22" fmla="*/ 30 w 35"/>
                    <a:gd name="T23" fmla="*/ 0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5" h="13">
                      <a:moveTo>
                        <a:pt x="30" y="0"/>
                      </a:moveTo>
                      <a:lnTo>
                        <a:pt x="30" y="0"/>
                      </a:lnTo>
                      <a:lnTo>
                        <a:pt x="25" y="2"/>
                      </a:lnTo>
                      <a:lnTo>
                        <a:pt x="19" y="3"/>
                      </a:lnTo>
                      <a:lnTo>
                        <a:pt x="7" y="8"/>
                      </a:lnTo>
                      <a:lnTo>
                        <a:pt x="0" y="13"/>
                      </a:lnTo>
                      <a:lnTo>
                        <a:pt x="0" y="13"/>
                      </a:lnTo>
                      <a:lnTo>
                        <a:pt x="0" y="13"/>
                      </a:lnTo>
                      <a:lnTo>
                        <a:pt x="5" y="13"/>
                      </a:lnTo>
                      <a:lnTo>
                        <a:pt x="5" y="13"/>
                      </a:lnTo>
                      <a:lnTo>
                        <a:pt x="35" y="5"/>
                      </a:lnTo>
                      <a:lnTo>
                        <a:pt x="3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6" name="Freeform 191">
                  <a:extLst>
                    <a:ext uri="{FF2B5EF4-FFF2-40B4-BE49-F238E27FC236}">
                      <a16:creationId xmlns:a16="http://schemas.microsoft.com/office/drawing/2014/main" id="{1E38EAAF-B41F-4DEC-AEAC-6D6C0D6E9DB8}"/>
                    </a:ext>
                  </a:extLst>
                </p:cNvPr>
                <p:cNvSpPr>
                  <a:spLocks/>
                </p:cNvSpPr>
                <p:nvPr/>
              </p:nvSpPr>
              <p:spPr bwMode="auto">
                <a:xfrm>
                  <a:off x="2082" y="2286"/>
                  <a:ext cx="7" cy="12"/>
                </a:xfrm>
                <a:custGeom>
                  <a:avLst/>
                  <a:gdLst>
                    <a:gd name="T0" fmla="*/ 21 w 21"/>
                    <a:gd name="T1" fmla="*/ 0 h 37"/>
                    <a:gd name="T2" fmla="*/ 21 w 21"/>
                    <a:gd name="T3" fmla="*/ 0 h 37"/>
                    <a:gd name="T4" fmla="*/ 13 w 21"/>
                    <a:gd name="T5" fmla="*/ 5 h 37"/>
                    <a:gd name="T6" fmla="*/ 9 w 21"/>
                    <a:gd name="T7" fmla="*/ 9 h 37"/>
                    <a:gd name="T8" fmla="*/ 5 w 21"/>
                    <a:gd name="T9" fmla="*/ 14 h 37"/>
                    <a:gd name="T10" fmla="*/ 1 w 21"/>
                    <a:gd name="T11" fmla="*/ 21 h 37"/>
                    <a:gd name="T12" fmla="*/ 1 w 21"/>
                    <a:gd name="T13" fmla="*/ 21 h 37"/>
                    <a:gd name="T14" fmla="*/ 0 w 21"/>
                    <a:gd name="T15" fmla="*/ 24 h 37"/>
                    <a:gd name="T16" fmla="*/ 0 w 21"/>
                    <a:gd name="T17" fmla="*/ 28 h 37"/>
                    <a:gd name="T18" fmla="*/ 1 w 21"/>
                    <a:gd name="T19" fmla="*/ 32 h 37"/>
                    <a:gd name="T20" fmla="*/ 4 w 21"/>
                    <a:gd name="T21" fmla="*/ 35 h 37"/>
                    <a:gd name="T22" fmla="*/ 6 w 21"/>
                    <a:gd name="T23" fmla="*/ 37 h 37"/>
                    <a:gd name="T24" fmla="*/ 10 w 21"/>
                    <a:gd name="T25" fmla="*/ 37 h 37"/>
                    <a:gd name="T26" fmla="*/ 12 w 21"/>
                    <a:gd name="T27" fmla="*/ 34 h 37"/>
                    <a:gd name="T28" fmla="*/ 16 w 21"/>
                    <a:gd name="T29" fmla="*/ 31 h 37"/>
                    <a:gd name="T30" fmla="*/ 16 w 21"/>
                    <a:gd name="T31" fmla="*/ 31 h 37"/>
                    <a:gd name="T32" fmla="*/ 18 w 21"/>
                    <a:gd name="T33" fmla="*/ 24 h 37"/>
                    <a:gd name="T34" fmla="*/ 20 w 21"/>
                    <a:gd name="T35" fmla="*/ 20 h 37"/>
                    <a:gd name="T36" fmla="*/ 21 w 21"/>
                    <a:gd name="T37" fmla="*/ 10 h 37"/>
                    <a:gd name="T38" fmla="*/ 21 w 21"/>
                    <a:gd name="T39" fmla="*/ 3 h 37"/>
                    <a:gd name="T40" fmla="*/ 21 w 21"/>
                    <a:gd name="T41" fmla="*/ 0 h 37"/>
                    <a:gd name="T42" fmla="*/ 21 w 21"/>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1" h="37">
                      <a:moveTo>
                        <a:pt x="21" y="0"/>
                      </a:moveTo>
                      <a:lnTo>
                        <a:pt x="21" y="0"/>
                      </a:lnTo>
                      <a:lnTo>
                        <a:pt x="13" y="5"/>
                      </a:lnTo>
                      <a:lnTo>
                        <a:pt x="9" y="9"/>
                      </a:lnTo>
                      <a:lnTo>
                        <a:pt x="5" y="14"/>
                      </a:lnTo>
                      <a:lnTo>
                        <a:pt x="1" y="21"/>
                      </a:lnTo>
                      <a:lnTo>
                        <a:pt x="1" y="21"/>
                      </a:lnTo>
                      <a:lnTo>
                        <a:pt x="0" y="24"/>
                      </a:lnTo>
                      <a:lnTo>
                        <a:pt x="0" y="28"/>
                      </a:lnTo>
                      <a:lnTo>
                        <a:pt x="1" y="32"/>
                      </a:lnTo>
                      <a:lnTo>
                        <a:pt x="4" y="35"/>
                      </a:lnTo>
                      <a:lnTo>
                        <a:pt x="6" y="37"/>
                      </a:lnTo>
                      <a:lnTo>
                        <a:pt x="10" y="37"/>
                      </a:lnTo>
                      <a:lnTo>
                        <a:pt x="12" y="34"/>
                      </a:lnTo>
                      <a:lnTo>
                        <a:pt x="16" y="31"/>
                      </a:lnTo>
                      <a:lnTo>
                        <a:pt x="16" y="31"/>
                      </a:lnTo>
                      <a:lnTo>
                        <a:pt x="18" y="24"/>
                      </a:lnTo>
                      <a:lnTo>
                        <a:pt x="20" y="20"/>
                      </a:lnTo>
                      <a:lnTo>
                        <a:pt x="21" y="10"/>
                      </a:lnTo>
                      <a:lnTo>
                        <a:pt x="21" y="3"/>
                      </a:lnTo>
                      <a:lnTo>
                        <a:pt x="21" y="0"/>
                      </a:lnTo>
                      <a:lnTo>
                        <a:pt x="2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7" name="Freeform 192">
                  <a:extLst>
                    <a:ext uri="{FF2B5EF4-FFF2-40B4-BE49-F238E27FC236}">
                      <a16:creationId xmlns:a16="http://schemas.microsoft.com/office/drawing/2014/main" id="{4CC3E42F-791B-4EB5-AE15-F1A824DF0F91}"/>
                    </a:ext>
                  </a:extLst>
                </p:cNvPr>
                <p:cNvSpPr>
                  <a:spLocks/>
                </p:cNvSpPr>
                <p:nvPr/>
              </p:nvSpPr>
              <p:spPr bwMode="auto">
                <a:xfrm>
                  <a:off x="2088" y="2248"/>
                  <a:ext cx="2" cy="7"/>
                </a:xfrm>
                <a:custGeom>
                  <a:avLst/>
                  <a:gdLst>
                    <a:gd name="T0" fmla="*/ 5 w 8"/>
                    <a:gd name="T1" fmla="*/ 0 h 20"/>
                    <a:gd name="T2" fmla="*/ 5 w 8"/>
                    <a:gd name="T3" fmla="*/ 0 h 20"/>
                    <a:gd name="T4" fmla="*/ 1 w 8"/>
                    <a:gd name="T5" fmla="*/ 14 h 20"/>
                    <a:gd name="T6" fmla="*/ 0 w 8"/>
                    <a:gd name="T7" fmla="*/ 17 h 20"/>
                    <a:gd name="T8" fmla="*/ 1 w 8"/>
                    <a:gd name="T9" fmla="*/ 20 h 20"/>
                    <a:gd name="T10" fmla="*/ 2 w 8"/>
                    <a:gd name="T11" fmla="*/ 18 h 20"/>
                    <a:gd name="T12" fmla="*/ 5 w 8"/>
                    <a:gd name="T13" fmla="*/ 15 h 20"/>
                    <a:gd name="T14" fmla="*/ 5 w 8"/>
                    <a:gd name="T15" fmla="*/ 15 h 20"/>
                    <a:gd name="T16" fmla="*/ 7 w 8"/>
                    <a:gd name="T17" fmla="*/ 10 h 20"/>
                    <a:gd name="T18" fmla="*/ 8 w 8"/>
                    <a:gd name="T19" fmla="*/ 6 h 20"/>
                    <a:gd name="T20" fmla="*/ 8 w 8"/>
                    <a:gd name="T21" fmla="*/ 4 h 20"/>
                    <a:gd name="T22" fmla="*/ 8 w 8"/>
                    <a:gd name="T23" fmla="*/ 1 h 20"/>
                    <a:gd name="T24" fmla="*/ 6 w 8"/>
                    <a:gd name="T25" fmla="*/ 0 h 20"/>
                    <a:gd name="T26" fmla="*/ 5 w 8"/>
                    <a:gd name="T27" fmla="*/ 0 h 20"/>
                    <a:gd name="T28" fmla="*/ 5 w 8"/>
                    <a:gd name="T29" fmla="*/ 0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 h="20">
                      <a:moveTo>
                        <a:pt x="5" y="0"/>
                      </a:moveTo>
                      <a:lnTo>
                        <a:pt x="5" y="0"/>
                      </a:lnTo>
                      <a:lnTo>
                        <a:pt x="1" y="14"/>
                      </a:lnTo>
                      <a:lnTo>
                        <a:pt x="0" y="17"/>
                      </a:lnTo>
                      <a:lnTo>
                        <a:pt x="1" y="20"/>
                      </a:lnTo>
                      <a:lnTo>
                        <a:pt x="2" y="18"/>
                      </a:lnTo>
                      <a:lnTo>
                        <a:pt x="5" y="15"/>
                      </a:lnTo>
                      <a:lnTo>
                        <a:pt x="5" y="15"/>
                      </a:lnTo>
                      <a:lnTo>
                        <a:pt x="7" y="10"/>
                      </a:lnTo>
                      <a:lnTo>
                        <a:pt x="8" y="6"/>
                      </a:lnTo>
                      <a:lnTo>
                        <a:pt x="8" y="4"/>
                      </a:lnTo>
                      <a:lnTo>
                        <a:pt x="8" y="1"/>
                      </a:lnTo>
                      <a:lnTo>
                        <a:pt x="6" y="0"/>
                      </a:lnTo>
                      <a:lnTo>
                        <a:pt x="5" y="0"/>
                      </a:lnTo>
                      <a:lnTo>
                        <a:pt x="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8" name="Freeform 193">
                  <a:extLst>
                    <a:ext uri="{FF2B5EF4-FFF2-40B4-BE49-F238E27FC236}">
                      <a16:creationId xmlns:a16="http://schemas.microsoft.com/office/drawing/2014/main" id="{1C842EFF-CF88-4C72-AC95-B9E2DD771D38}"/>
                    </a:ext>
                  </a:extLst>
                </p:cNvPr>
                <p:cNvSpPr>
                  <a:spLocks/>
                </p:cNvSpPr>
                <p:nvPr/>
              </p:nvSpPr>
              <p:spPr bwMode="auto">
                <a:xfrm>
                  <a:off x="2089" y="2228"/>
                  <a:ext cx="3" cy="5"/>
                </a:xfrm>
                <a:custGeom>
                  <a:avLst/>
                  <a:gdLst>
                    <a:gd name="T0" fmla="*/ 5 w 9"/>
                    <a:gd name="T1" fmla="*/ 4 h 14"/>
                    <a:gd name="T2" fmla="*/ 5 w 9"/>
                    <a:gd name="T3" fmla="*/ 4 h 14"/>
                    <a:gd name="T4" fmla="*/ 5 w 9"/>
                    <a:gd name="T5" fmla="*/ 9 h 14"/>
                    <a:gd name="T6" fmla="*/ 7 w 9"/>
                    <a:gd name="T7" fmla="*/ 13 h 14"/>
                    <a:gd name="T8" fmla="*/ 8 w 9"/>
                    <a:gd name="T9" fmla="*/ 14 h 14"/>
                    <a:gd name="T10" fmla="*/ 8 w 9"/>
                    <a:gd name="T11" fmla="*/ 14 h 14"/>
                    <a:gd name="T12" fmla="*/ 9 w 9"/>
                    <a:gd name="T13" fmla="*/ 11 h 14"/>
                    <a:gd name="T14" fmla="*/ 9 w 9"/>
                    <a:gd name="T15" fmla="*/ 11 h 14"/>
                    <a:gd name="T16" fmla="*/ 9 w 9"/>
                    <a:gd name="T17" fmla="*/ 7 h 14"/>
                    <a:gd name="T18" fmla="*/ 8 w 9"/>
                    <a:gd name="T19" fmla="*/ 4 h 14"/>
                    <a:gd name="T20" fmla="*/ 5 w 9"/>
                    <a:gd name="T21" fmla="*/ 1 h 14"/>
                    <a:gd name="T22" fmla="*/ 1 w 9"/>
                    <a:gd name="T23" fmla="*/ 1 h 14"/>
                    <a:gd name="T24" fmla="*/ 0 w 9"/>
                    <a:gd name="T25" fmla="*/ 0 h 14"/>
                    <a:gd name="T26" fmla="*/ 5 w 9"/>
                    <a:gd name="T27" fmla="*/ 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 h="14">
                      <a:moveTo>
                        <a:pt x="5" y="4"/>
                      </a:moveTo>
                      <a:lnTo>
                        <a:pt x="5" y="4"/>
                      </a:lnTo>
                      <a:lnTo>
                        <a:pt x="5" y="9"/>
                      </a:lnTo>
                      <a:lnTo>
                        <a:pt x="7" y="13"/>
                      </a:lnTo>
                      <a:lnTo>
                        <a:pt x="8" y="14"/>
                      </a:lnTo>
                      <a:lnTo>
                        <a:pt x="8" y="14"/>
                      </a:lnTo>
                      <a:lnTo>
                        <a:pt x="9" y="11"/>
                      </a:lnTo>
                      <a:lnTo>
                        <a:pt x="9" y="11"/>
                      </a:lnTo>
                      <a:lnTo>
                        <a:pt x="9" y="7"/>
                      </a:lnTo>
                      <a:lnTo>
                        <a:pt x="8" y="4"/>
                      </a:lnTo>
                      <a:lnTo>
                        <a:pt x="5" y="1"/>
                      </a:lnTo>
                      <a:lnTo>
                        <a:pt x="1" y="1"/>
                      </a:lnTo>
                      <a:lnTo>
                        <a:pt x="0" y="0"/>
                      </a:lnTo>
                      <a:lnTo>
                        <a:pt x="5"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29" name="Freeform 194">
                  <a:extLst>
                    <a:ext uri="{FF2B5EF4-FFF2-40B4-BE49-F238E27FC236}">
                      <a16:creationId xmlns:a16="http://schemas.microsoft.com/office/drawing/2014/main" id="{9CA6167B-085B-4EA8-B2BD-1406E16D9CC2}"/>
                    </a:ext>
                  </a:extLst>
                </p:cNvPr>
                <p:cNvSpPr>
                  <a:spLocks/>
                </p:cNvSpPr>
                <p:nvPr/>
              </p:nvSpPr>
              <p:spPr bwMode="auto">
                <a:xfrm>
                  <a:off x="1679" y="2456"/>
                  <a:ext cx="26" cy="9"/>
                </a:xfrm>
                <a:custGeom>
                  <a:avLst/>
                  <a:gdLst>
                    <a:gd name="T0" fmla="*/ 43 w 77"/>
                    <a:gd name="T1" fmla="*/ 14 h 27"/>
                    <a:gd name="T2" fmla="*/ 43 w 77"/>
                    <a:gd name="T3" fmla="*/ 14 h 27"/>
                    <a:gd name="T4" fmla="*/ 22 w 77"/>
                    <a:gd name="T5" fmla="*/ 20 h 27"/>
                    <a:gd name="T6" fmla="*/ 4 w 77"/>
                    <a:gd name="T7" fmla="*/ 26 h 27"/>
                    <a:gd name="T8" fmla="*/ 0 w 77"/>
                    <a:gd name="T9" fmla="*/ 27 h 27"/>
                    <a:gd name="T10" fmla="*/ 19 w 77"/>
                    <a:gd name="T11" fmla="*/ 24 h 27"/>
                    <a:gd name="T12" fmla="*/ 19 w 77"/>
                    <a:gd name="T13" fmla="*/ 24 h 27"/>
                    <a:gd name="T14" fmla="*/ 48 w 77"/>
                    <a:gd name="T15" fmla="*/ 17 h 27"/>
                    <a:gd name="T16" fmla="*/ 68 w 77"/>
                    <a:gd name="T17" fmla="*/ 14 h 27"/>
                    <a:gd name="T18" fmla="*/ 74 w 77"/>
                    <a:gd name="T19" fmla="*/ 11 h 27"/>
                    <a:gd name="T20" fmla="*/ 76 w 77"/>
                    <a:gd name="T21" fmla="*/ 10 h 27"/>
                    <a:gd name="T22" fmla="*/ 77 w 77"/>
                    <a:gd name="T23" fmla="*/ 9 h 27"/>
                    <a:gd name="T24" fmla="*/ 76 w 77"/>
                    <a:gd name="T25" fmla="*/ 8 h 27"/>
                    <a:gd name="T26" fmla="*/ 74 w 77"/>
                    <a:gd name="T27" fmla="*/ 7 h 27"/>
                    <a:gd name="T28" fmla="*/ 67 w 77"/>
                    <a:gd name="T29" fmla="*/ 3 h 27"/>
                    <a:gd name="T30" fmla="*/ 67 w 77"/>
                    <a:gd name="T31" fmla="*/ 3 h 27"/>
                    <a:gd name="T32" fmla="*/ 59 w 77"/>
                    <a:gd name="T33" fmla="*/ 0 h 27"/>
                    <a:gd name="T34" fmla="*/ 50 w 77"/>
                    <a:gd name="T35" fmla="*/ 0 h 27"/>
                    <a:gd name="T36" fmla="*/ 43 w 77"/>
                    <a:gd name="T37" fmla="*/ 0 h 27"/>
                    <a:gd name="T38" fmla="*/ 36 w 77"/>
                    <a:gd name="T39" fmla="*/ 2 h 27"/>
                    <a:gd name="T40" fmla="*/ 27 w 77"/>
                    <a:gd name="T41" fmla="*/ 7 h 27"/>
                    <a:gd name="T42" fmla="*/ 23 w 77"/>
                    <a:gd name="T43" fmla="*/ 9 h 27"/>
                    <a:gd name="T44" fmla="*/ 43 w 77"/>
                    <a:gd name="T45" fmla="*/ 14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77" h="27">
                      <a:moveTo>
                        <a:pt x="43" y="14"/>
                      </a:moveTo>
                      <a:lnTo>
                        <a:pt x="43" y="14"/>
                      </a:lnTo>
                      <a:lnTo>
                        <a:pt x="22" y="20"/>
                      </a:lnTo>
                      <a:lnTo>
                        <a:pt x="4" y="26"/>
                      </a:lnTo>
                      <a:lnTo>
                        <a:pt x="0" y="27"/>
                      </a:lnTo>
                      <a:lnTo>
                        <a:pt x="19" y="24"/>
                      </a:lnTo>
                      <a:lnTo>
                        <a:pt x="19" y="24"/>
                      </a:lnTo>
                      <a:lnTo>
                        <a:pt x="48" y="17"/>
                      </a:lnTo>
                      <a:lnTo>
                        <a:pt x="68" y="14"/>
                      </a:lnTo>
                      <a:lnTo>
                        <a:pt x="74" y="11"/>
                      </a:lnTo>
                      <a:lnTo>
                        <a:pt x="76" y="10"/>
                      </a:lnTo>
                      <a:lnTo>
                        <a:pt x="77" y="9"/>
                      </a:lnTo>
                      <a:lnTo>
                        <a:pt x="76" y="8"/>
                      </a:lnTo>
                      <a:lnTo>
                        <a:pt x="74" y="7"/>
                      </a:lnTo>
                      <a:lnTo>
                        <a:pt x="67" y="3"/>
                      </a:lnTo>
                      <a:lnTo>
                        <a:pt x="67" y="3"/>
                      </a:lnTo>
                      <a:lnTo>
                        <a:pt x="59" y="0"/>
                      </a:lnTo>
                      <a:lnTo>
                        <a:pt x="50" y="0"/>
                      </a:lnTo>
                      <a:lnTo>
                        <a:pt x="43" y="0"/>
                      </a:lnTo>
                      <a:lnTo>
                        <a:pt x="36" y="2"/>
                      </a:lnTo>
                      <a:lnTo>
                        <a:pt x="27" y="7"/>
                      </a:lnTo>
                      <a:lnTo>
                        <a:pt x="23" y="9"/>
                      </a:lnTo>
                      <a:lnTo>
                        <a:pt x="43"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0" name="Freeform 195">
                  <a:extLst>
                    <a:ext uri="{FF2B5EF4-FFF2-40B4-BE49-F238E27FC236}">
                      <a16:creationId xmlns:a16="http://schemas.microsoft.com/office/drawing/2014/main" id="{47F5C453-5077-4162-99A5-2F3B6F339D6D}"/>
                    </a:ext>
                  </a:extLst>
                </p:cNvPr>
                <p:cNvSpPr>
                  <a:spLocks/>
                </p:cNvSpPr>
                <p:nvPr/>
              </p:nvSpPr>
              <p:spPr bwMode="auto">
                <a:xfrm>
                  <a:off x="1209" y="1417"/>
                  <a:ext cx="27" cy="8"/>
                </a:xfrm>
                <a:custGeom>
                  <a:avLst/>
                  <a:gdLst>
                    <a:gd name="T0" fmla="*/ 52 w 81"/>
                    <a:gd name="T1" fmla="*/ 2 h 24"/>
                    <a:gd name="T2" fmla="*/ 52 w 81"/>
                    <a:gd name="T3" fmla="*/ 2 h 24"/>
                    <a:gd name="T4" fmla="*/ 37 w 81"/>
                    <a:gd name="T5" fmla="*/ 3 h 24"/>
                    <a:gd name="T6" fmla="*/ 33 w 81"/>
                    <a:gd name="T7" fmla="*/ 5 h 24"/>
                    <a:gd name="T8" fmla="*/ 28 w 81"/>
                    <a:gd name="T9" fmla="*/ 6 h 24"/>
                    <a:gd name="T10" fmla="*/ 28 w 81"/>
                    <a:gd name="T11" fmla="*/ 6 h 24"/>
                    <a:gd name="T12" fmla="*/ 8 w 81"/>
                    <a:gd name="T13" fmla="*/ 13 h 24"/>
                    <a:gd name="T14" fmla="*/ 3 w 81"/>
                    <a:gd name="T15" fmla="*/ 14 h 24"/>
                    <a:gd name="T16" fmla="*/ 0 w 81"/>
                    <a:gd name="T17" fmla="*/ 17 h 24"/>
                    <a:gd name="T18" fmla="*/ 0 w 81"/>
                    <a:gd name="T19" fmla="*/ 18 h 24"/>
                    <a:gd name="T20" fmla="*/ 0 w 81"/>
                    <a:gd name="T21" fmla="*/ 19 h 24"/>
                    <a:gd name="T22" fmla="*/ 2 w 81"/>
                    <a:gd name="T23" fmla="*/ 22 h 24"/>
                    <a:gd name="T24" fmla="*/ 2 w 81"/>
                    <a:gd name="T25" fmla="*/ 22 h 24"/>
                    <a:gd name="T26" fmla="*/ 9 w 81"/>
                    <a:gd name="T27" fmla="*/ 24 h 24"/>
                    <a:gd name="T28" fmla="*/ 13 w 81"/>
                    <a:gd name="T29" fmla="*/ 24 h 24"/>
                    <a:gd name="T30" fmla="*/ 19 w 81"/>
                    <a:gd name="T31" fmla="*/ 23 h 24"/>
                    <a:gd name="T32" fmla="*/ 36 w 81"/>
                    <a:gd name="T33" fmla="*/ 22 h 24"/>
                    <a:gd name="T34" fmla="*/ 36 w 81"/>
                    <a:gd name="T35" fmla="*/ 22 h 24"/>
                    <a:gd name="T36" fmla="*/ 68 w 81"/>
                    <a:gd name="T37" fmla="*/ 19 h 24"/>
                    <a:gd name="T38" fmla="*/ 75 w 81"/>
                    <a:gd name="T39" fmla="*/ 17 h 24"/>
                    <a:gd name="T40" fmla="*/ 80 w 81"/>
                    <a:gd name="T41" fmla="*/ 14 h 24"/>
                    <a:gd name="T42" fmla="*/ 80 w 81"/>
                    <a:gd name="T43" fmla="*/ 14 h 24"/>
                    <a:gd name="T44" fmla="*/ 81 w 81"/>
                    <a:gd name="T45" fmla="*/ 13 h 24"/>
                    <a:gd name="T46" fmla="*/ 81 w 81"/>
                    <a:gd name="T47" fmla="*/ 12 h 24"/>
                    <a:gd name="T48" fmla="*/ 79 w 81"/>
                    <a:gd name="T49" fmla="*/ 9 h 24"/>
                    <a:gd name="T50" fmla="*/ 70 w 81"/>
                    <a:gd name="T51" fmla="*/ 5 h 24"/>
                    <a:gd name="T52" fmla="*/ 54 w 81"/>
                    <a:gd name="T53" fmla="*/ 0 h 24"/>
                    <a:gd name="T54" fmla="*/ 52 w 81"/>
                    <a:gd name="T55" fmla="*/ 2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1" h="24">
                      <a:moveTo>
                        <a:pt x="52" y="2"/>
                      </a:moveTo>
                      <a:lnTo>
                        <a:pt x="52" y="2"/>
                      </a:lnTo>
                      <a:lnTo>
                        <a:pt x="37" y="3"/>
                      </a:lnTo>
                      <a:lnTo>
                        <a:pt x="33" y="5"/>
                      </a:lnTo>
                      <a:lnTo>
                        <a:pt x="28" y="6"/>
                      </a:lnTo>
                      <a:lnTo>
                        <a:pt x="28" y="6"/>
                      </a:lnTo>
                      <a:lnTo>
                        <a:pt x="8" y="13"/>
                      </a:lnTo>
                      <a:lnTo>
                        <a:pt x="3" y="14"/>
                      </a:lnTo>
                      <a:lnTo>
                        <a:pt x="0" y="17"/>
                      </a:lnTo>
                      <a:lnTo>
                        <a:pt x="0" y="18"/>
                      </a:lnTo>
                      <a:lnTo>
                        <a:pt x="0" y="19"/>
                      </a:lnTo>
                      <a:lnTo>
                        <a:pt x="2" y="22"/>
                      </a:lnTo>
                      <a:lnTo>
                        <a:pt x="2" y="22"/>
                      </a:lnTo>
                      <a:lnTo>
                        <a:pt x="9" y="24"/>
                      </a:lnTo>
                      <a:lnTo>
                        <a:pt x="13" y="24"/>
                      </a:lnTo>
                      <a:lnTo>
                        <a:pt x="19" y="23"/>
                      </a:lnTo>
                      <a:lnTo>
                        <a:pt x="36" y="22"/>
                      </a:lnTo>
                      <a:lnTo>
                        <a:pt x="36" y="22"/>
                      </a:lnTo>
                      <a:lnTo>
                        <a:pt x="68" y="19"/>
                      </a:lnTo>
                      <a:lnTo>
                        <a:pt x="75" y="17"/>
                      </a:lnTo>
                      <a:lnTo>
                        <a:pt x="80" y="14"/>
                      </a:lnTo>
                      <a:lnTo>
                        <a:pt x="80" y="14"/>
                      </a:lnTo>
                      <a:lnTo>
                        <a:pt x="81" y="13"/>
                      </a:lnTo>
                      <a:lnTo>
                        <a:pt x="81" y="12"/>
                      </a:lnTo>
                      <a:lnTo>
                        <a:pt x="79" y="9"/>
                      </a:lnTo>
                      <a:lnTo>
                        <a:pt x="70" y="5"/>
                      </a:lnTo>
                      <a:lnTo>
                        <a:pt x="54" y="0"/>
                      </a:lnTo>
                      <a:lnTo>
                        <a:pt x="52"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1" name="Freeform 196">
                  <a:extLst>
                    <a:ext uri="{FF2B5EF4-FFF2-40B4-BE49-F238E27FC236}">
                      <a16:creationId xmlns:a16="http://schemas.microsoft.com/office/drawing/2014/main" id="{B3169B7A-145D-414C-9AB7-3F0AD26C1980}"/>
                    </a:ext>
                  </a:extLst>
                </p:cNvPr>
                <p:cNvSpPr>
                  <a:spLocks/>
                </p:cNvSpPr>
                <p:nvPr/>
              </p:nvSpPr>
              <p:spPr bwMode="auto">
                <a:xfrm>
                  <a:off x="1091" y="1451"/>
                  <a:ext cx="120" cy="60"/>
                </a:xfrm>
                <a:custGeom>
                  <a:avLst/>
                  <a:gdLst>
                    <a:gd name="T0" fmla="*/ 247 w 359"/>
                    <a:gd name="T1" fmla="*/ 13 h 180"/>
                    <a:gd name="T2" fmla="*/ 244 w 359"/>
                    <a:gd name="T3" fmla="*/ 1 h 180"/>
                    <a:gd name="T4" fmla="*/ 237 w 359"/>
                    <a:gd name="T5" fmla="*/ 0 h 180"/>
                    <a:gd name="T6" fmla="*/ 215 w 359"/>
                    <a:gd name="T7" fmla="*/ 5 h 180"/>
                    <a:gd name="T8" fmla="*/ 167 w 359"/>
                    <a:gd name="T9" fmla="*/ 34 h 180"/>
                    <a:gd name="T10" fmla="*/ 122 w 359"/>
                    <a:gd name="T11" fmla="*/ 63 h 180"/>
                    <a:gd name="T12" fmla="*/ 102 w 359"/>
                    <a:gd name="T13" fmla="*/ 79 h 180"/>
                    <a:gd name="T14" fmla="*/ 84 w 359"/>
                    <a:gd name="T15" fmla="*/ 94 h 180"/>
                    <a:gd name="T16" fmla="*/ 37 w 359"/>
                    <a:gd name="T17" fmla="*/ 122 h 180"/>
                    <a:gd name="T18" fmla="*/ 11 w 359"/>
                    <a:gd name="T19" fmla="*/ 136 h 180"/>
                    <a:gd name="T20" fmla="*/ 0 w 359"/>
                    <a:gd name="T21" fmla="*/ 143 h 180"/>
                    <a:gd name="T22" fmla="*/ 18 w 359"/>
                    <a:gd name="T23" fmla="*/ 140 h 180"/>
                    <a:gd name="T24" fmla="*/ 53 w 359"/>
                    <a:gd name="T25" fmla="*/ 123 h 180"/>
                    <a:gd name="T26" fmla="*/ 82 w 359"/>
                    <a:gd name="T27" fmla="*/ 105 h 180"/>
                    <a:gd name="T28" fmla="*/ 92 w 359"/>
                    <a:gd name="T29" fmla="*/ 101 h 180"/>
                    <a:gd name="T30" fmla="*/ 92 w 359"/>
                    <a:gd name="T31" fmla="*/ 107 h 180"/>
                    <a:gd name="T32" fmla="*/ 76 w 359"/>
                    <a:gd name="T33" fmla="*/ 115 h 180"/>
                    <a:gd name="T34" fmla="*/ 80 w 359"/>
                    <a:gd name="T35" fmla="*/ 122 h 180"/>
                    <a:gd name="T36" fmla="*/ 96 w 359"/>
                    <a:gd name="T37" fmla="*/ 123 h 180"/>
                    <a:gd name="T38" fmla="*/ 122 w 359"/>
                    <a:gd name="T39" fmla="*/ 118 h 180"/>
                    <a:gd name="T40" fmla="*/ 127 w 359"/>
                    <a:gd name="T41" fmla="*/ 123 h 180"/>
                    <a:gd name="T42" fmla="*/ 125 w 359"/>
                    <a:gd name="T43" fmla="*/ 132 h 180"/>
                    <a:gd name="T44" fmla="*/ 119 w 359"/>
                    <a:gd name="T45" fmla="*/ 148 h 180"/>
                    <a:gd name="T46" fmla="*/ 122 w 359"/>
                    <a:gd name="T47" fmla="*/ 153 h 180"/>
                    <a:gd name="T48" fmla="*/ 136 w 359"/>
                    <a:gd name="T49" fmla="*/ 156 h 180"/>
                    <a:gd name="T50" fmla="*/ 144 w 359"/>
                    <a:gd name="T51" fmla="*/ 160 h 180"/>
                    <a:gd name="T52" fmla="*/ 150 w 359"/>
                    <a:gd name="T53" fmla="*/ 171 h 180"/>
                    <a:gd name="T54" fmla="*/ 161 w 359"/>
                    <a:gd name="T55" fmla="*/ 180 h 180"/>
                    <a:gd name="T56" fmla="*/ 173 w 359"/>
                    <a:gd name="T57" fmla="*/ 177 h 180"/>
                    <a:gd name="T58" fmla="*/ 188 w 359"/>
                    <a:gd name="T59" fmla="*/ 164 h 180"/>
                    <a:gd name="T60" fmla="*/ 199 w 359"/>
                    <a:gd name="T61" fmla="*/ 156 h 180"/>
                    <a:gd name="T62" fmla="*/ 216 w 359"/>
                    <a:gd name="T63" fmla="*/ 149 h 180"/>
                    <a:gd name="T64" fmla="*/ 246 w 359"/>
                    <a:gd name="T65" fmla="*/ 132 h 180"/>
                    <a:gd name="T66" fmla="*/ 256 w 359"/>
                    <a:gd name="T67" fmla="*/ 128 h 180"/>
                    <a:gd name="T68" fmla="*/ 272 w 359"/>
                    <a:gd name="T69" fmla="*/ 132 h 180"/>
                    <a:gd name="T70" fmla="*/ 289 w 359"/>
                    <a:gd name="T71" fmla="*/ 132 h 180"/>
                    <a:gd name="T72" fmla="*/ 307 w 359"/>
                    <a:gd name="T73" fmla="*/ 125 h 180"/>
                    <a:gd name="T74" fmla="*/ 330 w 359"/>
                    <a:gd name="T75" fmla="*/ 125 h 180"/>
                    <a:gd name="T76" fmla="*/ 348 w 359"/>
                    <a:gd name="T77" fmla="*/ 122 h 180"/>
                    <a:gd name="T78" fmla="*/ 357 w 359"/>
                    <a:gd name="T79" fmla="*/ 102 h 180"/>
                    <a:gd name="T80" fmla="*/ 359 w 359"/>
                    <a:gd name="T81" fmla="*/ 89 h 180"/>
                    <a:gd name="T82" fmla="*/ 349 w 359"/>
                    <a:gd name="T83" fmla="*/ 79 h 180"/>
                    <a:gd name="T84" fmla="*/ 318 w 359"/>
                    <a:gd name="T85" fmla="*/ 66 h 180"/>
                    <a:gd name="T86" fmla="*/ 295 w 359"/>
                    <a:gd name="T87" fmla="*/ 63 h 180"/>
                    <a:gd name="T88" fmla="*/ 284 w 359"/>
                    <a:gd name="T89" fmla="*/ 67 h 180"/>
                    <a:gd name="T90" fmla="*/ 263 w 359"/>
                    <a:gd name="T91" fmla="*/ 91 h 180"/>
                    <a:gd name="T92" fmla="*/ 261 w 359"/>
                    <a:gd name="T93" fmla="*/ 89 h 180"/>
                    <a:gd name="T94" fmla="*/ 262 w 359"/>
                    <a:gd name="T95" fmla="*/ 72 h 180"/>
                    <a:gd name="T96" fmla="*/ 273 w 359"/>
                    <a:gd name="T97" fmla="*/ 57 h 180"/>
                    <a:gd name="T98" fmla="*/ 284 w 359"/>
                    <a:gd name="T99" fmla="*/ 44 h 180"/>
                    <a:gd name="T100" fmla="*/ 273 w 359"/>
                    <a:gd name="T101" fmla="*/ 32 h 180"/>
                    <a:gd name="T102" fmla="*/ 256 w 359"/>
                    <a:gd name="T103" fmla="*/ 21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59" h="180">
                      <a:moveTo>
                        <a:pt x="251" y="19"/>
                      </a:moveTo>
                      <a:lnTo>
                        <a:pt x="251" y="19"/>
                      </a:lnTo>
                      <a:lnTo>
                        <a:pt x="247" y="13"/>
                      </a:lnTo>
                      <a:lnTo>
                        <a:pt x="246" y="9"/>
                      </a:lnTo>
                      <a:lnTo>
                        <a:pt x="245" y="4"/>
                      </a:lnTo>
                      <a:lnTo>
                        <a:pt x="244" y="1"/>
                      </a:lnTo>
                      <a:lnTo>
                        <a:pt x="243" y="0"/>
                      </a:lnTo>
                      <a:lnTo>
                        <a:pt x="237" y="0"/>
                      </a:lnTo>
                      <a:lnTo>
                        <a:pt x="237" y="0"/>
                      </a:lnTo>
                      <a:lnTo>
                        <a:pt x="230" y="0"/>
                      </a:lnTo>
                      <a:lnTo>
                        <a:pt x="224" y="1"/>
                      </a:lnTo>
                      <a:lnTo>
                        <a:pt x="215" y="5"/>
                      </a:lnTo>
                      <a:lnTo>
                        <a:pt x="205" y="10"/>
                      </a:lnTo>
                      <a:lnTo>
                        <a:pt x="205" y="10"/>
                      </a:lnTo>
                      <a:lnTo>
                        <a:pt x="167" y="34"/>
                      </a:lnTo>
                      <a:lnTo>
                        <a:pt x="167" y="34"/>
                      </a:lnTo>
                      <a:lnTo>
                        <a:pt x="141" y="51"/>
                      </a:lnTo>
                      <a:lnTo>
                        <a:pt x="122" y="63"/>
                      </a:lnTo>
                      <a:lnTo>
                        <a:pt x="122" y="63"/>
                      </a:lnTo>
                      <a:lnTo>
                        <a:pt x="112" y="72"/>
                      </a:lnTo>
                      <a:lnTo>
                        <a:pt x="102" y="79"/>
                      </a:lnTo>
                      <a:lnTo>
                        <a:pt x="93" y="86"/>
                      </a:lnTo>
                      <a:lnTo>
                        <a:pt x="84" y="94"/>
                      </a:lnTo>
                      <a:lnTo>
                        <a:pt x="84" y="94"/>
                      </a:lnTo>
                      <a:lnTo>
                        <a:pt x="58" y="108"/>
                      </a:lnTo>
                      <a:lnTo>
                        <a:pt x="46" y="115"/>
                      </a:lnTo>
                      <a:lnTo>
                        <a:pt x="37" y="122"/>
                      </a:lnTo>
                      <a:lnTo>
                        <a:pt x="37" y="122"/>
                      </a:lnTo>
                      <a:lnTo>
                        <a:pt x="27" y="128"/>
                      </a:lnTo>
                      <a:lnTo>
                        <a:pt x="11" y="136"/>
                      </a:lnTo>
                      <a:lnTo>
                        <a:pt x="0" y="142"/>
                      </a:lnTo>
                      <a:lnTo>
                        <a:pt x="0" y="143"/>
                      </a:lnTo>
                      <a:lnTo>
                        <a:pt x="0" y="143"/>
                      </a:lnTo>
                      <a:lnTo>
                        <a:pt x="5" y="143"/>
                      </a:lnTo>
                      <a:lnTo>
                        <a:pt x="5" y="143"/>
                      </a:lnTo>
                      <a:lnTo>
                        <a:pt x="18" y="140"/>
                      </a:lnTo>
                      <a:lnTo>
                        <a:pt x="29" y="136"/>
                      </a:lnTo>
                      <a:lnTo>
                        <a:pt x="40" y="131"/>
                      </a:lnTo>
                      <a:lnTo>
                        <a:pt x="53" y="123"/>
                      </a:lnTo>
                      <a:lnTo>
                        <a:pt x="53" y="123"/>
                      </a:lnTo>
                      <a:lnTo>
                        <a:pt x="69" y="113"/>
                      </a:lnTo>
                      <a:lnTo>
                        <a:pt x="82" y="105"/>
                      </a:lnTo>
                      <a:lnTo>
                        <a:pt x="87" y="101"/>
                      </a:lnTo>
                      <a:lnTo>
                        <a:pt x="91" y="100"/>
                      </a:lnTo>
                      <a:lnTo>
                        <a:pt x="92" y="101"/>
                      </a:lnTo>
                      <a:lnTo>
                        <a:pt x="93" y="103"/>
                      </a:lnTo>
                      <a:lnTo>
                        <a:pt x="93" y="103"/>
                      </a:lnTo>
                      <a:lnTo>
                        <a:pt x="92" y="107"/>
                      </a:lnTo>
                      <a:lnTo>
                        <a:pt x="88" y="109"/>
                      </a:lnTo>
                      <a:lnTo>
                        <a:pt x="80" y="114"/>
                      </a:lnTo>
                      <a:lnTo>
                        <a:pt x="76" y="115"/>
                      </a:lnTo>
                      <a:lnTo>
                        <a:pt x="75" y="117"/>
                      </a:lnTo>
                      <a:lnTo>
                        <a:pt x="76" y="119"/>
                      </a:lnTo>
                      <a:lnTo>
                        <a:pt x="80" y="122"/>
                      </a:lnTo>
                      <a:lnTo>
                        <a:pt x="80" y="122"/>
                      </a:lnTo>
                      <a:lnTo>
                        <a:pt x="87" y="123"/>
                      </a:lnTo>
                      <a:lnTo>
                        <a:pt x="96" y="123"/>
                      </a:lnTo>
                      <a:lnTo>
                        <a:pt x="110" y="120"/>
                      </a:lnTo>
                      <a:lnTo>
                        <a:pt x="118" y="119"/>
                      </a:lnTo>
                      <a:lnTo>
                        <a:pt x="122" y="118"/>
                      </a:lnTo>
                      <a:lnTo>
                        <a:pt x="126" y="119"/>
                      </a:lnTo>
                      <a:lnTo>
                        <a:pt x="127" y="122"/>
                      </a:lnTo>
                      <a:lnTo>
                        <a:pt x="127" y="123"/>
                      </a:lnTo>
                      <a:lnTo>
                        <a:pt x="127" y="123"/>
                      </a:lnTo>
                      <a:lnTo>
                        <a:pt x="127" y="128"/>
                      </a:lnTo>
                      <a:lnTo>
                        <a:pt x="125" y="132"/>
                      </a:lnTo>
                      <a:lnTo>
                        <a:pt x="121" y="141"/>
                      </a:lnTo>
                      <a:lnTo>
                        <a:pt x="120" y="145"/>
                      </a:lnTo>
                      <a:lnTo>
                        <a:pt x="119" y="148"/>
                      </a:lnTo>
                      <a:lnTo>
                        <a:pt x="120" y="151"/>
                      </a:lnTo>
                      <a:lnTo>
                        <a:pt x="122" y="153"/>
                      </a:lnTo>
                      <a:lnTo>
                        <a:pt x="122" y="153"/>
                      </a:lnTo>
                      <a:lnTo>
                        <a:pt x="126" y="154"/>
                      </a:lnTo>
                      <a:lnTo>
                        <a:pt x="130" y="154"/>
                      </a:lnTo>
                      <a:lnTo>
                        <a:pt x="136" y="156"/>
                      </a:lnTo>
                      <a:lnTo>
                        <a:pt x="142" y="157"/>
                      </a:lnTo>
                      <a:lnTo>
                        <a:pt x="143" y="158"/>
                      </a:lnTo>
                      <a:lnTo>
                        <a:pt x="144" y="160"/>
                      </a:lnTo>
                      <a:lnTo>
                        <a:pt x="144" y="160"/>
                      </a:lnTo>
                      <a:lnTo>
                        <a:pt x="148" y="167"/>
                      </a:lnTo>
                      <a:lnTo>
                        <a:pt x="150" y="171"/>
                      </a:lnTo>
                      <a:lnTo>
                        <a:pt x="153" y="175"/>
                      </a:lnTo>
                      <a:lnTo>
                        <a:pt x="158" y="177"/>
                      </a:lnTo>
                      <a:lnTo>
                        <a:pt x="161" y="180"/>
                      </a:lnTo>
                      <a:lnTo>
                        <a:pt x="167" y="180"/>
                      </a:lnTo>
                      <a:lnTo>
                        <a:pt x="173" y="177"/>
                      </a:lnTo>
                      <a:lnTo>
                        <a:pt x="173" y="177"/>
                      </a:lnTo>
                      <a:lnTo>
                        <a:pt x="179" y="174"/>
                      </a:lnTo>
                      <a:lnTo>
                        <a:pt x="183" y="171"/>
                      </a:lnTo>
                      <a:lnTo>
                        <a:pt x="188" y="164"/>
                      </a:lnTo>
                      <a:lnTo>
                        <a:pt x="190" y="162"/>
                      </a:lnTo>
                      <a:lnTo>
                        <a:pt x="193" y="158"/>
                      </a:lnTo>
                      <a:lnTo>
                        <a:pt x="199" y="156"/>
                      </a:lnTo>
                      <a:lnTo>
                        <a:pt x="206" y="153"/>
                      </a:lnTo>
                      <a:lnTo>
                        <a:pt x="206" y="153"/>
                      </a:lnTo>
                      <a:lnTo>
                        <a:pt x="216" y="149"/>
                      </a:lnTo>
                      <a:lnTo>
                        <a:pt x="223" y="146"/>
                      </a:lnTo>
                      <a:lnTo>
                        <a:pt x="237" y="139"/>
                      </a:lnTo>
                      <a:lnTo>
                        <a:pt x="246" y="132"/>
                      </a:lnTo>
                      <a:lnTo>
                        <a:pt x="251" y="130"/>
                      </a:lnTo>
                      <a:lnTo>
                        <a:pt x="256" y="128"/>
                      </a:lnTo>
                      <a:lnTo>
                        <a:pt x="256" y="128"/>
                      </a:lnTo>
                      <a:lnTo>
                        <a:pt x="260" y="128"/>
                      </a:lnTo>
                      <a:lnTo>
                        <a:pt x="264" y="129"/>
                      </a:lnTo>
                      <a:lnTo>
                        <a:pt x="272" y="132"/>
                      </a:lnTo>
                      <a:lnTo>
                        <a:pt x="277" y="134"/>
                      </a:lnTo>
                      <a:lnTo>
                        <a:pt x="283" y="134"/>
                      </a:lnTo>
                      <a:lnTo>
                        <a:pt x="289" y="132"/>
                      </a:lnTo>
                      <a:lnTo>
                        <a:pt x="297" y="129"/>
                      </a:lnTo>
                      <a:lnTo>
                        <a:pt x="297" y="129"/>
                      </a:lnTo>
                      <a:lnTo>
                        <a:pt x="307" y="125"/>
                      </a:lnTo>
                      <a:lnTo>
                        <a:pt x="315" y="124"/>
                      </a:lnTo>
                      <a:lnTo>
                        <a:pt x="323" y="125"/>
                      </a:lnTo>
                      <a:lnTo>
                        <a:pt x="330" y="125"/>
                      </a:lnTo>
                      <a:lnTo>
                        <a:pt x="337" y="125"/>
                      </a:lnTo>
                      <a:lnTo>
                        <a:pt x="343" y="125"/>
                      </a:lnTo>
                      <a:lnTo>
                        <a:pt x="348" y="122"/>
                      </a:lnTo>
                      <a:lnTo>
                        <a:pt x="352" y="115"/>
                      </a:lnTo>
                      <a:lnTo>
                        <a:pt x="352" y="115"/>
                      </a:lnTo>
                      <a:lnTo>
                        <a:pt x="357" y="102"/>
                      </a:lnTo>
                      <a:lnTo>
                        <a:pt x="359" y="97"/>
                      </a:lnTo>
                      <a:lnTo>
                        <a:pt x="359" y="92"/>
                      </a:lnTo>
                      <a:lnTo>
                        <a:pt x="359" y="89"/>
                      </a:lnTo>
                      <a:lnTo>
                        <a:pt x="357" y="85"/>
                      </a:lnTo>
                      <a:lnTo>
                        <a:pt x="354" y="83"/>
                      </a:lnTo>
                      <a:lnTo>
                        <a:pt x="349" y="79"/>
                      </a:lnTo>
                      <a:lnTo>
                        <a:pt x="349" y="79"/>
                      </a:lnTo>
                      <a:lnTo>
                        <a:pt x="335" y="72"/>
                      </a:lnTo>
                      <a:lnTo>
                        <a:pt x="318" y="66"/>
                      </a:lnTo>
                      <a:lnTo>
                        <a:pt x="309" y="64"/>
                      </a:lnTo>
                      <a:lnTo>
                        <a:pt x="302" y="63"/>
                      </a:lnTo>
                      <a:lnTo>
                        <a:pt x="295" y="63"/>
                      </a:lnTo>
                      <a:lnTo>
                        <a:pt x="289" y="64"/>
                      </a:lnTo>
                      <a:lnTo>
                        <a:pt x="289" y="64"/>
                      </a:lnTo>
                      <a:lnTo>
                        <a:pt x="284" y="67"/>
                      </a:lnTo>
                      <a:lnTo>
                        <a:pt x="279" y="72"/>
                      </a:lnTo>
                      <a:lnTo>
                        <a:pt x="269" y="84"/>
                      </a:lnTo>
                      <a:lnTo>
                        <a:pt x="263" y="91"/>
                      </a:lnTo>
                      <a:lnTo>
                        <a:pt x="262" y="92"/>
                      </a:lnTo>
                      <a:lnTo>
                        <a:pt x="261" y="92"/>
                      </a:lnTo>
                      <a:lnTo>
                        <a:pt x="261" y="89"/>
                      </a:lnTo>
                      <a:lnTo>
                        <a:pt x="261" y="89"/>
                      </a:lnTo>
                      <a:lnTo>
                        <a:pt x="261" y="79"/>
                      </a:lnTo>
                      <a:lnTo>
                        <a:pt x="262" y="72"/>
                      </a:lnTo>
                      <a:lnTo>
                        <a:pt x="266" y="64"/>
                      </a:lnTo>
                      <a:lnTo>
                        <a:pt x="273" y="57"/>
                      </a:lnTo>
                      <a:lnTo>
                        <a:pt x="273" y="57"/>
                      </a:lnTo>
                      <a:lnTo>
                        <a:pt x="280" y="49"/>
                      </a:lnTo>
                      <a:lnTo>
                        <a:pt x="283" y="46"/>
                      </a:lnTo>
                      <a:lnTo>
                        <a:pt x="284" y="44"/>
                      </a:lnTo>
                      <a:lnTo>
                        <a:pt x="284" y="41"/>
                      </a:lnTo>
                      <a:lnTo>
                        <a:pt x="283" y="39"/>
                      </a:lnTo>
                      <a:lnTo>
                        <a:pt x="273" y="32"/>
                      </a:lnTo>
                      <a:lnTo>
                        <a:pt x="273" y="32"/>
                      </a:lnTo>
                      <a:lnTo>
                        <a:pt x="262" y="24"/>
                      </a:lnTo>
                      <a:lnTo>
                        <a:pt x="256" y="21"/>
                      </a:lnTo>
                      <a:lnTo>
                        <a:pt x="251" y="19"/>
                      </a:lnTo>
                      <a:lnTo>
                        <a:pt x="25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2" name="Freeform 197">
                  <a:extLst>
                    <a:ext uri="{FF2B5EF4-FFF2-40B4-BE49-F238E27FC236}">
                      <a16:creationId xmlns:a16="http://schemas.microsoft.com/office/drawing/2014/main" id="{A6919D23-DB05-475C-B3B1-3FE202E2AB64}"/>
                    </a:ext>
                  </a:extLst>
                </p:cNvPr>
                <p:cNvSpPr>
                  <a:spLocks/>
                </p:cNvSpPr>
                <p:nvPr/>
              </p:nvSpPr>
              <p:spPr bwMode="auto">
                <a:xfrm>
                  <a:off x="1145" y="1515"/>
                  <a:ext cx="30" cy="11"/>
                </a:xfrm>
                <a:custGeom>
                  <a:avLst/>
                  <a:gdLst>
                    <a:gd name="T0" fmla="*/ 55 w 88"/>
                    <a:gd name="T1" fmla="*/ 5 h 34"/>
                    <a:gd name="T2" fmla="*/ 55 w 88"/>
                    <a:gd name="T3" fmla="*/ 5 h 34"/>
                    <a:gd name="T4" fmla="*/ 45 w 88"/>
                    <a:gd name="T5" fmla="*/ 2 h 34"/>
                    <a:gd name="T6" fmla="*/ 37 w 88"/>
                    <a:gd name="T7" fmla="*/ 0 h 34"/>
                    <a:gd name="T8" fmla="*/ 30 w 88"/>
                    <a:gd name="T9" fmla="*/ 1 h 34"/>
                    <a:gd name="T10" fmla="*/ 20 w 88"/>
                    <a:gd name="T11" fmla="*/ 5 h 34"/>
                    <a:gd name="T12" fmla="*/ 20 w 88"/>
                    <a:gd name="T13" fmla="*/ 5 h 34"/>
                    <a:gd name="T14" fmla="*/ 10 w 88"/>
                    <a:gd name="T15" fmla="*/ 11 h 34"/>
                    <a:gd name="T16" fmla="*/ 4 w 88"/>
                    <a:gd name="T17" fmla="*/ 16 h 34"/>
                    <a:gd name="T18" fmla="*/ 0 w 88"/>
                    <a:gd name="T19" fmla="*/ 19 h 34"/>
                    <a:gd name="T20" fmla="*/ 0 w 88"/>
                    <a:gd name="T21" fmla="*/ 19 h 34"/>
                    <a:gd name="T22" fmla="*/ 2 w 88"/>
                    <a:gd name="T23" fmla="*/ 21 h 34"/>
                    <a:gd name="T24" fmla="*/ 7 w 88"/>
                    <a:gd name="T25" fmla="*/ 22 h 34"/>
                    <a:gd name="T26" fmla="*/ 16 w 88"/>
                    <a:gd name="T27" fmla="*/ 24 h 34"/>
                    <a:gd name="T28" fmla="*/ 34 w 88"/>
                    <a:gd name="T29" fmla="*/ 24 h 34"/>
                    <a:gd name="T30" fmla="*/ 34 w 88"/>
                    <a:gd name="T31" fmla="*/ 24 h 34"/>
                    <a:gd name="T32" fmla="*/ 45 w 88"/>
                    <a:gd name="T33" fmla="*/ 26 h 34"/>
                    <a:gd name="T34" fmla="*/ 58 w 88"/>
                    <a:gd name="T35" fmla="*/ 28 h 34"/>
                    <a:gd name="T36" fmla="*/ 77 w 88"/>
                    <a:gd name="T37" fmla="*/ 33 h 34"/>
                    <a:gd name="T38" fmla="*/ 83 w 88"/>
                    <a:gd name="T39" fmla="*/ 34 h 34"/>
                    <a:gd name="T40" fmla="*/ 88 w 88"/>
                    <a:gd name="T41" fmla="*/ 33 h 34"/>
                    <a:gd name="T42" fmla="*/ 88 w 88"/>
                    <a:gd name="T43" fmla="*/ 33 h 34"/>
                    <a:gd name="T44" fmla="*/ 88 w 88"/>
                    <a:gd name="T45" fmla="*/ 30 h 34"/>
                    <a:gd name="T46" fmla="*/ 84 w 88"/>
                    <a:gd name="T47" fmla="*/ 24 h 34"/>
                    <a:gd name="T48" fmla="*/ 84 w 88"/>
                    <a:gd name="T49" fmla="*/ 24 h 34"/>
                    <a:gd name="T50" fmla="*/ 78 w 88"/>
                    <a:gd name="T51" fmla="*/ 18 h 34"/>
                    <a:gd name="T52" fmla="*/ 72 w 88"/>
                    <a:gd name="T53" fmla="*/ 13 h 34"/>
                    <a:gd name="T54" fmla="*/ 64 w 88"/>
                    <a:gd name="T55" fmla="*/ 7 h 34"/>
                    <a:gd name="T56" fmla="*/ 58 w 88"/>
                    <a:gd name="T57" fmla="*/ 5 h 34"/>
                    <a:gd name="T58" fmla="*/ 55 w 88"/>
                    <a:gd name="T59" fmla="*/ 5 h 34"/>
                    <a:gd name="T60" fmla="*/ 55 w 88"/>
                    <a:gd name="T61"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88" h="34">
                      <a:moveTo>
                        <a:pt x="55" y="5"/>
                      </a:moveTo>
                      <a:lnTo>
                        <a:pt x="55" y="5"/>
                      </a:lnTo>
                      <a:lnTo>
                        <a:pt x="45" y="2"/>
                      </a:lnTo>
                      <a:lnTo>
                        <a:pt x="37" y="0"/>
                      </a:lnTo>
                      <a:lnTo>
                        <a:pt x="30" y="1"/>
                      </a:lnTo>
                      <a:lnTo>
                        <a:pt x="20" y="5"/>
                      </a:lnTo>
                      <a:lnTo>
                        <a:pt x="20" y="5"/>
                      </a:lnTo>
                      <a:lnTo>
                        <a:pt x="10" y="11"/>
                      </a:lnTo>
                      <a:lnTo>
                        <a:pt x="4" y="16"/>
                      </a:lnTo>
                      <a:lnTo>
                        <a:pt x="0" y="19"/>
                      </a:lnTo>
                      <a:lnTo>
                        <a:pt x="0" y="19"/>
                      </a:lnTo>
                      <a:lnTo>
                        <a:pt x="2" y="21"/>
                      </a:lnTo>
                      <a:lnTo>
                        <a:pt x="7" y="22"/>
                      </a:lnTo>
                      <a:lnTo>
                        <a:pt x="16" y="24"/>
                      </a:lnTo>
                      <a:lnTo>
                        <a:pt x="34" y="24"/>
                      </a:lnTo>
                      <a:lnTo>
                        <a:pt x="34" y="24"/>
                      </a:lnTo>
                      <a:lnTo>
                        <a:pt x="45" y="26"/>
                      </a:lnTo>
                      <a:lnTo>
                        <a:pt x="58" y="28"/>
                      </a:lnTo>
                      <a:lnTo>
                        <a:pt x="77" y="33"/>
                      </a:lnTo>
                      <a:lnTo>
                        <a:pt x="83" y="34"/>
                      </a:lnTo>
                      <a:lnTo>
                        <a:pt x="88" y="33"/>
                      </a:lnTo>
                      <a:lnTo>
                        <a:pt x="88" y="33"/>
                      </a:lnTo>
                      <a:lnTo>
                        <a:pt x="88" y="30"/>
                      </a:lnTo>
                      <a:lnTo>
                        <a:pt x="84" y="24"/>
                      </a:lnTo>
                      <a:lnTo>
                        <a:pt x="84" y="24"/>
                      </a:lnTo>
                      <a:lnTo>
                        <a:pt x="78" y="18"/>
                      </a:lnTo>
                      <a:lnTo>
                        <a:pt x="72" y="13"/>
                      </a:lnTo>
                      <a:lnTo>
                        <a:pt x="64" y="7"/>
                      </a:lnTo>
                      <a:lnTo>
                        <a:pt x="58" y="5"/>
                      </a:lnTo>
                      <a:lnTo>
                        <a:pt x="55" y="5"/>
                      </a:lnTo>
                      <a:lnTo>
                        <a:pt x="55"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3" name="Freeform 198">
                  <a:extLst>
                    <a:ext uri="{FF2B5EF4-FFF2-40B4-BE49-F238E27FC236}">
                      <a16:creationId xmlns:a16="http://schemas.microsoft.com/office/drawing/2014/main" id="{3C7587DF-44B2-496B-AA26-D372C4D3E7B8}"/>
                    </a:ext>
                  </a:extLst>
                </p:cNvPr>
                <p:cNvSpPr>
                  <a:spLocks/>
                </p:cNvSpPr>
                <p:nvPr/>
              </p:nvSpPr>
              <p:spPr bwMode="auto">
                <a:xfrm>
                  <a:off x="1132" y="1564"/>
                  <a:ext cx="20" cy="6"/>
                </a:xfrm>
                <a:custGeom>
                  <a:avLst/>
                  <a:gdLst>
                    <a:gd name="T0" fmla="*/ 26 w 61"/>
                    <a:gd name="T1" fmla="*/ 2 h 18"/>
                    <a:gd name="T2" fmla="*/ 26 w 61"/>
                    <a:gd name="T3" fmla="*/ 2 h 18"/>
                    <a:gd name="T4" fmla="*/ 5 w 61"/>
                    <a:gd name="T5" fmla="*/ 1 h 18"/>
                    <a:gd name="T6" fmla="*/ 1 w 61"/>
                    <a:gd name="T7" fmla="*/ 1 h 18"/>
                    <a:gd name="T8" fmla="*/ 0 w 61"/>
                    <a:gd name="T9" fmla="*/ 2 h 18"/>
                    <a:gd name="T10" fmla="*/ 1 w 61"/>
                    <a:gd name="T11" fmla="*/ 3 h 18"/>
                    <a:gd name="T12" fmla="*/ 6 w 61"/>
                    <a:gd name="T13" fmla="*/ 7 h 18"/>
                    <a:gd name="T14" fmla="*/ 6 w 61"/>
                    <a:gd name="T15" fmla="*/ 7 h 18"/>
                    <a:gd name="T16" fmla="*/ 18 w 61"/>
                    <a:gd name="T17" fmla="*/ 13 h 18"/>
                    <a:gd name="T18" fmla="*/ 24 w 61"/>
                    <a:gd name="T19" fmla="*/ 17 h 18"/>
                    <a:gd name="T20" fmla="*/ 27 w 61"/>
                    <a:gd name="T21" fmla="*/ 18 h 18"/>
                    <a:gd name="T22" fmla="*/ 29 w 61"/>
                    <a:gd name="T23" fmla="*/ 18 h 18"/>
                    <a:gd name="T24" fmla="*/ 37 w 61"/>
                    <a:gd name="T25" fmla="*/ 17 h 18"/>
                    <a:gd name="T26" fmla="*/ 37 w 61"/>
                    <a:gd name="T27" fmla="*/ 17 h 18"/>
                    <a:gd name="T28" fmla="*/ 44 w 61"/>
                    <a:gd name="T29" fmla="*/ 13 h 18"/>
                    <a:gd name="T30" fmla="*/ 51 w 61"/>
                    <a:gd name="T31" fmla="*/ 10 h 18"/>
                    <a:gd name="T32" fmla="*/ 56 w 61"/>
                    <a:gd name="T33" fmla="*/ 6 h 18"/>
                    <a:gd name="T34" fmla="*/ 61 w 61"/>
                    <a:gd name="T35" fmla="*/ 2 h 18"/>
                    <a:gd name="T36" fmla="*/ 61 w 61"/>
                    <a:gd name="T37" fmla="*/ 2 h 18"/>
                    <a:gd name="T38" fmla="*/ 61 w 61"/>
                    <a:gd name="T39" fmla="*/ 1 h 18"/>
                    <a:gd name="T40" fmla="*/ 61 w 61"/>
                    <a:gd name="T41" fmla="*/ 1 h 18"/>
                    <a:gd name="T42" fmla="*/ 57 w 61"/>
                    <a:gd name="T43" fmla="*/ 0 h 18"/>
                    <a:gd name="T44" fmla="*/ 45 w 61"/>
                    <a:gd name="T45" fmla="*/ 0 h 18"/>
                    <a:gd name="T46" fmla="*/ 26 w 61"/>
                    <a:gd name="T47" fmla="*/ 2 h 18"/>
                    <a:gd name="T48" fmla="*/ 26 w 61"/>
                    <a:gd name="T49" fmla="*/ 2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1" h="18">
                      <a:moveTo>
                        <a:pt x="26" y="2"/>
                      </a:moveTo>
                      <a:lnTo>
                        <a:pt x="26" y="2"/>
                      </a:lnTo>
                      <a:lnTo>
                        <a:pt x="5" y="1"/>
                      </a:lnTo>
                      <a:lnTo>
                        <a:pt x="1" y="1"/>
                      </a:lnTo>
                      <a:lnTo>
                        <a:pt x="0" y="2"/>
                      </a:lnTo>
                      <a:lnTo>
                        <a:pt x="1" y="3"/>
                      </a:lnTo>
                      <a:lnTo>
                        <a:pt x="6" y="7"/>
                      </a:lnTo>
                      <a:lnTo>
                        <a:pt x="6" y="7"/>
                      </a:lnTo>
                      <a:lnTo>
                        <a:pt x="18" y="13"/>
                      </a:lnTo>
                      <a:lnTo>
                        <a:pt x="24" y="17"/>
                      </a:lnTo>
                      <a:lnTo>
                        <a:pt x="27" y="18"/>
                      </a:lnTo>
                      <a:lnTo>
                        <a:pt x="29" y="18"/>
                      </a:lnTo>
                      <a:lnTo>
                        <a:pt x="37" y="17"/>
                      </a:lnTo>
                      <a:lnTo>
                        <a:pt x="37" y="17"/>
                      </a:lnTo>
                      <a:lnTo>
                        <a:pt x="44" y="13"/>
                      </a:lnTo>
                      <a:lnTo>
                        <a:pt x="51" y="10"/>
                      </a:lnTo>
                      <a:lnTo>
                        <a:pt x="56" y="6"/>
                      </a:lnTo>
                      <a:lnTo>
                        <a:pt x="61" y="2"/>
                      </a:lnTo>
                      <a:lnTo>
                        <a:pt x="61" y="2"/>
                      </a:lnTo>
                      <a:lnTo>
                        <a:pt x="61" y="1"/>
                      </a:lnTo>
                      <a:lnTo>
                        <a:pt x="61" y="1"/>
                      </a:lnTo>
                      <a:lnTo>
                        <a:pt x="57" y="0"/>
                      </a:lnTo>
                      <a:lnTo>
                        <a:pt x="45" y="0"/>
                      </a:lnTo>
                      <a:lnTo>
                        <a:pt x="26" y="2"/>
                      </a:lnTo>
                      <a:lnTo>
                        <a:pt x="2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4" name="Freeform 199">
                  <a:extLst>
                    <a:ext uri="{FF2B5EF4-FFF2-40B4-BE49-F238E27FC236}">
                      <a16:creationId xmlns:a16="http://schemas.microsoft.com/office/drawing/2014/main" id="{0686B5CC-D9E2-49D3-BF73-F465E3C7F80B}"/>
                    </a:ext>
                  </a:extLst>
                </p:cNvPr>
                <p:cNvSpPr>
                  <a:spLocks/>
                </p:cNvSpPr>
                <p:nvPr/>
              </p:nvSpPr>
              <p:spPr bwMode="auto">
                <a:xfrm>
                  <a:off x="1219" y="1589"/>
                  <a:ext cx="50" cy="19"/>
                </a:xfrm>
                <a:custGeom>
                  <a:avLst/>
                  <a:gdLst>
                    <a:gd name="T0" fmla="*/ 79 w 151"/>
                    <a:gd name="T1" fmla="*/ 20 h 56"/>
                    <a:gd name="T2" fmla="*/ 79 w 151"/>
                    <a:gd name="T3" fmla="*/ 20 h 56"/>
                    <a:gd name="T4" fmla="*/ 77 w 151"/>
                    <a:gd name="T5" fmla="*/ 21 h 56"/>
                    <a:gd name="T6" fmla="*/ 73 w 151"/>
                    <a:gd name="T7" fmla="*/ 25 h 56"/>
                    <a:gd name="T8" fmla="*/ 67 w 151"/>
                    <a:gd name="T9" fmla="*/ 27 h 56"/>
                    <a:gd name="T10" fmla="*/ 62 w 151"/>
                    <a:gd name="T11" fmla="*/ 28 h 56"/>
                    <a:gd name="T12" fmla="*/ 56 w 151"/>
                    <a:gd name="T13" fmla="*/ 30 h 56"/>
                    <a:gd name="T14" fmla="*/ 56 w 151"/>
                    <a:gd name="T15" fmla="*/ 30 h 56"/>
                    <a:gd name="T16" fmla="*/ 43 w 151"/>
                    <a:gd name="T17" fmla="*/ 30 h 56"/>
                    <a:gd name="T18" fmla="*/ 30 w 151"/>
                    <a:gd name="T19" fmla="*/ 28 h 56"/>
                    <a:gd name="T20" fmla="*/ 26 w 151"/>
                    <a:gd name="T21" fmla="*/ 30 h 56"/>
                    <a:gd name="T22" fmla="*/ 22 w 151"/>
                    <a:gd name="T23" fmla="*/ 30 h 56"/>
                    <a:gd name="T24" fmla="*/ 20 w 151"/>
                    <a:gd name="T25" fmla="*/ 32 h 56"/>
                    <a:gd name="T26" fmla="*/ 18 w 151"/>
                    <a:gd name="T27" fmla="*/ 34 h 56"/>
                    <a:gd name="T28" fmla="*/ 18 w 151"/>
                    <a:gd name="T29" fmla="*/ 34 h 56"/>
                    <a:gd name="T30" fmla="*/ 16 w 151"/>
                    <a:gd name="T31" fmla="*/ 38 h 56"/>
                    <a:gd name="T32" fmla="*/ 12 w 151"/>
                    <a:gd name="T33" fmla="*/ 42 h 56"/>
                    <a:gd name="T34" fmla="*/ 4 w 151"/>
                    <a:gd name="T35" fmla="*/ 47 h 56"/>
                    <a:gd name="T36" fmla="*/ 0 w 151"/>
                    <a:gd name="T37" fmla="*/ 49 h 56"/>
                    <a:gd name="T38" fmla="*/ 0 w 151"/>
                    <a:gd name="T39" fmla="*/ 50 h 56"/>
                    <a:gd name="T40" fmla="*/ 0 w 151"/>
                    <a:gd name="T41" fmla="*/ 50 h 56"/>
                    <a:gd name="T42" fmla="*/ 4 w 151"/>
                    <a:gd name="T43" fmla="*/ 53 h 56"/>
                    <a:gd name="T44" fmla="*/ 11 w 151"/>
                    <a:gd name="T45" fmla="*/ 54 h 56"/>
                    <a:gd name="T46" fmla="*/ 11 w 151"/>
                    <a:gd name="T47" fmla="*/ 54 h 56"/>
                    <a:gd name="T48" fmla="*/ 32 w 151"/>
                    <a:gd name="T49" fmla="*/ 56 h 56"/>
                    <a:gd name="T50" fmla="*/ 50 w 151"/>
                    <a:gd name="T51" fmla="*/ 56 h 56"/>
                    <a:gd name="T52" fmla="*/ 57 w 151"/>
                    <a:gd name="T53" fmla="*/ 56 h 56"/>
                    <a:gd name="T54" fmla="*/ 63 w 151"/>
                    <a:gd name="T55" fmla="*/ 55 h 56"/>
                    <a:gd name="T56" fmla="*/ 69 w 151"/>
                    <a:gd name="T57" fmla="*/ 53 h 56"/>
                    <a:gd name="T58" fmla="*/ 74 w 151"/>
                    <a:gd name="T59" fmla="*/ 49 h 56"/>
                    <a:gd name="T60" fmla="*/ 74 w 151"/>
                    <a:gd name="T61" fmla="*/ 49 h 56"/>
                    <a:gd name="T62" fmla="*/ 81 w 151"/>
                    <a:gd name="T63" fmla="*/ 43 h 56"/>
                    <a:gd name="T64" fmla="*/ 89 w 151"/>
                    <a:gd name="T65" fmla="*/ 37 h 56"/>
                    <a:gd name="T66" fmla="*/ 100 w 151"/>
                    <a:gd name="T67" fmla="*/ 32 h 56"/>
                    <a:gd name="T68" fmla="*/ 115 w 151"/>
                    <a:gd name="T69" fmla="*/ 25 h 56"/>
                    <a:gd name="T70" fmla="*/ 115 w 151"/>
                    <a:gd name="T71" fmla="*/ 25 h 56"/>
                    <a:gd name="T72" fmla="*/ 132 w 151"/>
                    <a:gd name="T73" fmla="*/ 17 h 56"/>
                    <a:gd name="T74" fmla="*/ 141 w 151"/>
                    <a:gd name="T75" fmla="*/ 13 h 56"/>
                    <a:gd name="T76" fmla="*/ 147 w 151"/>
                    <a:gd name="T77" fmla="*/ 9 h 56"/>
                    <a:gd name="T78" fmla="*/ 149 w 151"/>
                    <a:gd name="T79" fmla="*/ 5 h 56"/>
                    <a:gd name="T80" fmla="*/ 151 w 151"/>
                    <a:gd name="T81" fmla="*/ 4 h 56"/>
                    <a:gd name="T82" fmla="*/ 151 w 151"/>
                    <a:gd name="T83" fmla="*/ 3 h 56"/>
                    <a:gd name="T84" fmla="*/ 149 w 151"/>
                    <a:gd name="T85" fmla="*/ 2 h 56"/>
                    <a:gd name="T86" fmla="*/ 147 w 151"/>
                    <a:gd name="T87" fmla="*/ 0 h 56"/>
                    <a:gd name="T88" fmla="*/ 140 w 151"/>
                    <a:gd name="T89" fmla="*/ 0 h 56"/>
                    <a:gd name="T90" fmla="*/ 140 w 151"/>
                    <a:gd name="T91" fmla="*/ 0 h 56"/>
                    <a:gd name="T92" fmla="*/ 129 w 151"/>
                    <a:gd name="T93" fmla="*/ 0 h 56"/>
                    <a:gd name="T94" fmla="*/ 119 w 151"/>
                    <a:gd name="T95" fmla="*/ 3 h 56"/>
                    <a:gd name="T96" fmla="*/ 109 w 151"/>
                    <a:gd name="T97" fmla="*/ 6 h 56"/>
                    <a:gd name="T98" fmla="*/ 100 w 151"/>
                    <a:gd name="T99" fmla="*/ 10 h 56"/>
                    <a:gd name="T100" fmla="*/ 85 w 151"/>
                    <a:gd name="T101" fmla="*/ 17 h 56"/>
                    <a:gd name="T102" fmla="*/ 79 w 151"/>
                    <a:gd name="T103" fmla="*/ 20 h 56"/>
                    <a:gd name="T104" fmla="*/ 79 w 151"/>
                    <a:gd name="T105" fmla="*/ 20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 h="56">
                      <a:moveTo>
                        <a:pt x="79" y="20"/>
                      </a:moveTo>
                      <a:lnTo>
                        <a:pt x="79" y="20"/>
                      </a:lnTo>
                      <a:lnTo>
                        <a:pt x="77" y="21"/>
                      </a:lnTo>
                      <a:lnTo>
                        <a:pt x="73" y="25"/>
                      </a:lnTo>
                      <a:lnTo>
                        <a:pt x="67" y="27"/>
                      </a:lnTo>
                      <a:lnTo>
                        <a:pt x="62" y="28"/>
                      </a:lnTo>
                      <a:lnTo>
                        <a:pt x="56" y="30"/>
                      </a:lnTo>
                      <a:lnTo>
                        <a:pt x="56" y="30"/>
                      </a:lnTo>
                      <a:lnTo>
                        <a:pt x="43" y="30"/>
                      </a:lnTo>
                      <a:lnTo>
                        <a:pt x="30" y="28"/>
                      </a:lnTo>
                      <a:lnTo>
                        <a:pt x="26" y="30"/>
                      </a:lnTo>
                      <a:lnTo>
                        <a:pt x="22" y="30"/>
                      </a:lnTo>
                      <a:lnTo>
                        <a:pt x="20" y="32"/>
                      </a:lnTo>
                      <a:lnTo>
                        <a:pt x="18" y="34"/>
                      </a:lnTo>
                      <a:lnTo>
                        <a:pt x="18" y="34"/>
                      </a:lnTo>
                      <a:lnTo>
                        <a:pt x="16" y="38"/>
                      </a:lnTo>
                      <a:lnTo>
                        <a:pt x="12" y="42"/>
                      </a:lnTo>
                      <a:lnTo>
                        <a:pt x="4" y="47"/>
                      </a:lnTo>
                      <a:lnTo>
                        <a:pt x="0" y="49"/>
                      </a:lnTo>
                      <a:lnTo>
                        <a:pt x="0" y="50"/>
                      </a:lnTo>
                      <a:lnTo>
                        <a:pt x="0" y="50"/>
                      </a:lnTo>
                      <a:lnTo>
                        <a:pt x="4" y="53"/>
                      </a:lnTo>
                      <a:lnTo>
                        <a:pt x="11" y="54"/>
                      </a:lnTo>
                      <a:lnTo>
                        <a:pt x="11" y="54"/>
                      </a:lnTo>
                      <a:lnTo>
                        <a:pt x="32" y="56"/>
                      </a:lnTo>
                      <a:lnTo>
                        <a:pt x="50" y="56"/>
                      </a:lnTo>
                      <a:lnTo>
                        <a:pt x="57" y="56"/>
                      </a:lnTo>
                      <a:lnTo>
                        <a:pt x="63" y="55"/>
                      </a:lnTo>
                      <a:lnTo>
                        <a:pt x="69" y="53"/>
                      </a:lnTo>
                      <a:lnTo>
                        <a:pt x="74" y="49"/>
                      </a:lnTo>
                      <a:lnTo>
                        <a:pt x="74" y="49"/>
                      </a:lnTo>
                      <a:lnTo>
                        <a:pt x="81" y="43"/>
                      </a:lnTo>
                      <a:lnTo>
                        <a:pt x="89" y="37"/>
                      </a:lnTo>
                      <a:lnTo>
                        <a:pt x="100" y="32"/>
                      </a:lnTo>
                      <a:lnTo>
                        <a:pt x="115" y="25"/>
                      </a:lnTo>
                      <a:lnTo>
                        <a:pt x="115" y="25"/>
                      </a:lnTo>
                      <a:lnTo>
                        <a:pt x="132" y="17"/>
                      </a:lnTo>
                      <a:lnTo>
                        <a:pt x="141" y="13"/>
                      </a:lnTo>
                      <a:lnTo>
                        <a:pt x="147" y="9"/>
                      </a:lnTo>
                      <a:lnTo>
                        <a:pt x="149" y="5"/>
                      </a:lnTo>
                      <a:lnTo>
                        <a:pt x="151" y="4"/>
                      </a:lnTo>
                      <a:lnTo>
                        <a:pt x="151" y="3"/>
                      </a:lnTo>
                      <a:lnTo>
                        <a:pt x="149" y="2"/>
                      </a:lnTo>
                      <a:lnTo>
                        <a:pt x="147" y="0"/>
                      </a:lnTo>
                      <a:lnTo>
                        <a:pt x="140" y="0"/>
                      </a:lnTo>
                      <a:lnTo>
                        <a:pt x="140" y="0"/>
                      </a:lnTo>
                      <a:lnTo>
                        <a:pt x="129" y="0"/>
                      </a:lnTo>
                      <a:lnTo>
                        <a:pt x="119" y="3"/>
                      </a:lnTo>
                      <a:lnTo>
                        <a:pt x="109" y="6"/>
                      </a:lnTo>
                      <a:lnTo>
                        <a:pt x="100" y="10"/>
                      </a:lnTo>
                      <a:lnTo>
                        <a:pt x="85" y="17"/>
                      </a:lnTo>
                      <a:lnTo>
                        <a:pt x="79" y="20"/>
                      </a:lnTo>
                      <a:lnTo>
                        <a:pt x="79" y="2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5" name="Freeform 200">
                  <a:extLst>
                    <a:ext uri="{FF2B5EF4-FFF2-40B4-BE49-F238E27FC236}">
                      <a16:creationId xmlns:a16="http://schemas.microsoft.com/office/drawing/2014/main" id="{0AE30F93-1005-4DC0-B37A-9AD58CFB6392}"/>
                    </a:ext>
                  </a:extLst>
                </p:cNvPr>
                <p:cNvSpPr>
                  <a:spLocks/>
                </p:cNvSpPr>
                <p:nvPr/>
              </p:nvSpPr>
              <p:spPr bwMode="auto">
                <a:xfrm>
                  <a:off x="1003" y="1647"/>
                  <a:ext cx="53" cy="18"/>
                </a:xfrm>
                <a:custGeom>
                  <a:avLst/>
                  <a:gdLst>
                    <a:gd name="T0" fmla="*/ 78 w 160"/>
                    <a:gd name="T1" fmla="*/ 34 h 56"/>
                    <a:gd name="T2" fmla="*/ 78 w 160"/>
                    <a:gd name="T3" fmla="*/ 34 h 56"/>
                    <a:gd name="T4" fmla="*/ 77 w 160"/>
                    <a:gd name="T5" fmla="*/ 35 h 56"/>
                    <a:gd name="T6" fmla="*/ 76 w 160"/>
                    <a:gd name="T7" fmla="*/ 36 h 56"/>
                    <a:gd name="T8" fmla="*/ 71 w 160"/>
                    <a:gd name="T9" fmla="*/ 36 h 56"/>
                    <a:gd name="T10" fmla="*/ 62 w 160"/>
                    <a:gd name="T11" fmla="*/ 34 h 56"/>
                    <a:gd name="T12" fmla="*/ 62 w 160"/>
                    <a:gd name="T13" fmla="*/ 34 h 56"/>
                    <a:gd name="T14" fmla="*/ 55 w 160"/>
                    <a:gd name="T15" fmla="*/ 33 h 56"/>
                    <a:gd name="T16" fmla="*/ 50 w 160"/>
                    <a:gd name="T17" fmla="*/ 33 h 56"/>
                    <a:gd name="T18" fmla="*/ 46 w 160"/>
                    <a:gd name="T19" fmla="*/ 35 h 56"/>
                    <a:gd name="T20" fmla="*/ 38 w 160"/>
                    <a:gd name="T21" fmla="*/ 39 h 56"/>
                    <a:gd name="T22" fmla="*/ 38 w 160"/>
                    <a:gd name="T23" fmla="*/ 39 h 56"/>
                    <a:gd name="T24" fmla="*/ 25 w 160"/>
                    <a:gd name="T25" fmla="*/ 42 h 56"/>
                    <a:gd name="T26" fmla="*/ 10 w 160"/>
                    <a:gd name="T27" fmla="*/ 46 h 56"/>
                    <a:gd name="T28" fmla="*/ 5 w 160"/>
                    <a:gd name="T29" fmla="*/ 47 h 56"/>
                    <a:gd name="T30" fmla="*/ 2 w 160"/>
                    <a:gd name="T31" fmla="*/ 48 h 56"/>
                    <a:gd name="T32" fmla="*/ 0 w 160"/>
                    <a:gd name="T33" fmla="*/ 50 h 56"/>
                    <a:gd name="T34" fmla="*/ 0 w 160"/>
                    <a:gd name="T35" fmla="*/ 51 h 56"/>
                    <a:gd name="T36" fmla="*/ 3 w 160"/>
                    <a:gd name="T37" fmla="*/ 52 h 56"/>
                    <a:gd name="T38" fmla="*/ 3 w 160"/>
                    <a:gd name="T39" fmla="*/ 52 h 56"/>
                    <a:gd name="T40" fmla="*/ 11 w 160"/>
                    <a:gd name="T41" fmla="*/ 56 h 56"/>
                    <a:gd name="T42" fmla="*/ 18 w 160"/>
                    <a:gd name="T43" fmla="*/ 56 h 56"/>
                    <a:gd name="T44" fmla="*/ 27 w 160"/>
                    <a:gd name="T45" fmla="*/ 56 h 56"/>
                    <a:gd name="T46" fmla="*/ 39 w 160"/>
                    <a:gd name="T47" fmla="*/ 52 h 56"/>
                    <a:gd name="T48" fmla="*/ 39 w 160"/>
                    <a:gd name="T49" fmla="*/ 52 h 56"/>
                    <a:gd name="T50" fmla="*/ 52 w 160"/>
                    <a:gd name="T51" fmla="*/ 51 h 56"/>
                    <a:gd name="T52" fmla="*/ 66 w 160"/>
                    <a:gd name="T53" fmla="*/ 51 h 56"/>
                    <a:gd name="T54" fmla="*/ 78 w 160"/>
                    <a:gd name="T55" fmla="*/ 48 h 56"/>
                    <a:gd name="T56" fmla="*/ 84 w 160"/>
                    <a:gd name="T57" fmla="*/ 47 h 56"/>
                    <a:gd name="T58" fmla="*/ 89 w 160"/>
                    <a:gd name="T59" fmla="*/ 44 h 56"/>
                    <a:gd name="T60" fmla="*/ 89 w 160"/>
                    <a:gd name="T61" fmla="*/ 44 h 56"/>
                    <a:gd name="T62" fmla="*/ 106 w 160"/>
                    <a:gd name="T63" fmla="*/ 30 h 56"/>
                    <a:gd name="T64" fmla="*/ 114 w 160"/>
                    <a:gd name="T65" fmla="*/ 24 h 56"/>
                    <a:gd name="T66" fmla="*/ 120 w 160"/>
                    <a:gd name="T67" fmla="*/ 22 h 56"/>
                    <a:gd name="T68" fmla="*/ 127 w 160"/>
                    <a:gd name="T69" fmla="*/ 19 h 56"/>
                    <a:gd name="T70" fmla="*/ 127 w 160"/>
                    <a:gd name="T71" fmla="*/ 19 h 56"/>
                    <a:gd name="T72" fmla="*/ 142 w 160"/>
                    <a:gd name="T73" fmla="*/ 14 h 56"/>
                    <a:gd name="T74" fmla="*/ 156 w 160"/>
                    <a:gd name="T75" fmla="*/ 10 h 56"/>
                    <a:gd name="T76" fmla="*/ 159 w 160"/>
                    <a:gd name="T77" fmla="*/ 7 h 56"/>
                    <a:gd name="T78" fmla="*/ 160 w 160"/>
                    <a:gd name="T79" fmla="*/ 5 h 56"/>
                    <a:gd name="T80" fmla="*/ 160 w 160"/>
                    <a:gd name="T81" fmla="*/ 4 h 56"/>
                    <a:gd name="T82" fmla="*/ 159 w 160"/>
                    <a:gd name="T83" fmla="*/ 2 h 56"/>
                    <a:gd name="T84" fmla="*/ 153 w 160"/>
                    <a:gd name="T85" fmla="*/ 1 h 56"/>
                    <a:gd name="T86" fmla="*/ 153 w 160"/>
                    <a:gd name="T87" fmla="*/ 1 h 56"/>
                    <a:gd name="T88" fmla="*/ 146 w 160"/>
                    <a:gd name="T89" fmla="*/ 0 h 56"/>
                    <a:gd name="T90" fmla="*/ 139 w 160"/>
                    <a:gd name="T91" fmla="*/ 1 h 56"/>
                    <a:gd name="T92" fmla="*/ 131 w 160"/>
                    <a:gd name="T93" fmla="*/ 2 h 56"/>
                    <a:gd name="T94" fmla="*/ 124 w 160"/>
                    <a:gd name="T95" fmla="*/ 5 h 56"/>
                    <a:gd name="T96" fmla="*/ 111 w 160"/>
                    <a:gd name="T97" fmla="*/ 11 h 56"/>
                    <a:gd name="T98" fmla="*/ 102 w 160"/>
                    <a:gd name="T99" fmla="*/ 17 h 56"/>
                    <a:gd name="T100" fmla="*/ 102 w 160"/>
                    <a:gd name="T101" fmla="*/ 17 h 56"/>
                    <a:gd name="T102" fmla="*/ 78 w 160"/>
                    <a:gd name="T103" fmla="*/ 34 h 56"/>
                    <a:gd name="T104" fmla="*/ 78 w 160"/>
                    <a:gd name="T105" fmla="*/ 34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60" h="56">
                      <a:moveTo>
                        <a:pt x="78" y="34"/>
                      </a:moveTo>
                      <a:lnTo>
                        <a:pt x="78" y="34"/>
                      </a:lnTo>
                      <a:lnTo>
                        <a:pt x="77" y="35"/>
                      </a:lnTo>
                      <a:lnTo>
                        <a:pt x="76" y="36"/>
                      </a:lnTo>
                      <a:lnTo>
                        <a:pt x="71" y="36"/>
                      </a:lnTo>
                      <a:lnTo>
                        <a:pt x="62" y="34"/>
                      </a:lnTo>
                      <a:lnTo>
                        <a:pt x="62" y="34"/>
                      </a:lnTo>
                      <a:lnTo>
                        <a:pt x="55" y="33"/>
                      </a:lnTo>
                      <a:lnTo>
                        <a:pt x="50" y="33"/>
                      </a:lnTo>
                      <a:lnTo>
                        <a:pt x="46" y="35"/>
                      </a:lnTo>
                      <a:lnTo>
                        <a:pt x="38" y="39"/>
                      </a:lnTo>
                      <a:lnTo>
                        <a:pt x="38" y="39"/>
                      </a:lnTo>
                      <a:lnTo>
                        <a:pt x="25" y="42"/>
                      </a:lnTo>
                      <a:lnTo>
                        <a:pt x="10" y="46"/>
                      </a:lnTo>
                      <a:lnTo>
                        <a:pt x="5" y="47"/>
                      </a:lnTo>
                      <a:lnTo>
                        <a:pt x="2" y="48"/>
                      </a:lnTo>
                      <a:lnTo>
                        <a:pt x="0" y="50"/>
                      </a:lnTo>
                      <a:lnTo>
                        <a:pt x="0" y="51"/>
                      </a:lnTo>
                      <a:lnTo>
                        <a:pt x="3" y="52"/>
                      </a:lnTo>
                      <a:lnTo>
                        <a:pt x="3" y="52"/>
                      </a:lnTo>
                      <a:lnTo>
                        <a:pt x="11" y="56"/>
                      </a:lnTo>
                      <a:lnTo>
                        <a:pt x="18" y="56"/>
                      </a:lnTo>
                      <a:lnTo>
                        <a:pt x="27" y="56"/>
                      </a:lnTo>
                      <a:lnTo>
                        <a:pt x="39" y="52"/>
                      </a:lnTo>
                      <a:lnTo>
                        <a:pt x="39" y="52"/>
                      </a:lnTo>
                      <a:lnTo>
                        <a:pt x="52" y="51"/>
                      </a:lnTo>
                      <a:lnTo>
                        <a:pt x="66" y="51"/>
                      </a:lnTo>
                      <a:lnTo>
                        <a:pt x="78" y="48"/>
                      </a:lnTo>
                      <a:lnTo>
                        <a:pt x="84" y="47"/>
                      </a:lnTo>
                      <a:lnTo>
                        <a:pt x="89" y="44"/>
                      </a:lnTo>
                      <a:lnTo>
                        <a:pt x="89" y="44"/>
                      </a:lnTo>
                      <a:lnTo>
                        <a:pt x="106" y="30"/>
                      </a:lnTo>
                      <a:lnTo>
                        <a:pt x="114" y="24"/>
                      </a:lnTo>
                      <a:lnTo>
                        <a:pt x="120" y="22"/>
                      </a:lnTo>
                      <a:lnTo>
                        <a:pt x="127" y="19"/>
                      </a:lnTo>
                      <a:lnTo>
                        <a:pt x="127" y="19"/>
                      </a:lnTo>
                      <a:lnTo>
                        <a:pt x="142" y="14"/>
                      </a:lnTo>
                      <a:lnTo>
                        <a:pt x="156" y="10"/>
                      </a:lnTo>
                      <a:lnTo>
                        <a:pt x="159" y="7"/>
                      </a:lnTo>
                      <a:lnTo>
                        <a:pt x="160" y="5"/>
                      </a:lnTo>
                      <a:lnTo>
                        <a:pt x="160" y="4"/>
                      </a:lnTo>
                      <a:lnTo>
                        <a:pt x="159" y="2"/>
                      </a:lnTo>
                      <a:lnTo>
                        <a:pt x="153" y="1"/>
                      </a:lnTo>
                      <a:lnTo>
                        <a:pt x="153" y="1"/>
                      </a:lnTo>
                      <a:lnTo>
                        <a:pt x="146" y="0"/>
                      </a:lnTo>
                      <a:lnTo>
                        <a:pt x="139" y="1"/>
                      </a:lnTo>
                      <a:lnTo>
                        <a:pt x="131" y="2"/>
                      </a:lnTo>
                      <a:lnTo>
                        <a:pt x="124" y="5"/>
                      </a:lnTo>
                      <a:lnTo>
                        <a:pt x="111" y="11"/>
                      </a:lnTo>
                      <a:lnTo>
                        <a:pt x="102" y="17"/>
                      </a:lnTo>
                      <a:lnTo>
                        <a:pt x="102" y="17"/>
                      </a:lnTo>
                      <a:lnTo>
                        <a:pt x="78" y="34"/>
                      </a:lnTo>
                      <a:lnTo>
                        <a:pt x="78" y="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6" name="Freeform 201">
                  <a:extLst>
                    <a:ext uri="{FF2B5EF4-FFF2-40B4-BE49-F238E27FC236}">
                      <a16:creationId xmlns:a16="http://schemas.microsoft.com/office/drawing/2014/main" id="{187A1D92-D56E-43A5-9A09-9830DD79DF0C}"/>
                    </a:ext>
                  </a:extLst>
                </p:cNvPr>
                <p:cNvSpPr>
                  <a:spLocks/>
                </p:cNvSpPr>
                <p:nvPr/>
              </p:nvSpPr>
              <p:spPr bwMode="auto">
                <a:xfrm>
                  <a:off x="925" y="1675"/>
                  <a:ext cx="11" cy="3"/>
                </a:xfrm>
                <a:custGeom>
                  <a:avLst/>
                  <a:gdLst>
                    <a:gd name="T0" fmla="*/ 27 w 34"/>
                    <a:gd name="T1" fmla="*/ 0 h 11"/>
                    <a:gd name="T2" fmla="*/ 27 w 34"/>
                    <a:gd name="T3" fmla="*/ 0 h 11"/>
                    <a:gd name="T4" fmla="*/ 16 w 34"/>
                    <a:gd name="T5" fmla="*/ 1 h 11"/>
                    <a:gd name="T6" fmla="*/ 5 w 34"/>
                    <a:gd name="T7" fmla="*/ 5 h 11"/>
                    <a:gd name="T8" fmla="*/ 1 w 34"/>
                    <a:gd name="T9" fmla="*/ 7 h 11"/>
                    <a:gd name="T10" fmla="*/ 0 w 34"/>
                    <a:gd name="T11" fmla="*/ 8 h 11"/>
                    <a:gd name="T12" fmla="*/ 2 w 34"/>
                    <a:gd name="T13" fmla="*/ 9 h 11"/>
                    <a:gd name="T14" fmla="*/ 7 w 34"/>
                    <a:gd name="T15" fmla="*/ 9 h 11"/>
                    <a:gd name="T16" fmla="*/ 7 w 34"/>
                    <a:gd name="T17" fmla="*/ 9 h 11"/>
                    <a:gd name="T18" fmla="*/ 24 w 34"/>
                    <a:gd name="T19" fmla="*/ 9 h 11"/>
                    <a:gd name="T20" fmla="*/ 28 w 34"/>
                    <a:gd name="T21" fmla="*/ 11 h 11"/>
                    <a:gd name="T22" fmla="*/ 31 w 34"/>
                    <a:gd name="T23" fmla="*/ 9 h 11"/>
                    <a:gd name="T24" fmla="*/ 31 w 34"/>
                    <a:gd name="T25" fmla="*/ 9 h 11"/>
                    <a:gd name="T26" fmla="*/ 34 w 34"/>
                    <a:gd name="T27" fmla="*/ 8 h 11"/>
                    <a:gd name="T28" fmla="*/ 34 w 34"/>
                    <a:gd name="T29" fmla="*/ 7 h 11"/>
                    <a:gd name="T30" fmla="*/ 33 w 34"/>
                    <a:gd name="T31" fmla="*/ 3 h 11"/>
                    <a:gd name="T32" fmla="*/ 27 w 34"/>
                    <a:gd name="T33" fmla="*/ 0 h 11"/>
                    <a:gd name="T34" fmla="*/ 27 w 34"/>
                    <a:gd name="T35"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 h="11">
                      <a:moveTo>
                        <a:pt x="27" y="0"/>
                      </a:moveTo>
                      <a:lnTo>
                        <a:pt x="27" y="0"/>
                      </a:lnTo>
                      <a:lnTo>
                        <a:pt x="16" y="1"/>
                      </a:lnTo>
                      <a:lnTo>
                        <a:pt x="5" y="5"/>
                      </a:lnTo>
                      <a:lnTo>
                        <a:pt x="1" y="7"/>
                      </a:lnTo>
                      <a:lnTo>
                        <a:pt x="0" y="8"/>
                      </a:lnTo>
                      <a:lnTo>
                        <a:pt x="2" y="9"/>
                      </a:lnTo>
                      <a:lnTo>
                        <a:pt x="7" y="9"/>
                      </a:lnTo>
                      <a:lnTo>
                        <a:pt x="7" y="9"/>
                      </a:lnTo>
                      <a:lnTo>
                        <a:pt x="24" y="9"/>
                      </a:lnTo>
                      <a:lnTo>
                        <a:pt x="28" y="11"/>
                      </a:lnTo>
                      <a:lnTo>
                        <a:pt x="31" y="9"/>
                      </a:lnTo>
                      <a:lnTo>
                        <a:pt x="31" y="9"/>
                      </a:lnTo>
                      <a:lnTo>
                        <a:pt x="34" y="8"/>
                      </a:lnTo>
                      <a:lnTo>
                        <a:pt x="34" y="7"/>
                      </a:lnTo>
                      <a:lnTo>
                        <a:pt x="33" y="3"/>
                      </a:lnTo>
                      <a:lnTo>
                        <a:pt x="27" y="0"/>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7" name="Freeform 202">
                  <a:extLst>
                    <a:ext uri="{FF2B5EF4-FFF2-40B4-BE49-F238E27FC236}">
                      <a16:creationId xmlns:a16="http://schemas.microsoft.com/office/drawing/2014/main" id="{D7707D83-AEE3-4C2E-98A9-70E148E9A28D}"/>
                    </a:ext>
                  </a:extLst>
                </p:cNvPr>
                <p:cNvSpPr>
                  <a:spLocks/>
                </p:cNvSpPr>
                <p:nvPr/>
              </p:nvSpPr>
              <p:spPr bwMode="auto">
                <a:xfrm>
                  <a:off x="884" y="1679"/>
                  <a:ext cx="15" cy="6"/>
                </a:xfrm>
                <a:custGeom>
                  <a:avLst/>
                  <a:gdLst>
                    <a:gd name="T0" fmla="*/ 37 w 45"/>
                    <a:gd name="T1" fmla="*/ 1 h 18"/>
                    <a:gd name="T2" fmla="*/ 37 w 45"/>
                    <a:gd name="T3" fmla="*/ 1 h 18"/>
                    <a:gd name="T4" fmla="*/ 32 w 45"/>
                    <a:gd name="T5" fmla="*/ 1 h 18"/>
                    <a:gd name="T6" fmla="*/ 32 w 45"/>
                    <a:gd name="T7" fmla="*/ 1 h 18"/>
                    <a:gd name="T8" fmla="*/ 6 w 45"/>
                    <a:gd name="T9" fmla="*/ 0 h 18"/>
                    <a:gd name="T10" fmla="*/ 3 w 45"/>
                    <a:gd name="T11" fmla="*/ 0 h 18"/>
                    <a:gd name="T12" fmla="*/ 0 w 45"/>
                    <a:gd name="T13" fmla="*/ 1 h 18"/>
                    <a:gd name="T14" fmla="*/ 3 w 45"/>
                    <a:gd name="T15" fmla="*/ 4 h 18"/>
                    <a:gd name="T16" fmla="*/ 8 w 45"/>
                    <a:gd name="T17" fmla="*/ 6 h 18"/>
                    <a:gd name="T18" fmla="*/ 8 w 45"/>
                    <a:gd name="T19" fmla="*/ 6 h 18"/>
                    <a:gd name="T20" fmla="*/ 20 w 45"/>
                    <a:gd name="T21" fmla="*/ 12 h 18"/>
                    <a:gd name="T22" fmla="*/ 31 w 45"/>
                    <a:gd name="T23" fmla="*/ 17 h 18"/>
                    <a:gd name="T24" fmla="*/ 38 w 45"/>
                    <a:gd name="T25" fmla="*/ 18 h 18"/>
                    <a:gd name="T26" fmla="*/ 42 w 45"/>
                    <a:gd name="T27" fmla="*/ 17 h 18"/>
                    <a:gd name="T28" fmla="*/ 44 w 45"/>
                    <a:gd name="T29" fmla="*/ 16 h 18"/>
                    <a:gd name="T30" fmla="*/ 44 w 45"/>
                    <a:gd name="T31" fmla="*/ 16 h 18"/>
                    <a:gd name="T32" fmla="*/ 45 w 45"/>
                    <a:gd name="T33" fmla="*/ 13 h 18"/>
                    <a:gd name="T34" fmla="*/ 45 w 45"/>
                    <a:gd name="T35" fmla="*/ 12 h 18"/>
                    <a:gd name="T36" fmla="*/ 44 w 45"/>
                    <a:gd name="T37" fmla="*/ 10 h 18"/>
                    <a:gd name="T38" fmla="*/ 43 w 45"/>
                    <a:gd name="T39" fmla="*/ 7 h 18"/>
                    <a:gd name="T40" fmla="*/ 38 w 45"/>
                    <a:gd name="T41" fmla="*/ 3 h 18"/>
                    <a:gd name="T42" fmla="*/ 35 w 45"/>
                    <a:gd name="T43" fmla="*/ 1 h 18"/>
                    <a:gd name="T44" fmla="*/ 37 w 45"/>
                    <a:gd name="T45" fmla="*/ 1 h 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18">
                      <a:moveTo>
                        <a:pt x="37" y="1"/>
                      </a:moveTo>
                      <a:lnTo>
                        <a:pt x="37" y="1"/>
                      </a:lnTo>
                      <a:lnTo>
                        <a:pt x="32" y="1"/>
                      </a:lnTo>
                      <a:lnTo>
                        <a:pt x="32" y="1"/>
                      </a:lnTo>
                      <a:lnTo>
                        <a:pt x="6" y="0"/>
                      </a:lnTo>
                      <a:lnTo>
                        <a:pt x="3" y="0"/>
                      </a:lnTo>
                      <a:lnTo>
                        <a:pt x="0" y="1"/>
                      </a:lnTo>
                      <a:lnTo>
                        <a:pt x="3" y="4"/>
                      </a:lnTo>
                      <a:lnTo>
                        <a:pt x="8" y="6"/>
                      </a:lnTo>
                      <a:lnTo>
                        <a:pt x="8" y="6"/>
                      </a:lnTo>
                      <a:lnTo>
                        <a:pt x="20" y="12"/>
                      </a:lnTo>
                      <a:lnTo>
                        <a:pt x="31" y="17"/>
                      </a:lnTo>
                      <a:lnTo>
                        <a:pt x="38" y="18"/>
                      </a:lnTo>
                      <a:lnTo>
                        <a:pt x="42" y="17"/>
                      </a:lnTo>
                      <a:lnTo>
                        <a:pt x="44" y="16"/>
                      </a:lnTo>
                      <a:lnTo>
                        <a:pt x="44" y="16"/>
                      </a:lnTo>
                      <a:lnTo>
                        <a:pt x="45" y="13"/>
                      </a:lnTo>
                      <a:lnTo>
                        <a:pt x="45" y="12"/>
                      </a:lnTo>
                      <a:lnTo>
                        <a:pt x="44" y="10"/>
                      </a:lnTo>
                      <a:lnTo>
                        <a:pt x="43" y="7"/>
                      </a:lnTo>
                      <a:lnTo>
                        <a:pt x="38" y="3"/>
                      </a:lnTo>
                      <a:lnTo>
                        <a:pt x="35" y="1"/>
                      </a:lnTo>
                      <a:lnTo>
                        <a:pt x="3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8" name="Freeform 203">
                  <a:extLst>
                    <a:ext uri="{FF2B5EF4-FFF2-40B4-BE49-F238E27FC236}">
                      <a16:creationId xmlns:a16="http://schemas.microsoft.com/office/drawing/2014/main" id="{5173F467-CDCF-43D8-8D15-46E09328BEB9}"/>
                    </a:ext>
                  </a:extLst>
                </p:cNvPr>
                <p:cNvSpPr>
                  <a:spLocks/>
                </p:cNvSpPr>
                <p:nvPr/>
              </p:nvSpPr>
              <p:spPr bwMode="auto">
                <a:xfrm>
                  <a:off x="1411" y="1648"/>
                  <a:ext cx="17" cy="30"/>
                </a:xfrm>
                <a:custGeom>
                  <a:avLst/>
                  <a:gdLst>
                    <a:gd name="T0" fmla="*/ 25 w 52"/>
                    <a:gd name="T1" fmla="*/ 35 h 89"/>
                    <a:gd name="T2" fmla="*/ 25 w 52"/>
                    <a:gd name="T3" fmla="*/ 35 h 89"/>
                    <a:gd name="T4" fmla="*/ 30 w 52"/>
                    <a:gd name="T5" fmla="*/ 30 h 89"/>
                    <a:gd name="T6" fmla="*/ 35 w 52"/>
                    <a:gd name="T7" fmla="*/ 26 h 89"/>
                    <a:gd name="T8" fmla="*/ 44 w 52"/>
                    <a:gd name="T9" fmla="*/ 20 h 89"/>
                    <a:gd name="T10" fmla="*/ 49 w 52"/>
                    <a:gd name="T11" fmla="*/ 17 h 89"/>
                    <a:gd name="T12" fmla="*/ 52 w 52"/>
                    <a:gd name="T13" fmla="*/ 14 h 89"/>
                    <a:gd name="T14" fmla="*/ 52 w 52"/>
                    <a:gd name="T15" fmla="*/ 13 h 89"/>
                    <a:gd name="T16" fmla="*/ 51 w 52"/>
                    <a:gd name="T17" fmla="*/ 10 h 89"/>
                    <a:gd name="T18" fmla="*/ 51 w 52"/>
                    <a:gd name="T19" fmla="*/ 10 h 89"/>
                    <a:gd name="T20" fmla="*/ 47 w 52"/>
                    <a:gd name="T21" fmla="*/ 8 h 89"/>
                    <a:gd name="T22" fmla="*/ 48 w 52"/>
                    <a:gd name="T23" fmla="*/ 8 h 89"/>
                    <a:gd name="T24" fmla="*/ 40 w 52"/>
                    <a:gd name="T25" fmla="*/ 6 h 89"/>
                    <a:gd name="T26" fmla="*/ 40 w 52"/>
                    <a:gd name="T27" fmla="*/ 6 h 89"/>
                    <a:gd name="T28" fmla="*/ 30 w 52"/>
                    <a:gd name="T29" fmla="*/ 2 h 89"/>
                    <a:gd name="T30" fmla="*/ 25 w 52"/>
                    <a:gd name="T31" fmla="*/ 0 h 89"/>
                    <a:gd name="T32" fmla="*/ 23 w 52"/>
                    <a:gd name="T33" fmla="*/ 0 h 89"/>
                    <a:gd name="T34" fmla="*/ 21 w 52"/>
                    <a:gd name="T35" fmla="*/ 1 h 89"/>
                    <a:gd name="T36" fmla="*/ 15 w 52"/>
                    <a:gd name="T37" fmla="*/ 6 h 89"/>
                    <a:gd name="T38" fmla="*/ 15 w 52"/>
                    <a:gd name="T39" fmla="*/ 6 h 89"/>
                    <a:gd name="T40" fmla="*/ 9 w 52"/>
                    <a:gd name="T41" fmla="*/ 13 h 89"/>
                    <a:gd name="T42" fmla="*/ 7 w 52"/>
                    <a:gd name="T43" fmla="*/ 20 h 89"/>
                    <a:gd name="T44" fmla="*/ 6 w 52"/>
                    <a:gd name="T45" fmla="*/ 25 h 89"/>
                    <a:gd name="T46" fmla="*/ 6 w 52"/>
                    <a:gd name="T47" fmla="*/ 30 h 89"/>
                    <a:gd name="T48" fmla="*/ 6 w 52"/>
                    <a:gd name="T49" fmla="*/ 30 h 89"/>
                    <a:gd name="T50" fmla="*/ 6 w 52"/>
                    <a:gd name="T51" fmla="*/ 34 h 89"/>
                    <a:gd name="T52" fmla="*/ 3 w 52"/>
                    <a:gd name="T53" fmla="*/ 35 h 89"/>
                    <a:gd name="T54" fmla="*/ 1 w 52"/>
                    <a:gd name="T55" fmla="*/ 40 h 89"/>
                    <a:gd name="T56" fmla="*/ 1 w 52"/>
                    <a:gd name="T57" fmla="*/ 40 h 89"/>
                    <a:gd name="T58" fmla="*/ 0 w 52"/>
                    <a:gd name="T59" fmla="*/ 43 h 89"/>
                    <a:gd name="T60" fmla="*/ 1 w 52"/>
                    <a:gd name="T61" fmla="*/ 47 h 89"/>
                    <a:gd name="T62" fmla="*/ 6 w 52"/>
                    <a:gd name="T63" fmla="*/ 52 h 89"/>
                    <a:gd name="T64" fmla="*/ 11 w 52"/>
                    <a:gd name="T65" fmla="*/ 58 h 89"/>
                    <a:gd name="T66" fmla="*/ 12 w 52"/>
                    <a:gd name="T67" fmla="*/ 62 h 89"/>
                    <a:gd name="T68" fmla="*/ 11 w 52"/>
                    <a:gd name="T69" fmla="*/ 65 h 89"/>
                    <a:gd name="T70" fmla="*/ 11 w 52"/>
                    <a:gd name="T71" fmla="*/ 65 h 89"/>
                    <a:gd name="T72" fmla="*/ 9 w 52"/>
                    <a:gd name="T73" fmla="*/ 69 h 89"/>
                    <a:gd name="T74" fmla="*/ 8 w 52"/>
                    <a:gd name="T75" fmla="*/ 75 h 89"/>
                    <a:gd name="T76" fmla="*/ 9 w 52"/>
                    <a:gd name="T77" fmla="*/ 85 h 89"/>
                    <a:gd name="T78" fmla="*/ 11 w 52"/>
                    <a:gd name="T79" fmla="*/ 88 h 89"/>
                    <a:gd name="T80" fmla="*/ 12 w 52"/>
                    <a:gd name="T81" fmla="*/ 89 h 89"/>
                    <a:gd name="T82" fmla="*/ 14 w 52"/>
                    <a:gd name="T83" fmla="*/ 86 h 89"/>
                    <a:gd name="T84" fmla="*/ 15 w 52"/>
                    <a:gd name="T85" fmla="*/ 80 h 89"/>
                    <a:gd name="T86" fmla="*/ 15 w 52"/>
                    <a:gd name="T87" fmla="*/ 80 h 89"/>
                    <a:gd name="T88" fmla="*/ 19 w 52"/>
                    <a:gd name="T89" fmla="*/ 64 h 89"/>
                    <a:gd name="T90" fmla="*/ 23 w 52"/>
                    <a:gd name="T91" fmla="*/ 52 h 89"/>
                    <a:gd name="T92" fmla="*/ 25 w 52"/>
                    <a:gd name="T93" fmla="*/ 44 h 89"/>
                    <a:gd name="T94" fmla="*/ 25 w 52"/>
                    <a:gd name="T95" fmla="*/ 40 h 89"/>
                    <a:gd name="T96" fmla="*/ 25 w 52"/>
                    <a:gd name="T97" fmla="*/ 40 h 89"/>
                    <a:gd name="T98" fmla="*/ 25 w 52"/>
                    <a:gd name="T99" fmla="*/ 35 h 89"/>
                    <a:gd name="T100" fmla="*/ 25 w 52"/>
                    <a:gd name="T101" fmla="*/ 35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52" h="89">
                      <a:moveTo>
                        <a:pt x="25" y="35"/>
                      </a:moveTo>
                      <a:lnTo>
                        <a:pt x="25" y="35"/>
                      </a:lnTo>
                      <a:lnTo>
                        <a:pt x="30" y="30"/>
                      </a:lnTo>
                      <a:lnTo>
                        <a:pt x="35" y="26"/>
                      </a:lnTo>
                      <a:lnTo>
                        <a:pt x="44" y="20"/>
                      </a:lnTo>
                      <a:lnTo>
                        <a:pt x="49" y="17"/>
                      </a:lnTo>
                      <a:lnTo>
                        <a:pt x="52" y="14"/>
                      </a:lnTo>
                      <a:lnTo>
                        <a:pt x="52" y="13"/>
                      </a:lnTo>
                      <a:lnTo>
                        <a:pt x="51" y="10"/>
                      </a:lnTo>
                      <a:lnTo>
                        <a:pt x="51" y="10"/>
                      </a:lnTo>
                      <a:lnTo>
                        <a:pt x="47" y="8"/>
                      </a:lnTo>
                      <a:lnTo>
                        <a:pt x="48" y="8"/>
                      </a:lnTo>
                      <a:lnTo>
                        <a:pt x="40" y="6"/>
                      </a:lnTo>
                      <a:lnTo>
                        <a:pt x="40" y="6"/>
                      </a:lnTo>
                      <a:lnTo>
                        <a:pt x="30" y="2"/>
                      </a:lnTo>
                      <a:lnTo>
                        <a:pt x="25" y="0"/>
                      </a:lnTo>
                      <a:lnTo>
                        <a:pt x="23" y="0"/>
                      </a:lnTo>
                      <a:lnTo>
                        <a:pt x="21" y="1"/>
                      </a:lnTo>
                      <a:lnTo>
                        <a:pt x="15" y="6"/>
                      </a:lnTo>
                      <a:lnTo>
                        <a:pt x="15" y="6"/>
                      </a:lnTo>
                      <a:lnTo>
                        <a:pt x="9" y="13"/>
                      </a:lnTo>
                      <a:lnTo>
                        <a:pt x="7" y="20"/>
                      </a:lnTo>
                      <a:lnTo>
                        <a:pt x="6" y="25"/>
                      </a:lnTo>
                      <a:lnTo>
                        <a:pt x="6" y="30"/>
                      </a:lnTo>
                      <a:lnTo>
                        <a:pt x="6" y="30"/>
                      </a:lnTo>
                      <a:lnTo>
                        <a:pt x="6" y="34"/>
                      </a:lnTo>
                      <a:lnTo>
                        <a:pt x="3" y="35"/>
                      </a:lnTo>
                      <a:lnTo>
                        <a:pt x="1" y="40"/>
                      </a:lnTo>
                      <a:lnTo>
                        <a:pt x="1" y="40"/>
                      </a:lnTo>
                      <a:lnTo>
                        <a:pt x="0" y="43"/>
                      </a:lnTo>
                      <a:lnTo>
                        <a:pt x="1" y="47"/>
                      </a:lnTo>
                      <a:lnTo>
                        <a:pt x="6" y="52"/>
                      </a:lnTo>
                      <a:lnTo>
                        <a:pt x="11" y="58"/>
                      </a:lnTo>
                      <a:lnTo>
                        <a:pt x="12" y="62"/>
                      </a:lnTo>
                      <a:lnTo>
                        <a:pt x="11" y="65"/>
                      </a:lnTo>
                      <a:lnTo>
                        <a:pt x="11" y="65"/>
                      </a:lnTo>
                      <a:lnTo>
                        <a:pt x="9" y="69"/>
                      </a:lnTo>
                      <a:lnTo>
                        <a:pt x="8" y="75"/>
                      </a:lnTo>
                      <a:lnTo>
                        <a:pt x="9" y="85"/>
                      </a:lnTo>
                      <a:lnTo>
                        <a:pt x="11" y="88"/>
                      </a:lnTo>
                      <a:lnTo>
                        <a:pt x="12" y="89"/>
                      </a:lnTo>
                      <a:lnTo>
                        <a:pt x="14" y="86"/>
                      </a:lnTo>
                      <a:lnTo>
                        <a:pt x="15" y="80"/>
                      </a:lnTo>
                      <a:lnTo>
                        <a:pt x="15" y="80"/>
                      </a:lnTo>
                      <a:lnTo>
                        <a:pt x="19" y="64"/>
                      </a:lnTo>
                      <a:lnTo>
                        <a:pt x="23" y="52"/>
                      </a:lnTo>
                      <a:lnTo>
                        <a:pt x="25" y="44"/>
                      </a:lnTo>
                      <a:lnTo>
                        <a:pt x="25" y="40"/>
                      </a:lnTo>
                      <a:lnTo>
                        <a:pt x="25" y="40"/>
                      </a:lnTo>
                      <a:lnTo>
                        <a:pt x="25" y="35"/>
                      </a:lnTo>
                      <a:lnTo>
                        <a:pt x="25" y="3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339" name="Freeform 204">
                  <a:extLst>
                    <a:ext uri="{FF2B5EF4-FFF2-40B4-BE49-F238E27FC236}">
                      <a16:creationId xmlns:a16="http://schemas.microsoft.com/office/drawing/2014/main" id="{65AC1ED4-770E-4500-9B4F-EED12022E113}"/>
                    </a:ext>
                  </a:extLst>
                </p:cNvPr>
                <p:cNvSpPr>
                  <a:spLocks/>
                </p:cNvSpPr>
                <p:nvPr/>
              </p:nvSpPr>
              <p:spPr bwMode="auto">
                <a:xfrm>
                  <a:off x="2985" y="1811"/>
                  <a:ext cx="14" cy="20"/>
                </a:xfrm>
                <a:custGeom>
                  <a:avLst/>
                  <a:gdLst>
                    <a:gd name="T0" fmla="*/ 11 w 42"/>
                    <a:gd name="T1" fmla="*/ 13 h 62"/>
                    <a:gd name="T2" fmla="*/ 11 w 42"/>
                    <a:gd name="T3" fmla="*/ 13 h 62"/>
                    <a:gd name="T4" fmla="*/ 6 w 42"/>
                    <a:gd name="T5" fmla="*/ 18 h 62"/>
                    <a:gd name="T6" fmla="*/ 2 w 42"/>
                    <a:gd name="T7" fmla="*/ 24 h 62"/>
                    <a:gd name="T8" fmla="*/ 0 w 42"/>
                    <a:gd name="T9" fmla="*/ 27 h 62"/>
                    <a:gd name="T10" fmla="*/ 0 w 42"/>
                    <a:gd name="T11" fmla="*/ 30 h 62"/>
                    <a:gd name="T12" fmla="*/ 0 w 42"/>
                    <a:gd name="T13" fmla="*/ 33 h 62"/>
                    <a:gd name="T14" fmla="*/ 2 w 42"/>
                    <a:gd name="T15" fmla="*/ 35 h 62"/>
                    <a:gd name="T16" fmla="*/ 2 w 42"/>
                    <a:gd name="T17" fmla="*/ 35 h 62"/>
                    <a:gd name="T18" fmla="*/ 12 w 42"/>
                    <a:gd name="T19" fmla="*/ 44 h 62"/>
                    <a:gd name="T20" fmla="*/ 17 w 42"/>
                    <a:gd name="T21" fmla="*/ 49 h 62"/>
                    <a:gd name="T22" fmla="*/ 21 w 42"/>
                    <a:gd name="T23" fmla="*/ 55 h 62"/>
                    <a:gd name="T24" fmla="*/ 21 w 42"/>
                    <a:gd name="T25" fmla="*/ 55 h 62"/>
                    <a:gd name="T26" fmla="*/ 24 w 42"/>
                    <a:gd name="T27" fmla="*/ 61 h 62"/>
                    <a:gd name="T28" fmla="*/ 25 w 42"/>
                    <a:gd name="T29" fmla="*/ 62 h 62"/>
                    <a:gd name="T30" fmla="*/ 26 w 42"/>
                    <a:gd name="T31" fmla="*/ 62 h 62"/>
                    <a:gd name="T32" fmla="*/ 28 w 42"/>
                    <a:gd name="T33" fmla="*/ 60 h 62"/>
                    <a:gd name="T34" fmla="*/ 31 w 42"/>
                    <a:gd name="T35" fmla="*/ 50 h 62"/>
                    <a:gd name="T36" fmla="*/ 31 w 42"/>
                    <a:gd name="T37" fmla="*/ 50 h 62"/>
                    <a:gd name="T38" fmla="*/ 32 w 42"/>
                    <a:gd name="T39" fmla="*/ 45 h 62"/>
                    <a:gd name="T40" fmla="*/ 35 w 42"/>
                    <a:gd name="T41" fmla="*/ 40 h 62"/>
                    <a:gd name="T42" fmla="*/ 40 w 42"/>
                    <a:gd name="T43" fmla="*/ 33 h 62"/>
                    <a:gd name="T44" fmla="*/ 42 w 42"/>
                    <a:gd name="T45" fmla="*/ 27 h 62"/>
                    <a:gd name="T46" fmla="*/ 42 w 42"/>
                    <a:gd name="T47" fmla="*/ 24 h 62"/>
                    <a:gd name="T48" fmla="*/ 41 w 42"/>
                    <a:gd name="T49" fmla="*/ 21 h 62"/>
                    <a:gd name="T50" fmla="*/ 41 w 42"/>
                    <a:gd name="T51" fmla="*/ 21 h 62"/>
                    <a:gd name="T52" fmla="*/ 40 w 42"/>
                    <a:gd name="T53" fmla="*/ 17 h 62"/>
                    <a:gd name="T54" fmla="*/ 38 w 42"/>
                    <a:gd name="T55" fmla="*/ 12 h 62"/>
                    <a:gd name="T56" fmla="*/ 37 w 42"/>
                    <a:gd name="T57" fmla="*/ 5 h 62"/>
                    <a:gd name="T58" fmla="*/ 37 w 42"/>
                    <a:gd name="T59" fmla="*/ 2 h 62"/>
                    <a:gd name="T60" fmla="*/ 36 w 42"/>
                    <a:gd name="T61" fmla="*/ 0 h 62"/>
                    <a:gd name="T62" fmla="*/ 34 w 42"/>
                    <a:gd name="T63" fmla="*/ 0 h 62"/>
                    <a:gd name="T64" fmla="*/ 31 w 42"/>
                    <a:gd name="T65" fmla="*/ 1 h 62"/>
                    <a:gd name="T66" fmla="*/ 31 w 42"/>
                    <a:gd name="T67" fmla="*/ 1 h 62"/>
                    <a:gd name="T68" fmla="*/ 17 w 42"/>
                    <a:gd name="T69" fmla="*/ 8 h 62"/>
                    <a:gd name="T70" fmla="*/ 11 w 42"/>
                    <a:gd name="T71" fmla="*/ 13 h 62"/>
                    <a:gd name="T72" fmla="*/ 11 w 42"/>
                    <a:gd name="T73" fmla="*/ 13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42" h="62">
                      <a:moveTo>
                        <a:pt x="11" y="13"/>
                      </a:moveTo>
                      <a:lnTo>
                        <a:pt x="11" y="13"/>
                      </a:lnTo>
                      <a:lnTo>
                        <a:pt x="6" y="18"/>
                      </a:lnTo>
                      <a:lnTo>
                        <a:pt x="2" y="24"/>
                      </a:lnTo>
                      <a:lnTo>
                        <a:pt x="0" y="27"/>
                      </a:lnTo>
                      <a:lnTo>
                        <a:pt x="0" y="30"/>
                      </a:lnTo>
                      <a:lnTo>
                        <a:pt x="0" y="33"/>
                      </a:lnTo>
                      <a:lnTo>
                        <a:pt x="2" y="35"/>
                      </a:lnTo>
                      <a:lnTo>
                        <a:pt x="2" y="35"/>
                      </a:lnTo>
                      <a:lnTo>
                        <a:pt x="12" y="44"/>
                      </a:lnTo>
                      <a:lnTo>
                        <a:pt x="17" y="49"/>
                      </a:lnTo>
                      <a:lnTo>
                        <a:pt x="21" y="55"/>
                      </a:lnTo>
                      <a:lnTo>
                        <a:pt x="21" y="55"/>
                      </a:lnTo>
                      <a:lnTo>
                        <a:pt x="24" y="61"/>
                      </a:lnTo>
                      <a:lnTo>
                        <a:pt x="25" y="62"/>
                      </a:lnTo>
                      <a:lnTo>
                        <a:pt x="26" y="62"/>
                      </a:lnTo>
                      <a:lnTo>
                        <a:pt x="28" y="60"/>
                      </a:lnTo>
                      <a:lnTo>
                        <a:pt x="31" y="50"/>
                      </a:lnTo>
                      <a:lnTo>
                        <a:pt x="31" y="50"/>
                      </a:lnTo>
                      <a:lnTo>
                        <a:pt x="32" y="45"/>
                      </a:lnTo>
                      <a:lnTo>
                        <a:pt x="35" y="40"/>
                      </a:lnTo>
                      <a:lnTo>
                        <a:pt x="40" y="33"/>
                      </a:lnTo>
                      <a:lnTo>
                        <a:pt x="42" y="27"/>
                      </a:lnTo>
                      <a:lnTo>
                        <a:pt x="42" y="24"/>
                      </a:lnTo>
                      <a:lnTo>
                        <a:pt x="41" y="21"/>
                      </a:lnTo>
                      <a:lnTo>
                        <a:pt x="41" y="21"/>
                      </a:lnTo>
                      <a:lnTo>
                        <a:pt x="40" y="17"/>
                      </a:lnTo>
                      <a:lnTo>
                        <a:pt x="38" y="12"/>
                      </a:lnTo>
                      <a:lnTo>
                        <a:pt x="37" y="5"/>
                      </a:lnTo>
                      <a:lnTo>
                        <a:pt x="37" y="2"/>
                      </a:lnTo>
                      <a:lnTo>
                        <a:pt x="36" y="0"/>
                      </a:lnTo>
                      <a:lnTo>
                        <a:pt x="34" y="0"/>
                      </a:lnTo>
                      <a:lnTo>
                        <a:pt x="31" y="1"/>
                      </a:lnTo>
                      <a:lnTo>
                        <a:pt x="31" y="1"/>
                      </a:lnTo>
                      <a:lnTo>
                        <a:pt x="17" y="8"/>
                      </a:lnTo>
                      <a:lnTo>
                        <a:pt x="11" y="13"/>
                      </a:lnTo>
                      <a:lnTo>
                        <a:pt x="11"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57" name="Freeform 206">
                <a:extLst>
                  <a:ext uri="{FF2B5EF4-FFF2-40B4-BE49-F238E27FC236}">
                    <a16:creationId xmlns:a16="http://schemas.microsoft.com/office/drawing/2014/main" id="{AE3D3B8D-79D9-4624-90C9-75A68B25AB6E}"/>
                  </a:ext>
                </a:extLst>
              </p:cNvPr>
              <p:cNvSpPr>
                <a:spLocks/>
              </p:cNvSpPr>
              <p:nvPr/>
            </p:nvSpPr>
            <p:spPr bwMode="auto">
              <a:xfrm>
                <a:off x="4732338" y="2913063"/>
                <a:ext cx="34925" cy="50800"/>
              </a:xfrm>
              <a:custGeom>
                <a:avLst/>
                <a:gdLst>
                  <a:gd name="T0" fmla="*/ 26 w 66"/>
                  <a:gd name="T1" fmla="*/ 12 h 95"/>
                  <a:gd name="T2" fmla="*/ 26 w 66"/>
                  <a:gd name="T3" fmla="*/ 12 h 95"/>
                  <a:gd name="T4" fmla="*/ 14 w 66"/>
                  <a:gd name="T5" fmla="*/ 15 h 95"/>
                  <a:gd name="T6" fmla="*/ 5 w 66"/>
                  <a:gd name="T7" fmla="*/ 17 h 95"/>
                  <a:gd name="T8" fmla="*/ 1 w 66"/>
                  <a:gd name="T9" fmla="*/ 18 h 95"/>
                  <a:gd name="T10" fmla="*/ 0 w 66"/>
                  <a:gd name="T11" fmla="*/ 20 h 95"/>
                  <a:gd name="T12" fmla="*/ 0 w 66"/>
                  <a:gd name="T13" fmla="*/ 22 h 95"/>
                  <a:gd name="T14" fmla="*/ 2 w 66"/>
                  <a:gd name="T15" fmla="*/ 26 h 95"/>
                  <a:gd name="T16" fmla="*/ 2 w 66"/>
                  <a:gd name="T17" fmla="*/ 26 h 95"/>
                  <a:gd name="T18" fmla="*/ 8 w 66"/>
                  <a:gd name="T19" fmla="*/ 30 h 95"/>
                  <a:gd name="T20" fmla="*/ 13 w 66"/>
                  <a:gd name="T21" fmla="*/ 34 h 95"/>
                  <a:gd name="T22" fmla="*/ 15 w 66"/>
                  <a:gd name="T23" fmla="*/ 35 h 95"/>
                  <a:gd name="T24" fmla="*/ 17 w 66"/>
                  <a:gd name="T25" fmla="*/ 39 h 95"/>
                  <a:gd name="T26" fmla="*/ 17 w 66"/>
                  <a:gd name="T27" fmla="*/ 50 h 95"/>
                  <a:gd name="T28" fmla="*/ 17 w 66"/>
                  <a:gd name="T29" fmla="*/ 50 h 95"/>
                  <a:gd name="T30" fmla="*/ 17 w 66"/>
                  <a:gd name="T31" fmla="*/ 62 h 95"/>
                  <a:gd name="T32" fmla="*/ 14 w 66"/>
                  <a:gd name="T33" fmla="*/ 68 h 95"/>
                  <a:gd name="T34" fmla="*/ 13 w 66"/>
                  <a:gd name="T35" fmla="*/ 73 h 95"/>
                  <a:gd name="T36" fmla="*/ 12 w 66"/>
                  <a:gd name="T37" fmla="*/ 79 h 95"/>
                  <a:gd name="T38" fmla="*/ 12 w 66"/>
                  <a:gd name="T39" fmla="*/ 79 h 95"/>
                  <a:gd name="T40" fmla="*/ 12 w 66"/>
                  <a:gd name="T41" fmla="*/ 86 h 95"/>
                  <a:gd name="T42" fmla="*/ 12 w 66"/>
                  <a:gd name="T43" fmla="*/ 91 h 95"/>
                  <a:gd name="T44" fmla="*/ 12 w 66"/>
                  <a:gd name="T45" fmla="*/ 92 h 95"/>
                  <a:gd name="T46" fmla="*/ 14 w 66"/>
                  <a:gd name="T47" fmla="*/ 94 h 95"/>
                  <a:gd name="T48" fmla="*/ 22 w 66"/>
                  <a:gd name="T49" fmla="*/ 95 h 95"/>
                  <a:gd name="T50" fmla="*/ 22 w 66"/>
                  <a:gd name="T51" fmla="*/ 95 h 95"/>
                  <a:gd name="T52" fmla="*/ 26 w 66"/>
                  <a:gd name="T53" fmla="*/ 94 h 95"/>
                  <a:gd name="T54" fmla="*/ 30 w 66"/>
                  <a:gd name="T55" fmla="*/ 92 h 95"/>
                  <a:gd name="T56" fmla="*/ 34 w 66"/>
                  <a:gd name="T57" fmla="*/ 89 h 95"/>
                  <a:gd name="T58" fmla="*/ 36 w 66"/>
                  <a:gd name="T59" fmla="*/ 86 h 95"/>
                  <a:gd name="T60" fmla="*/ 37 w 66"/>
                  <a:gd name="T61" fmla="*/ 85 h 95"/>
                  <a:gd name="T62" fmla="*/ 40 w 66"/>
                  <a:gd name="T63" fmla="*/ 84 h 95"/>
                  <a:gd name="T64" fmla="*/ 45 w 66"/>
                  <a:gd name="T65" fmla="*/ 85 h 95"/>
                  <a:gd name="T66" fmla="*/ 45 w 66"/>
                  <a:gd name="T67" fmla="*/ 85 h 95"/>
                  <a:gd name="T68" fmla="*/ 53 w 66"/>
                  <a:gd name="T69" fmla="*/ 88 h 95"/>
                  <a:gd name="T70" fmla="*/ 57 w 66"/>
                  <a:gd name="T71" fmla="*/ 88 h 95"/>
                  <a:gd name="T72" fmla="*/ 59 w 66"/>
                  <a:gd name="T73" fmla="*/ 86 h 95"/>
                  <a:gd name="T74" fmla="*/ 62 w 66"/>
                  <a:gd name="T75" fmla="*/ 84 h 95"/>
                  <a:gd name="T76" fmla="*/ 64 w 66"/>
                  <a:gd name="T77" fmla="*/ 81 h 95"/>
                  <a:gd name="T78" fmla="*/ 64 w 66"/>
                  <a:gd name="T79" fmla="*/ 77 h 95"/>
                  <a:gd name="T80" fmla="*/ 64 w 66"/>
                  <a:gd name="T81" fmla="*/ 69 h 95"/>
                  <a:gd name="T82" fmla="*/ 64 w 66"/>
                  <a:gd name="T83" fmla="*/ 69 h 95"/>
                  <a:gd name="T84" fmla="*/ 64 w 66"/>
                  <a:gd name="T85" fmla="*/ 63 h 95"/>
                  <a:gd name="T86" fmla="*/ 64 w 66"/>
                  <a:gd name="T87" fmla="*/ 58 h 95"/>
                  <a:gd name="T88" fmla="*/ 65 w 66"/>
                  <a:gd name="T89" fmla="*/ 50 h 95"/>
                  <a:gd name="T90" fmla="*/ 66 w 66"/>
                  <a:gd name="T91" fmla="*/ 46 h 95"/>
                  <a:gd name="T92" fmla="*/ 66 w 66"/>
                  <a:gd name="T93" fmla="*/ 43 h 95"/>
                  <a:gd name="T94" fmla="*/ 66 w 66"/>
                  <a:gd name="T95" fmla="*/ 39 h 95"/>
                  <a:gd name="T96" fmla="*/ 64 w 66"/>
                  <a:gd name="T97" fmla="*/ 33 h 95"/>
                  <a:gd name="T98" fmla="*/ 64 w 66"/>
                  <a:gd name="T99" fmla="*/ 33 h 95"/>
                  <a:gd name="T100" fmla="*/ 62 w 66"/>
                  <a:gd name="T101" fmla="*/ 27 h 95"/>
                  <a:gd name="T102" fmla="*/ 60 w 66"/>
                  <a:gd name="T103" fmla="*/ 20 h 95"/>
                  <a:gd name="T104" fmla="*/ 59 w 66"/>
                  <a:gd name="T105" fmla="*/ 9 h 95"/>
                  <a:gd name="T106" fmla="*/ 59 w 66"/>
                  <a:gd name="T107" fmla="*/ 5 h 95"/>
                  <a:gd name="T108" fmla="*/ 58 w 66"/>
                  <a:gd name="T109" fmla="*/ 3 h 95"/>
                  <a:gd name="T110" fmla="*/ 56 w 66"/>
                  <a:gd name="T111" fmla="*/ 0 h 95"/>
                  <a:gd name="T112" fmla="*/ 52 w 66"/>
                  <a:gd name="T113" fmla="*/ 0 h 95"/>
                  <a:gd name="T114" fmla="*/ 52 w 66"/>
                  <a:gd name="T115" fmla="*/ 0 h 95"/>
                  <a:gd name="T116" fmla="*/ 42 w 66"/>
                  <a:gd name="T117" fmla="*/ 4 h 95"/>
                  <a:gd name="T118" fmla="*/ 34 w 66"/>
                  <a:gd name="T119" fmla="*/ 7 h 95"/>
                  <a:gd name="T120" fmla="*/ 26 w 66"/>
                  <a:gd name="T121" fmla="*/ 12 h 95"/>
                  <a:gd name="T122" fmla="*/ 26 w 66"/>
                  <a:gd name="T123"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66" h="95">
                    <a:moveTo>
                      <a:pt x="26" y="12"/>
                    </a:moveTo>
                    <a:lnTo>
                      <a:pt x="26" y="12"/>
                    </a:lnTo>
                    <a:lnTo>
                      <a:pt x="14" y="15"/>
                    </a:lnTo>
                    <a:lnTo>
                      <a:pt x="5" y="17"/>
                    </a:lnTo>
                    <a:lnTo>
                      <a:pt x="1" y="18"/>
                    </a:lnTo>
                    <a:lnTo>
                      <a:pt x="0" y="20"/>
                    </a:lnTo>
                    <a:lnTo>
                      <a:pt x="0" y="22"/>
                    </a:lnTo>
                    <a:lnTo>
                      <a:pt x="2" y="26"/>
                    </a:lnTo>
                    <a:lnTo>
                      <a:pt x="2" y="26"/>
                    </a:lnTo>
                    <a:lnTo>
                      <a:pt x="8" y="30"/>
                    </a:lnTo>
                    <a:lnTo>
                      <a:pt x="13" y="34"/>
                    </a:lnTo>
                    <a:lnTo>
                      <a:pt x="15" y="35"/>
                    </a:lnTo>
                    <a:lnTo>
                      <a:pt x="17" y="39"/>
                    </a:lnTo>
                    <a:lnTo>
                      <a:pt x="17" y="50"/>
                    </a:lnTo>
                    <a:lnTo>
                      <a:pt x="17" y="50"/>
                    </a:lnTo>
                    <a:lnTo>
                      <a:pt x="17" y="62"/>
                    </a:lnTo>
                    <a:lnTo>
                      <a:pt x="14" y="68"/>
                    </a:lnTo>
                    <a:lnTo>
                      <a:pt x="13" y="73"/>
                    </a:lnTo>
                    <a:lnTo>
                      <a:pt x="12" y="79"/>
                    </a:lnTo>
                    <a:lnTo>
                      <a:pt x="12" y="79"/>
                    </a:lnTo>
                    <a:lnTo>
                      <a:pt x="12" y="86"/>
                    </a:lnTo>
                    <a:lnTo>
                      <a:pt x="12" y="91"/>
                    </a:lnTo>
                    <a:lnTo>
                      <a:pt x="12" y="92"/>
                    </a:lnTo>
                    <a:lnTo>
                      <a:pt x="14" y="94"/>
                    </a:lnTo>
                    <a:lnTo>
                      <a:pt x="22" y="95"/>
                    </a:lnTo>
                    <a:lnTo>
                      <a:pt x="22" y="95"/>
                    </a:lnTo>
                    <a:lnTo>
                      <a:pt x="26" y="94"/>
                    </a:lnTo>
                    <a:lnTo>
                      <a:pt x="30" y="92"/>
                    </a:lnTo>
                    <a:lnTo>
                      <a:pt x="34" y="89"/>
                    </a:lnTo>
                    <a:lnTo>
                      <a:pt x="36" y="86"/>
                    </a:lnTo>
                    <a:lnTo>
                      <a:pt x="37" y="85"/>
                    </a:lnTo>
                    <a:lnTo>
                      <a:pt x="40" y="84"/>
                    </a:lnTo>
                    <a:lnTo>
                      <a:pt x="45" y="85"/>
                    </a:lnTo>
                    <a:lnTo>
                      <a:pt x="45" y="85"/>
                    </a:lnTo>
                    <a:lnTo>
                      <a:pt x="53" y="88"/>
                    </a:lnTo>
                    <a:lnTo>
                      <a:pt x="57" y="88"/>
                    </a:lnTo>
                    <a:lnTo>
                      <a:pt x="59" y="86"/>
                    </a:lnTo>
                    <a:lnTo>
                      <a:pt x="62" y="84"/>
                    </a:lnTo>
                    <a:lnTo>
                      <a:pt x="64" y="81"/>
                    </a:lnTo>
                    <a:lnTo>
                      <a:pt x="64" y="77"/>
                    </a:lnTo>
                    <a:lnTo>
                      <a:pt x="64" y="69"/>
                    </a:lnTo>
                    <a:lnTo>
                      <a:pt x="64" y="69"/>
                    </a:lnTo>
                    <a:lnTo>
                      <a:pt x="64" y="63"/>
                    </a:lnTo>
                    <a:lnTo>
                      <a:pt x="64" y="58"/>
                    </a:lnTo>
                    <a:lnTo>
                      <a:pt x="65" y="50"/>
                    </a:lnTo>
                    <a:lnTo>
                      <a:pt x="66" y="46"/>
                    </a:lnTo>
                    <a:lnTo>
                      <a:pt x="66" y="43"/>
                    </a:lnTo>
                    <a:lnTo>
                      <a:pt x="66" y="39"/>
                    </a:lnTo>
                    <a:lnTo>
                      <a:pt x="64" y="33"/>
                    </a:lnTo>
                    <a:lnTo>
                      <a:pt x="64" y="33"/>
                    </a:lnTo>
                    <a:lnTo>
                      <a:pt x="62" y="27"/>
                    </a:lnTo>
                    <a:lnTo>
                      <a:pt x="60" y="20"/>
                    </a:lnTo>
                    <a:lnTo>
                      <a:pt x="59" y="9"/>
                    </a:lnTo>
                    <a:lnTo>
                      <a:pt x="59" y="5"/>
                    </a:lnTo>
                    <a:lnTo>
                      <a:pt x="58" y="3"/>
                    </a:lnTo>
                    <a:lnTo>
                      <a:pt x="56" y="0"/>
                    </a:lnTo>
                    <a:lnTo>
                      <a:pt x="52" y="0"/>
                    </a:lnTo>
                    <a:lnTo>
                      <a:pt x="52" y="0"/>
                    </a:lnTo>
                    <a:lnTo>
                      <a:pt x="42" y="4"/>
                    </a:lnTo>
                    <a:lnTo>
                      <a:pt x="34" y="7"/>
                    </a:lnTo>
                    <a:lnTo>
                      <a:pt x="26" y="12"/>
                    </a:lnTo>
                    <a:lnTo>
                      <a:pt x="26"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8" name="Freeform 207">
                <a:extLst>
                  <a:ext uri="{FF2B5EF4-FFF2-40B4-BE49-F238E27FC236}">
                    <a16:creationId xmlns:a16="http://schemas.microsoft.com/office/drawing/2014/main" id="{3E2E3149-0292-43B0-AB8E-E890EED3CE61}"/>
                  </a:ext>
                </a:extLst>
              </p:cNvPr>
              <p:cNvSpPr>
                <a:spLocks/>
              </p:cNvSpPr>
              <p:nvPr/>
            </p:nvSpPr>
            <p:spPr bwMode="auto">
              <a:xfrm>
                <a:off x="4622800" y="2946400"/>
                <a:ext cx="22225" cy="12700"/>
              </a:xfrm>
              <a:custGeom>
                <a:avLst/>
                <a:gdLst>
                  <a:gd name="T0" fmla="*/ 37 w 42"/>
                  <a:gd name="T1" fmla="*/ 1 h 22"/>
                  <a:gd name="T2" fmla="*/ 37 w 42"/>
                  <a:gd name="T3" fmla="*/ 1 h 22"/>
                  <a:gd name="T4" fmla="*/ 38 w 42"/>
                  <a:gd name="T5" fmla="*/ 4 h 22"/>
                  <a:gd name="T6" fmla="*/ 40 w 42"/>
                  <a:gd name="T7" fmla="*/ 8 h 22"/>
                  <a:gd name="T8" fmla="*/ 42 w 42"/>
                  <a:gd name="T9" fmla="*/ 11 h 22"/>
                  <a:gd name="T10" fmla="*/ 42 w 42"/>
                  <a:gd name="T11" fmla="*/ 15 h 22"/>
                  <a:gd name="T12" fmla="*/ 42 w 42"/>
                  <a:gd name="T13" fmla="*/ 18 h 22"/>
                  <a:gd name="T14" fmla="*/ 39 w 42"/>
                  <a:gd name="T15" fmla="*/ 21 h 22"/>
                  <a:gd name="T16" fmla="*/ 37 w 42"/>
                  <a:gd name="T17" fmla="*/ 22 h 22"/>
                  <a:gd name="T18" fmla="*/ 32 w 42"/>
                  <a:gd name="T19" fmla="*/ 21 h 22"/>
                  <a:gd name="T20" fmla="*/ 32 w 42"/>
                  <a:gd name="T21" fmla="*/ 21 h 22"/>
                  <a:gd name="T22" fmla="*/ 27 w 42"/>
                  <a:gd name="T23" fmla="*/ 20 h 22"/>
                  <a:gd name="T24" fmla="*/ 25 w 42"/>
                  <a:gd name="T25" fmla="*/ 17 h 22"/>
                  <a:gd name="T26" fmla="*/ 23 w 42"/>
                  <a:gd name="T27" fmla="*/ 15 h 22"/>
                  <a:gd name="T28" fmla="*/ 22 w 42"/>
                  <a:gd name="T29" fmla="*/ 12 h 22"/>
                  <a:gd name="T30" fmla="*/ 22 w 42"/>
                  <a:gd name="T31" fmla="*/ 11 h 22"/>
                  <a:gd name="T32" fmla="*/ 22 w 42"/>
                  <a:gd name="T33" fmla="*/ 10 h 22"/>
                  <a:gd name="T34" fmla="*/ 20 w 42"/>
                  <a:gd name="T35" fmla="*/ 10 h 22"/>
                  <a:gd name="T36" fmla="*/ 17 w 42"/>
                  <a:gd name="T37" fmla="*/ 11 h 22"/>
                  <a:gd name="T38" fmla="*/ 17 w 42"/>
                  <a:gd name="T39" fmla="*/ 11 h 22"/>
                  <a:gd name="T40" fmla="*/ 14 w 42"/>
                  <a:gd name="T41" fmla="*/ 12 h 22"/>
                  <a:gd name="T42" fmla="*/ 9 w 42"/>
                  <a:gd name="T43" fmla="*/ 12 h 22"/>
                  <a:gd name="T44" fmla="*/ 5 w 42"/>
                  <a:gd name="T45" fmla="*/ 12 h 22"/>
                  <a:gd name="T46" fmla="*/ 3 w 42"/>
                  <a:gd name="T47" fmla="*/ 10 h 22"/>
                  <a:gd name="T48" fmla="*/ 0 w 42"/>
                  <a:gd name="T49" fmla="*/ 9 h 22"/>
                  <a:gd name="T50" fmla="*/ 0 w 42"/>
                  <a:gd name="T51" fmla="*/ 6 h 22"/>
                  <a:gd name="T52" fmla="*/ 2 w 42"/>
                  <a:gd name="T53" fmla="*/ 4 h 22"/>
                  <a:gd name="T54" fmla="*/ 5 w 42"/>
                  <a:gd name="T55" fmla="*/ 1 h 22"/>
                  <a:gd name="T56" fmla="*/ 5 w 42"/>
                  <a:gd name="T57" fmla="*/ 1 h 22"/>
                  <a:gd name="T58" fmla="*/ 10 w 42"/>
                  <a:gd name="T59" fmla="*/ 0 h 22"/>
                  <a:gd name="T60" fmla="*/ 15 w 42"/>
                  <a:gd name="T61" fmla="*/ 0 h 22"/>
                  <a:gd name="T62" fmla="*/ 25 w 42"/>
                  <a:gd name="T63" fmla="*/ 0 h 22"/>
                  <a:gd name="T64" fmla="*/ 37 w 42"/>
                  <a:gd name="T65" fmla="*/ 1 h 22"/>
                  <a:gd name="T66" fmla="*/ 37 w 42"/>
                  <a:gd name="T67" fmla="*/ 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2" h="22">
                    <a:moveTo>
                      <a:pt x="37" y="1"/>
                    </a:moveTo>
                    <a:lnTo>
                      <a:pt x="37" y="1"/>
                    </a:lnTo>
                    <a:lnTo>
                      <a:pt x="38" y="4"/>
                    </a:lnTo>
                    <a:lnTo>
                      <a:pt x="40" y="8"/>
                    </a:lnTo>
                    <a:lnTo>
                      <a:pt x="42" y="11"/>
                    </a:lnTo>
                    <a:lnTo>
                      <a:pt x="42" y="15"/>
                    </a:lnTo>
                    <a:lnTo>
                      <a:pt x="42" y="18"/>
                    </a:lnTo>
                    <a:lnTo>
                      <a:pt x="39" y="21"/>
                    </a:lnTo>
                    <a:lnTo>
                      <a:pt x="37" y="22"/>
                    </a:lnTo>
                    <a:lnTo>
                      <a:pt x="32" y="21"/>
                    </a:lnTo>
                    <a:lnTo>
                      <a:pt x="32" y="21"/>
                    </a:lnTo>
                    <a:lnTo>
                      <a:pt x="27" y="20"/>
                    </a:lnTo>
                    <a:lnTo>
                      <a:pt x="25" y="17"/>
                    </a:lnTo>
                    <a:lnTo>
                      <a:pt x="23" y="15"/>
                    </a:lnTo>
                    <a:lnTo>
                      <a:pt x="22" y="12"/>
                    </a:lnTo>
                    <a:lnTo>
                      <a:pt x="22" y="11"/>
                    </a:lnTo>
                    <a:lnTo>
                      <a:pt x="22" y="10"/>
                    </a:lnTo>
                    <a:lnTo>
                      <a:pt x="20" y="10"/>
                    </a:lnTo>
                    <a:lnTo>
                      <a:pt x="17" y="11"/>
                    </a:lnTo>
                    <a:lnTo>
                      <a:pt x="17" y="11"/>
                    </a:lnTo>
                    <a:lnTo>
                      <a:pt x="14" y="12"/>
                    </a:lnTo>
                    <a:lnTo>
                      <a:pt x="9" y="12"/>
                    </a:lnTo>
                    <a:lnTo>
                      <a:pt x="5" y="12"/>
                    </a:lnTo>
                    <a:lnTo>
                      <a:pt x="3" y="10"/>
                    </a:lnTo>
                    <a:lnTo>
                      <a:pt x="0" y="9"/>
                    </a:lnTo>
                    <a:lnTo>
                      <a:pt x="0" y="6"/>
                    </a:lnTo>
                    <a:lnTo>
                      <a:pt x="2" y="4"/>
                    </a:lnTo>
                    <a:lnTo>
                      <a:pt x="5" y="1"/>
                    </a:lnTo>
                    <a:lnTo>
                      <a:pt x="5" y="1"/>
                    </a:lnTo>
                    <a:lnTo>
                      <a:pt x="10" y="0"/>
                    </a:lnTo>
                    <a:lnTo>
                      <a:pt x="15" y="0"/>
                    </a:lnTo>
                    <a:lnTo>
                      <a:pt x="25" y="0"/>
                    </a:lnTo>
                    <a:lnTo>
                      <a:pt x="37" y="1"/>
                    </a:lnTo>
                    <a:lnTo>
                      <a:pt x="37" y="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59" name="Freeform 208">
                <a:extLst>
                  <a:ext uri="{FF2B5EF4-FFF2-40B4-BE49-F238E27FC236}">
                    <a16:creationId xmlns:a16="http://schemas.microsoft.com/office/drawing/2014/main" id="{7176667D-7D22-4308-8173-E85ECC82E539}"/>
                  </a:ext>
                </a:extLst>
              </p:cNvPr>
              <p:cNvSpPr>
                <a:spLocks/>
              </p:cNvSpPr>
              <p:nvPr/>
            </p:nvSpPr>
            <p:spPr bwMode="auto">
              <a:xfrm>
                <a:off x="4651375" y="2938463"/>
                <a:ext cx="9525" cy="4763"/>
              </a:xfrm>
              <a:custGeom>
                <a:avLst/>
                <a:gdLst>
                  <a:gd name="T0" fmla="*/ 9 w 16"/>
                  <a:gd name="T1" fmla="*/ 10 h 10"/>
                  <a:gd name="T2" fmla="*/ 9 w 16"/>
                  <a:gd name="T3" fmla="*/ 10 h 10"/>
                  <a:gd name="T4" fmla="*/ 11 w 16"/>
                  <a:gd name="T5" fmla="*/ 10 h 10"/>
                  <a:gd name="T6" fmla="*/ 12 w 16"/>
                  <a:gd name="T7" fmla="*/ 10 h 10"/>
                  <a:gd name="T8" fmla="*/ 13 w 16"/>
                  <a:gd name="T9" fmla="*/ 7 h 10"/>
                  <a:gd name="T10" fmla="*/ 16 w 16"/>
                  <a:gd name="T11" fmla="*/ 0 h 10"/>
                  <a:gd name="T12" fmla="*/ 16 w 16"/>
                  <a:gd name="T13" fmla="*/ 0 h 10"/>
                  <a:gd name="T14" fmla="*/ 7 w 16"/>
                  <a:gd name="T15" fmla="*/ 2 h 10"/>
                  <a:gd name="T16" fmla="*/ 1 w 16"/>
                  <a:gd name="T17" fmla="*/ 4 h 10"/>
                  <a:gd name="T18" fmla="*/ 0 w 16"/>
                  <a:gd name="T19" fmla="*/ 4 h 10"/>
                  <a:gd name="T20" fmla="*/ 0 w 16"/>
                  <a:gd name="T21" fmla="*/ 5 h 10"/>
                  <a:gd name="T22" fmla="*/ 0 w 16"/>
                  <a:gd name="T23" fmla="*/ 5 h 10"/>
                  <a:gd name="T24" fmla="*/ 6 w 16"/>
                  <a:gd name="T25" fmla="*/ 9 h 10"/>
                  <a:gd name="T26" fmla="*/ 9 w 16"/>
                  <a:gd name="T27" fmla="*/ 10 h 10"/>
                  <a:gd name="T28" fmla="*/ 9 w 16"/>
                  <a:gd name="T29" fmla="*/ 10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 h="10">
                    <a:moveTo>
                      <a:pt x="9" y="10"/>
                    </a:moveTo>
                    <a:lnTo>
                      <a:pt x="9" y="10"/>
                    </a:lnTo>
                    <a:lnTo>
                      <a:pt x="11" y="10"/>
                    </a:lnTo>
                    <a:lnTo>
                      <a:pt x="12" y="10"/>
                    </a:lnTo>
                    <a:lnTo>
                      <a:pt x="13" y="7"/>
                    </a:lnTo>
                    <a:lnTo>
                      <a:pt x="16" y="0"/>
                    </a:lnTo>
                    <a:lnTo>
                      <a:pt x="16" y="0"/>
                    </a:lnTo>
                    <a:lnTo>
                      <a:pt x="7" y="2"/>
                    </a:lnTo>
                    <a:lnTo>
                      <a:pt x="1" y="4"/>
                    </a:lnTo>
                    <a:lnTo>
                      <a:pt x="0" y="4"/>
                    </a:lnTo>
                    <a:lnTo>
                      <a:pt x="0" y="5"/>
                    </a:lnTo>
                    <a:lnTo>
                      <a:pt x="0" y="5"/>
                    </a:lnTo>
                    <a:lnTo>
                      <a:pt x="6" y="9"/>
                    </a:lnTo>
                    <a:lnTo>
                      <a:pt x="9" y="10"/>
                    </a:lnTo>
                    <a:lnTo>
                      <a:pt x="9" y="1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0" name="Freeform 209">
                <a:extLst>
                  <a:ext uri="{FF2B5EF4-FFF2-40B4-BE49-F238E27FC236}">
                    <a16:creationId xmlns:a16="http://schemas.microsoft.com/office/drawing/2014/main" id="{493EED81-AD29-46FF-BB23-BD30E7B8C3FC}"/>
                  </a:ext>
                </a:extLst>
              </p:cNvPr>
              <p:cNvSpPr>
                <a:spLocks/>
              </p:cNvSpPr>
              <p:nvPr/>
            </p:nvSpPr>
            <p:spPr bwMode="auto">
              <a:xfrm>
                <a:off x="5041900" y="3043238"/>
                <a:ext cx="53975" cy="17463"/>
              </a:xfrm>
              <a:custGeom>
                <a:avLst/>
                <a:gdLst>
                  <a:gd name="T0" fmla="*/ 44 w 104"/>
                  <a:gd name="T1" fmla="*/ 12 h 32"/>
                  <a:gd name="T2" fmla="*/ 44 w 104"/>
                  <a:gd name="T3" fmla="*/ 12 h 32"/>
                  <a:gd name="T4" fmla="*/ 36 w 104"/>
                  <a:gd name="T5" fmla="*/ 12 h 32"/>
                  <a:gd name="T6" fmla="*/ 33 w 104"/>
                  <a:gd name="T7" fmla="*/ 13 h 32"/>
                  <a:gd name="T8" fmla="*/ 31 w 104"/>
                  <a:gd name="T9" fmla="*/ 13 h 32"/>
                  <a:gd name="T10" fmla="*/ 25 w 104"/>
                  <a:gd name="T11" fmla="*/ 12 h 32"/>
                  <a:gd name="T12" fmla="*/ 25 w 104"/>
                  <a:gd name="T13" fmla="*/ 12 h 32"/>
                  <a:gd name="T14" fmla="*/ 15 w 104"/>
                  <a:gd name="T15" fmla="*/ 6 h 32"/>
                  <a:gd name="T16" fmla="*/ 6 w 104"/>
                  <a:gd name="T17" fmla="*/ 1 h 32"/>
                  <a:gd name="T18" fmla="*/ 3 w 104"/>
                  <a:gd name="T19" fmla="*/ 0 h 32"/>
                  <a:gd name="T20" fmla="*/ 2 w 104"/>
                  <a:gd name="T21" fmla="*/ 0 h 32"/>
                  <a:gd name="T22" fmla="*/ 0 w 104"/>
                  <a:gd name="T23" fmla="*/ 2 h 32"/>
                  <a:gd name="T24" fmla="*/ 0 w 104"/>
                  <a:gd name="T25" fmla="*/ 6 h 32"/>
                  <a:gd name="T26" fmla="*/ 0 w 104"/>
                  <a:gd name="T27" fmla="*/ 6 h 32"/>
                  <a:gd name="T28" fmla="*/ 2 w 104"/>
                  <a:gd name="T29" fmla="*/ 10 h 32"/>
                  <a:gd name="T30" fmla="*/ 3 w 104"/>
                  <a:gd name="T31" fmla="*/ 14 h 32"/>
                  <a:gd name="T32" fmla="*/ 5 w 104"/>
                  <a:gd name="T33" fmla="*/ 15 h 32"/>
                  <a:gd name="T34" fmla="*/ 8 w 104"/>
                  <a:gd name="T35" fmla="*/ 15 h 32"/>
                  <a:gd name="T36" fmla="*/ 13 w 104"/>
                  <a:gd name="T37" fmla="*/ 17 h 32"/>
                  <a:gd name="T38" fmla="*/ 14 w 104"/>
                  <a:gd name="T39" fmla="*/ 17 h 32"/>
                  <a:gd name="T40" fmla="*/ 16 w 104"/>
                  <a:gd name="T41" fmla="*/ 18 h 32"/>
                  <a:gd name="T42" fmla="*/ 16 w 104"/>
                  <a:gd name="T43" fmla="*/ 18 h 32"/>
                  <a:gd name="T44" fmla="*/ 17 w 104"/>
                  <a:gd name="T45" fmla="*/ 19 h 32"/>
                  <a:gd name="T46" fmla="*/ 21 w 104"/>
                  <a:gd name="T47" fmla="*/ 19 h 32"/>
                  <a:gd name="T48" fmla="*/ 27 w 104"/>
                  <a:gd name="T49" fmla="*/ 20 h 32"/>
                  <a:gd name="T50" fmla="*/ 34 w 104"/>
                  <a:gd name="T51" fmla="*/ 21 h 32"/>
                  <a:gd name="T52" fmla="*/ 38 w 104"/>
                  <a:gd name="T53" fmla="*/ 24 h 32"/>
                  <a:gd name="T54" fmla="*/ 40 w 104"/>
                  <a:gd name="T55" fmla="*/ 26 h 32"/>
                  <a:gd name="T56" fmla="*/ 40 w 104"/>
                  <a:gd name="T57" fmla="*/ 26 h 32"/>
                  <a:gd name="T58" fmla="*/ 45 w 104"/>
                  <a:gd name="T59" fmla="*/ 30 h 32"/>
                  <a:gd name="T60" fmla="*/ 49 w 104"/>
                  <a:gd name="T61" fmla="*/ 31 h 32"/>
                  <a:gd name="T62" fmla="*/ 64 w 104"/>
                  <a:gd name="T63" fmla="*/ 31 h 32"/>
                  <a:gd name="T64" fmla="*/ 64 w 104"/>
                  <a:gd name="T65" fmla="*/ 31 h 32"/>
                  <a:gd name="T66" fmla="*/ 72 w 104"/>
                  <a:gd name="T67" fmla="*/ 31 h 32"/>
                  <a:gd name="T68" fmla="*/ 78 w 104"/>
                  <a:gd name="T69" fmla="*/ 32 h 32"/>
                  <a:gd name="T70" fmla="*/ 83 w 104"/>
                  <a:gd name="T71" fmla="*/ 32 h 32"/>
                  <a:gd name="T72" fmla="*/ 89 w 104"/>
                  <a:gd name="T73" fmla="*/ 31 h 32"/>
                  <a:gd name="T74" fmla="*/ 89 w 104"/>
                  <a:gd name="T75" fmla="*/ 31 h 32"/>
                  <a:gd name="T76" fmla="*/ 96 w 104"/>
                  <a:gd name="T77" fmla="*/ 27 h 32"/>
                  <a:gd name="T78" fmla="*/ 102 w 104"/>
                  <a:gd name="T79" fmla="*/ 26 h 32"/>
                  <a:gd name="T80" fmla="*/ 104 w 104"/>
                  <a:gd name="T81" fmla="*/ 25 h 32"/>
                  <a:gd name="T82" fmla="*/ 104 w 104"/>
                  <a:gd name="T83" fmla="*/ 24 h 32"/>
                  <a:gd name="T84" fmla="*/ 94 w 104"/>
                  <a:gd name="T85" fmla="*/ 21 h 32"/>
                  <a:gd name="T86" fmla="*/ 94 w 104"/>
                  <a:gd name="T87" fmla="*/ 21 h 32"/>
                  <a:gd name="T88" fmla="*/ 83 w 104"/>
                  <a:gd name="T89" fmla="*/ 18 h 32"/>
                  <a:gd name="T90" fmla="*/ 78 w 104"/>
                  <a:gd name="T91" fmla="*/ 14 h 32"/>
                  <a:gd name="T92" fmla="*/ 73 w 104"/>
                  <a:gd name="T93" fmla="*/ 12 h 32"/>
                  <a:gd name="T94" fmla="*/ 65 w 104"/>
                  <a:gd name="T95" fmla="*/ 12 h 32"/>
                  <a:gd name="T96" fmla="*/ 65 w 104"/>
                  <a:gd name="T97" fmla="*/ 12 h 32"/>
                  <a:gd name="T98" fmla="*/ 44 w 104"/>
                  <a:gd name="T99" fmla="*/ 12 h 32"/>
                  <a:gd name="T100" fmla="*/ 44 w 104"/>
                  <a:gd name="T101" fmla="*/ 12 h 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04" h="32">
                    <a:moveTo>
                      <a:pt x="44" y="12"/>
                    </a:moveTo>
                    <a:lnTo>
                      <a:pt x="44" y="12"/>
                    </a:lnTo>
                    <a:lnTo>
                      <a:pt x="36" y="12"/>
                    </a:lnTo>
                    <a:lnTo>
                      <a:pt x="33" y="13"/>
                    </a:lnTo>
                    <a:lnTo>
                      <a:pt x="31" y="13"/>
                    </a:lnTo>
                    <a:lnTo>
                      <a:pt x="25" y="12"/>
                    </a:lnTo>
                    <a:lnTo>
                      <a:pt x="25" y="12"/>
                    </a:lnTo>
                    <a:lnTo>
                      <a:pt x="15" y="6"/>
                    </a:lnTo>
                    <a:lnTo>
                      <a:pt x="6" y="1"/>
                    </a:lnTo>
                    <a:lnTo>
                      <a:pt x="3" y="0"/>
                    </a:lnTo>
                    <a:lnTo>
                      <a:pt x="2" y="0"/>
                    </a:lnTo>
                    <a:lnTo>
                      <a:pt x="0" y="2"/>
                    </a:lnTo>
                    <a:lnTo>
                      <a:pt x="0" y="6"/>
                    </a:lnTo>
                    <a:lnTo>
                      <a:pt x="0" y="6"/>
                    </a:lnTo>
                    <a:lnTo>
                      <a:pt x="2" y="10"/>
                    </a:lnTo>
                    <a:lnTo>
                      <a:pt x="3" y="14"/>
                    </a:lnTo>
                    <a:lnTo>
                      <a:pt x="5" y="15"/>
                    </a:lnTo>
                    <a:lnTo>
                      <a:pt x="8" y="15"/>
                    </a:lnTo>
                    <a:lnTo>
                      <a:pt x="13" y="17"/>
                    </a:lnTo>
                    <a:lnTo>
                      <a:pt x="14" y="17"/>
                    </a:lnTo>
                    <a:lnTo>
                      <a:pt x="16" y="18"/>
                    </a:lnTo>
                    <a:lnTo>
                      <a:pt x="16" y="18"/>
                    </a:lnTo>
                    <a:lnTo>
                      <a:pt x="17" y="19"/>
                    </a:lnTo>
                    <a:lnTo>
                      <a:pt x="21" y="19"/>
                    </a:lnTo>
                    <a:lnTo>
                      <a:pt x="27" y="20"/>
                    </a:lnTo>
                    <a:lnTo>
                      <a:pt x="34" y="21"/>
                    </a:lnTo>
                    <a:lnTo>
                      <a:pt x="38" y="24"/>
                    </a:lnTo>
                    <a:lnTo>
                      <a:pt x="40" y="26"/>
                    </a:lnTo>
                    <a:lnTo>
                      <a:pt x="40" y="26"/>
                    </a:lnTo>
                    <a:lnTo>
                      <a:pt x="45" y="30"/>
                    </a:lnTo>
                    <a:lnTo>
                      <a:pt x="49" y="31"/>
                    </a:lnTo>
                    <a:lnTo>
                      <a:pt x="64" y="31"/>
                    </a:lnTo>
                    <a:lnTo>
                      <a:pt x="64" y="31"/>
                    </a:lnTo>
                    <a:lnTo>
                      <a:pt x="72" y="31"/>
                    </a:lnTo>
                    <a:lnTo>
                      <a:pt x="78" y="32"/>
                    </a:lnTo>
                    <a:lnTo>
                      <a:pt x="83" y="32"/>
                    </a:lnTo>
                    <a:lnTo>
                      <a:pt x="89" y="31"/>
                    </a:lnTo>
                    <a:lnTo>
                      <a:pt x="89" y="31"/>
                    </a:lnTo>
                    <a:lnTo>
                      <a:pt x="96" y="27"/>
                    </a:lnTo>
                    <a:lnTo>
                      <a:pt x="102" y="26"/>
                    </a:lnTo>
                    <a:lnTo>
                      <a:pt x="104" y="25"/>
                    </a:lnTo>
                    <a:lnTo>
                      <a:pt x="104" y="24"/>
                    </a:lnTo>
                    <a:lnTo>
                      <a:pt x="94" y="21"/>
                    </a:lnTo>
                    <a:lnTo>
                      <a:pt x="94" y="21"/>
                    </a:lnTo>
                    <a:lnTo>
                      <a:pt x="83" y="18"/>
                    </a:lnTo>
                    <a:lnTo>
                      <a:pt x="78" y="14"/>
                    </a:lnTo>
                    <a:lnTo>
                      <a:pt x="73" y="12"/>
                    </a:lnTo>
                    <a:lnTo>
                      <a:pt x="65" y="12"/>
                    </a:lnTo>
                    <a:lnTo>
                      <a:pt x="65" y="12"/>
                    </a:lnTo>
                    <a:lnTo>
                      <a:pt x="44" y="12"/>
                    </a:lnTo>
                    <a:lnTo>
                      <a:pt x="44"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1" name="Freeform 210">
                <a:extLst>
                  <a:ext uri="{FF2B5EF4-FFF2-40B4-BE49-F238E27FC236}">
                    <a16:creationId xmlns:a16="http://schemas.microsoft.com/office/drawing/2014/main" id="{0B9CF4D3-C380-4B55-B855-94A70D4C8723}"/>
                  </a:ext>
                </a:extLst>
              </p:cNvPr>
              <p:cNvSpPr>
                <a:spLocks/>
              </p:cNvSpPr>
              <p:nvPr/>
            </p:nvSpPr>
            <p:spPr bwMode="auto">
              <a:xfrm>
                <a:off x="5216525" y="3048000"/>
                <a:ext cx="38100" cy="20638"/>
              </a:xfrm>
              <a:custGeom>
                <a:avLst/>
                <a:gdLst>
                  <a:gd name="T0" fmla="*/ 14 w 71"/>
                  <a:gd name="T1" fmla="*/ 5 h 40"/>
                  <a:gd name="T2" fmla="*/ 14 w 71"/>
                  <a:gd name="T3" fmla="*/ 5 h 40"/>
                  <a:gd name="T4" fmla="*/ 12 w 71"/>
                  <a:gd name="T5" fmla="*/ 7 h 40"/>
                  <a:gd name="T6" fmla="*/ 9 w 71"/>
                  <a:gd name="T7" fmla="*/ 8 h 40"/>
                  <a:gd name="T8" fmla="*/ 4 w 71"/>
                  <a:gd name="T9" fmla="*/ 10 h 40"/>
                  <a:gd name="T10" fmla="*/ 3 w 71"/>
                  <a:gd name="T11" fmla="*/ 11 h 40"/>
                  <a:gd name="T12" fmla="*/ 1 w 71"/>
                  <a:gd name="T13" fmla="*/ 12 h 40"/>
                  <a:gd name="T14" fmla="*/ 0 w 71"/>
                  <a:gd name="T15" fmla="*/ 14 h 40"/>
                  <a:gd name="T16" fmla="*/ 0 w 71"/>
                  <a:gd name="T17" fmla="*/ 19 h 40"/>
                  <a:gd name="T18" fmla="*/ 0 w 71"/>
                  <a:gd name="T19" fmla="*/ 19 h 40"/>
                  <a:gd name="T20" fmla="*/ 0 w 71"/>
                  <a:gd name="T21" fmla="*/ 24 h 40"/>
                  <a:gd name="T22" fmla="*/ 2 w 71"/>
                  <a:gd name="T23" fmla="*/ 29 h 40"/>
                  <a:gd name="T24" fmla="*/ 4 w 71"/>
                  <a:gd name="T25" fmla="*/ 33 h 40"/>
                  <a:gd name="T26" fmla="*/ 7 w 71"/>
                  <a:gd name="T27" fmla="*/ 36 h 40"/>
                  <a:gd name="T28" fmla="*/ 10 w 71"/>
                  <a:gd name="T29" fmla="*/ 39 h 40"/>
                  <a:gd name="T30" fmla="*/ 14 w 71"/>
                  <a:gd name="T31" fmla="*/ 40 h 40"/>
                  <a:gd name="T32" fmla="*/ 18 w 71"/>
                  <a:gd name="T33" fmla="*/ 40 h 40"/>
                  <a:gd name="T34" fmla="*/ 20 w 71"/>
                  <a:gd name="T35" fmla="*/ 39 h 40"/>
                  <a:gd name="T36" fmla="*/ 20 w 71"/>
                  <a:gd name="T37" fmla="*/ 39 h 40"/>
                  <a:gd name="T38" fmla="*/ 33 w 71"/>
                  <a:gd name="T39" fmla="*/ 30 h 40"/>
                  <a:gd name="T40" fmla="*/ 47 w 71"/>
                  <a:gd name="T41" fmla="*/ 19 h 40"/>
                  <a:gd name="T42" fmla="*/ 47 w 71"/>
                  <a:gd name="T43" fmla="*/ 19 h 40"/>
                  <a:gd name="T44" fmla="*/ 57 w 71"/>
                  <a:gd name="T45" fmla="*/ 12 h 40"/>
                  <a:gd name="T46" fmla="*/ 66 w 71"/>
                  <a:gd name="T47" fmla="*/ 6 h 40"/>
                  <a:gd name="T48" fmla="*/ 71 w 71"/>
                  <a:gd name="T49" fmla="*/ 1 h 40"/>
                  <a:gd name="T50" fmla="*/ 71 w 71"/>
                  <a:gd name="T51" fmla="*/ 0 h 40"/>
                  <a:gd name="T52" fmla="*/ 66 w 71"/>
                  <a:gd name="T53" fmla="*/ 1 h 40"/>
                  <a:gd name="T54" fmla="*/ 66 w 71"/>
                  <a:gd name="T55" fmla="*/ 1 h 40"/>
                  <a:gd name="T56" fmla="*/ 57 w 71"/>
                  <a:gd name="T57" fmla="*/ 3 h 40"/>
                  <a:gd name="T58" fmla="*/ 50 w 71"/>
                  <a:gd name="T59" fmla="*/ 7 h 40"/>
                  <a:gd name="T60" fmla="*/ 44 w 71"/>
                  <a:gd name="T61" fmla="*/ 8 h 40"/>
                  <a:gd name="T62" fmla="*/ 38 w 71"/>
                  <a:gd name="T63" fmla="*/ 10 h 40"/>
                  <a:gd name="T64" fmla="*/ 38 w 71"/>
                  <a:gd name="T65" fmla="*/ 10 h 40"/>
                  <a:gd name="T66" fmla="*/ 31 w 71"/>
                  <a:gd name="T67" fmla="*/ 8 h 40"/>
                  <a:gd name="T68" fmla="*/ 23 w 71"/>
                  <a:gd name="T69" fmla="*/ 7 h 40"/>
                  <a:gd name="T70" fmla="*/ 14 w 71"/>
                  <a:gd name="T71" fmla="*/ 5 h 40"/>
                  <a:gd name="T72" fmla="*/ 14 w 71"/>
                  <a:gd name="T73" fmla="*/ 5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1" h="40">
                    <a:moveTo>
                      <a:pt x="14" y="5"/>
                    </a:moveTo>
                    <a:lnTo>
                      <a:pt x="14" y="5"/>
                    </a:lnTo>
                    <a:lnTo>
                      <a:pt x="12" y="7"/>
                    </a:lnTo>
                    <a:lnTo>
                      <a:pt x="9" y="8"/>
                    </a:lnTo>
                    <a:lnTo>
                      <a:pt x="4" y="10"/>
                    </a:lnTo>
                    <a:lnTo>
                      <a:pt x="3" y="11"/>
                    </a:lnTo>
                    <a:lnTo>
                      <a:pt x="1" y="12"/>
                    </a:lnTo>
                    <a:lnTo>
                      <a:pt x="0" y="14"/>
                    </a:lnTo>
                    <a:lnTo>
                      <a:pt x="0" y="19"/>
                    </a:lnTo>
                    <a:lnTo>
                      <a:pt x="0" y="19"/>
                    </a:lnTo>
                    <a:lnTo>
                      <a:pt x="0" y="24"/>
                    </a:lnTo>
                    <a:lnTo>
                      <a:pt x="2" y="29"/>
                    </a:lnTo>
                    <a:lnTo>
                      <a:pt x="4" y="33"/>
                    </a:lnTo>
                    <a:lnTo>
                      <a:pt x="7" y="36"/>
                    </a:lnTo>
                    <a:lnTo>
                      <a:pt x="10" y="39"/>
                    </a:lnTo>
                    <a:lnTo>
                      <a:pt x="14" y="40"/>
                    </a:lnTo>
                    <a:lnTo>
                      <a:pt x="18" y="40"/>
                    </a:lnTo>
                    <a:lnTo>
                      <a:pt x="20" y="39"/>
                    </a:lnTo>
                    <a:lnTo>
                      <a:pt x="20" y="39"/>
                    </a:lnTo>
                    <a:lnTo>
                      <a:pt x="33" y="30"/>
                    </a:lnTo>
                    <a:lnTo>
                      <a:pt x="47" y="19"/>
                    </a:lnTo>
                    <a:lnTo>
                      <a:pt x="47" y="19"/>
                    </a:lnTo>
                    <a:lnTo>
                      <a:pt x="57" y="12"/>
                    </a:lnTo>
                    <a:lnTo>
                      <a:pt x="66" y="6"/>
                    </a:lnTo>
                    <a:lnTo>
                      <a:pt x="71" y="1"/>
                    </a:lnTo>
                    <a:lnTo>
                      <a:pt x="71" y="0"/>
                    </a:lnTo>
                    <a:lnTo>
                      <a:pt x="66" y="1"/>
                    </a:lnTo>
                    <a:lnTo>
                      <a:pt x="66" y="1"/>
                    </a:lnTo>
                    <a:lnTo>
                      <a:pt x="57" y="3"/>
                    </a:lnTo>
                    <a:lnTo>
                      <a:pt x="50" y="7"/>
                    </a:lnTo>
                    <a:lnTo>
                      <a:pt x="44" y="8"/>
                    </a:lnTo>
                    <a:lnTo>
                      <a:pt x="38" y="10"/>
                    </a:lnTo>
                    <a:lnTo>
                      <a:pt x="38" y="10"/>
                    </a:lnTo>
                    <a:lnTo>
                      <a:pt x="31" y="8"/>
                    </a:lnTo>
                    <a:lnTo>
                      <a:pt x="23" y="7"/>
                    </a:lnTo>
                    <a:lnTo>
                      <a:pt x="14" y="5"/>
                    </a:lnTo>
                    <a:lnTo>
                      <a:pt x="14" y="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2" name="Freeform 211">
                <a:extLst>
                  <a:ext uri="{FF2B5EF4-FFF2-40B4-BE49-F238E27FC236}">
                    <a16:creationId xmlns:a16="http://schemas.microsoft.com/office/drawing/2014/main" id="{4A38B91F-98FF-4B10-B108-9C25A7F5506E}"/>
                  </a:ext>
                </a:extLst>
              </p:cNvPr>
              <p:cNvSpPr>
                <a:spLocks/>
              </p:cNvSpPr>
              <p:nvPr/>
            </p:nvSpPr>
            <p:spPr bwMode="auto">
              <a:xfrm>
                <a:off x="5118100" y="3027363"/>
                <a:ext cx="7938" cy="9525"/>
              </a:xfrm>
              <a:custGeom>
                <a:avLst/>
                <a:gdLst>
                  <a:gd name="T0" fmla="*/ 11 w 15"/>
                  <a:gd name="T1" fmla="*/ 0 h 17"/>
                  <a:gd name="T2" fmla="*/ 11 w 15"/>
                  <a:gd name="T3" fmla="*/ 0 h 17"/>
                  <a:gd name="T4" fmla="*/ 9 w 15"/>
                  <a:gd name="T5" fmla="*/ 3 h 17"/>
                  <a:gd name="T6" fmla="*/ 6 w 15"/>
                  <a:gd name="T7" fmla="*/ 4 h 17"/>
                  <a:gd name="T8" fmla="*/ 2 w 15"/>
                  <a:gd name="T9" fmla="*/ 5 h 17"/>
                  <a:gd name="T10" fmla="*/ 1 w 15"/>
                  <a:gd name="T11" fmla="*/ 5 h 17"/>
                  <a:gd name="T12" fmla="*/ 0 w 15"/>
                  <a:gd name="T13" fmla="*/ 6 h 17"/>
                  <a:gd name="T14" fmla="*/ 2 w 15"/>
                  <a:gd name="T15" fmla="*/ 11 h 17"/>
                  <a:gd name="T16" fmla="*/ 2 w 15"/>
                  <a:gd name="T17" fmla="*/ 11 h 17"/>
                  <a:gd name="T18" fmla="*/ 5 w 15"/>
                  <a:gd name="T19" fmla="*/ 16 h 17"/>
                  <a:gd name="T20" fmla="*/ 6 w 15"/>
                  <a:gd name="T21" fmla="*/ 17 h 17"/>
                  <a:gd name="T22" fmla="*/ 6 w 15"/>
                  <a:gd name="T23" fmla="*/ 16 h 17"/>
                  <a:gd name="T24" fmla="*/ 9 w 15"/>
                  <a:gd name="T25" fmla="*/ 15 h 17"/>
                  <a:gd name="T26" fmla="*/ 12 w 15"/>
                  <a:gd name="T27" fmla="*/ 11 h 17"/>
                  <a:gd name="T28" fmla="*/ 12 w 15"/>
                  <a:gd name="T29" fmla="*/ 11 h 17"/>
                  <a:gd name="T30" fmla="*/ 13 w 15"/>
                  <a:gd name="T31" fmla="*/ 10 h 17"/>
                  <a:gd name="T32" fmla="*/ 15 w 15"/>
                  <a:gd name="T33" fmla="*/ 8 h 17"/>
                  <a:gd name="T34" fmla="*/ 13 w 15"/>
                  <a:gd name="T35" fmla="*/ 4 h 17"/>
                  <a:gd name="T36" fmla="*/ 11 w 15"/>
                  <a:gd name="T37" fmla="*/ 0 h 17"/>
                  <a:gd name="T38" fmla="*/ 11 w 15"/>
                  <a:gd name="T39" fmla="*/ 0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5" h="17">
                    <a:moveTo>
                      <a:pt x="11" y="0"/>
                    </a:moveTo>
                    <a:lnTo>
                      <a:pt x="11" y="0"/>
                    </a:lnTo>
                    <a:lnTo>
                      <a:pt x="9" y="3"/>
                    </a:lnTo>
                    <a:lnTo>
                      <a:pt x="6" y="4"/>
                    </a:lnTo>
                    <a:lnTo>
                      <a:pt x="2" y="5"/>
                    </a:lnTo>
                    <a:lnTo>
                      <a:pt x="1" y="5"/>
                    </a:lnTo>
                    <a:lnTo>
                      <a:pt x="0" y="6"/>
                    </a:lnTo>
                    <a:lnTo>
                      <a:pt x="2" y="11"/>
                    </a:lnTo>
                    <a:lnTo>
                      <a:pt x="2" y="11"/>
                    </a:lnTo>
                    <a:lnTo>
                      <a:pt x="5" y="16"/>
                    </a:lnTo>
                    <a:lnTo>
                      <a:pt x="6" y="17"/>
                    </a:lnTo>
                    <a:lnTo>
                      <a:pt x="6" y="16"/>
                    </a:lnTo>
                    <a:lnTo>
                      <a:pt x="9" y="15"/>
                    </a:lnTo>
                    <a:lnTo>
                      <a:pt x="12" y="11"/>
                    </a:lnTo>
                    <a:lnTo>
                      <a:pt x="12" y="11"/>
                    </a:lnTo>
                    <a:lnTo>
                      <a:pt x="13" y="10"/>
                    </a:lnTo>
                    <a:lnTo>
                      <a:pt x="15" y="8"/>
                    </a:lnTo>
                    <a:lnTo>
                      <a:pt x="13" y="4"/>
                    </a:lnTo>
                    <a:lnTo>
                      <a:pt x="11" y="0"/>
                    </a:lnTo>
                    <a:lnTo>
                      <a:pt x="11"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3" name="Freeform 212">
                <a:extLst>
                  <a:ext uri="{FF2B5EF4-FFF2-40B4-BE49-F238E27FC236}">
                    <a16:creationId xmlns:a16="http://schemas.microsoft.com/office/drawing/2014/main" id="{AC9FCF56-D7DF-405B-8D72-F052CFB9CEE9}"/>
                  </a:ext>
                </a:extLst>
              </p:cNvPr>
              <p:cNvSpPr>
                <a:spLocks/>
              </p:cNvSpPr>
              <p:nvPr/>
            </p:nvSpPr>
            <p:spPr bwMode="auto">
              <a:xfrm>
                <a:off x="5400675" y="4048125"/>
                <a:ext cx="0" cy="1588"/>
              </a:xfrm>
              <a:custGeom>
                <a:avLst/>
                <a:gdLst>
                  <a:gd name="T0" fmla="*/ 0 w 1"/>
                  <a:gd name="T1" fmla="*/ 2 h 2"/>
                  <a:gd name="T2" fmla="*/ 0 w 1"/>
                  <a:gd name="T3" fmla="*/ 2 h 2"/>
                  <a:gd name="T4" fmla="*/ 1 w 1"/>
                  <a:gd name="T5" fmla="*/ 2 h 2"/>
                  <a:gd name="T6" fmla="*/ 1 w 1"/>
                  <a:gd name="T7" fmla="*/ 1 h 2"/>
                  <a:gd name="T8" fmla="*/ 1 w 1"/>
                  <a:gd name="T9" fmla="*/ 0 h 2"/>
                  <a:gd name="T10" fmla="*/ 0 w 1"/>
                  <a:gd name="T11" fmla="*/ 2 h 2"/>
                  <a:gd name="T12" fmla="*/ 0 w 1"/>
                  <a:gd name="T13" fmla="*/ 2 h 2"/>
                </a:gdLst>
                <a:ahLst/>
                <a:cxnLst>
                  <a:cxn ang="0">
                    <a:pos x="T0" y="T1"/>
                  </a:cxn>
                  <a:cxn ang="0">
                    <a:pos x="T2" y="T3"/>
                  </a:cxn>
                  <a:cxn ang="0">
                    <a:pos x="T4" y="T5"/>
                  </a:cxn>
                  <a:cxn ang="0">
                    <a:pos x="T6" y="T7"/>
                  </a:cxn>
                  <a:cxn ang="0">
                    <a:pos x="T8" y="T9"/>
                  </a:cxn>
                  <a:cxn ang="0">
                    <a:pos x="T10" y="T11"/>
                  </a:cxn>
                  <a:cxn ang="0">
                    <a:pos x="T12" y="T13"/>
                  </a:cxn>
                </a:cxnLst>
                <a:rect l="0" t="0" r="r" b="b"/>
                <a:pathLst>
                  <a:path w="1" h="2">
                    <a:moveTo>
                      <a:pt x="0" y="2"/>
                    </a:moveTo>
                    <a:lnTo>
                      <a:pt x="0" y="2"/>
                    </a:lnTo>
                    <a:lnTo>
                      <a:pt x="1" y="2"/>
                    </a:lnTo>
                    <a:lnTo>
                      <a:pt x="1" y="1"/>
                    </a:lnTo>
                    <a:lnTo>
                      <a:pt x="1" y="0"/>
                    </a:lnTo>
                    <a:lnTo>
                      <a:pt x="0" y="2"/>
                    </a:lnTo>
                    <a:lnTo>
                      <a:pt x="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4" name="Freeform 213">
                <a:extLst>
                  <a:ext uri="{FF2B5EF4-FFF2-40B4-BE49-F238E27FC236}">
                    <a16:creationId xmlns:a16="http://schemas.microsoft.com/office/drawing/2014/main" id="{D2309D56-474E-486E-9C82-C1D93DCE8259}"/>
                  </a:ext>
                </a:extLst>
              </p:cNvPr>
              <p:cNvSpPr>
                <a:spLocks noEditPoints="1"/>
              </p:cNvSpPr>
              <p:nvPr/>
            </p:nvSpPr>
            <p:spPr bwMode="auto">
              <a:xfrm>
                <a:off x="4225925" y="2135188"/>
                <a:ext cx="3265488" cy="2568575"/>
              </a:xfrm>
              <a:custGeom>
                <a:avLst/>
                <a:gdLst>
                  <a:gd name="T0" fmla="*/ 5449 w 6170"/>
                  <a:gd name="T1" fmla="*/ 275 h 4855"/>
                  <a:gd name="T2" fmla="*/ 4554 w 6170"/>
                  <a:gd name="T3" fmla="*/ 233 h 4855"/>
                  <a:gd name="T4" fmla="*/ 3895 w 6170"/>
                  <a:gd name="T5" fmla="*/ 155 h 4855"/>
                  <a:gd name="T6" fmla="*/ 3384 w 6170"/>
                  <a:gd name="T7" fmla="*/ 12 h 4855"/>
                  <a:gd name="T8" fmla="*/ 3026 w 6170"/>
                  <a:gd name="T9" fmla="*/ 253 h 4855"/>
                  <a:gd name="T10" fmla="*/ 2788 w 6170"/>
                  <a:gd name="T11" fmla="*/ 309 h 4855"/>
                  <a:gd name="T12" fmla="*/ 2787 w 6170"/>
                  <a:gd name="T13" fmla="*/ 337 h 4855"/>
                  <a:gd name="T14" fmla="*/ 2523 w 6170"/>
                  <a:gd name="T15" fmla="*/ 303 h 4855"/>
                  <a:gd name="T16" fmla="*/ 1984 w 6170"/>
                  <a:gd name="T17" fmla="*/ 390 h 4855"/>
                  <a:gd name="T18" fmla="*/ 1783 w 6170"/>
                  <a:gd name="T19" fmla="*/ 451 h 4855"/>
                  <a:gd name="T20" fmla="*/ 1793 w 6170"/>
                  <a:gd name="T21" fmla="*/ 342 h 4855"/>
                  <a:gd name="T22" fmla="*/ 1158 w 6170"/>
                  <a:gd name="T23" fmla="*/ 325 h 4855"/>
                  <a:gd name="T24" fmla="*/ 858 w 6170"/>
                  <a:gd name="T25" fmla="*/ 731 h 4855"/>
                  <a:gd name="T26" fmla="*/ 1132 w 6170"/>
                  <a:gd name="T27" fmla="*/ 839 h 4855"/>
                  <a:gd name="T28" fmla="*/ 1335 w 6170"/>
                  <a:gd name="T29" fmla="*/ 437 h 4855"/>
                  <a:gd name="T30" fmla="*/ 1612 w 6170"/>
                  <a:gd name="T31" fmla="*/ 670 h 4855"/>
                  <a:gd name="T32" fmla="*/ 1362 w 6170"/>
                  <a:gd name="T33" fmla="*/ 849 h 4855"/>
                  <a:gd name="T34" fmla="*/ 1001 w 6170"/>
                  <a:gd name="T35" fmla="*/ 877 h 4855"/>
                  <a:gd name="T36" fmla="*/ 955 w 6170"/>
                  <a:gd name="T37" fmla="*/ 927 h 4855"/>
                  <a:gd name="T38" fmla="*/ 510 w 6170"/>
                  <a:gd name="T39" fmla="*/ 1150 h 4855"/>
                  <a:gd name="T40" fmla="*/ 350 w 6170"/>
                  <a:gd name="T41" fmla="*/ 1499 h 4855"/>
                  <a:gd name="T42" fmla="*/ 641 w 6170"/>
                  <a:gd name="T43" fmla="*/ 1631 h 4855"/>
                  <a:gd name="T44" fmla="*/ 1043 w 6170"/>
                  <a:gd name="T45" fmla="*/ 1379 h 4855"/>
                  <a:gd name="T46" fmla="*/ 1221 w 6170"/>
                  <a:gd name="T47" fmla="*/ 1675 h 4855"/>
                  <a:gd name="T48" fmla="*/ 1240 w 6170"/>
                  <a:gd name="T49" fmla="*/ 1438 h 4855"/>
                  <a:gd name="T50" fmla="*/ 1324 w 6170"/>
                  <a:gd name="T51" fmla="*/ 1414 h 4855"/>
                  <a:gd name="T52" fmla="*/ 1515 w 6170"/>
                  <a:gd name="T53" fmla="*/ 1620 h 4855"/>
                  <a:gd name="T54" fmla="*/ 1618 w 6170"/>
                  <a:gd name="T55" fmla="*/ 1515 h 4855"/>
                  <a:gd name="T56" fmla="*/ 1999 w 6170"/>
                  <a:gd name="T57" fmla="*/ 1730 h 4855"/>
                  <a:gd name="T58" fmla="*/ 1490 w 6170"/>
                  <a:gd name="T59" fmla="*/ 1843 h 4855"/>
                  <a:gd name="T60" fmla="*/ 1072 w 6170"/>
                  <a:gd name="T61" fmla="*/ 1762 h 4855"/>
                  <a:gd name="T62" fmla="*/ 537 w 6170"/>
                  <a:gd name="T63" fmla="*/ 1739 h 4855"/>
                  <a:gd name="T64" fmla="*/ 23 w 6170"/>
                  <a:gd name="T65" fmla="*/ 2293 h 4855"/>
                  <a:gd name="T66" fmla="*/ 509 w 6170"/>
                  <a:gd name="T67" fmla="*/ 3077 h 4855"/>
                  <a:gd name="T68" fmla="*/ 1109 w 6170"/>
                  <a:gd name="T69" fmla="*/ 3502 h 4855"/>
                  <a:gd name="T70" fmla="*/ 1262 w 6170"/>
                  <a:gd name="T71" fmla="*/ 4555 h 4855"/>
                  <a:gd name="T72" fmla="*/ 1896 w 6170"/>
                  <a:gd name="T73" fmla="*/ 4578 h 4855"/>
                  <a:gd name="T74" fmla="*/ 2227 w 6170"/>
                  <a:gd name="T75" fmla="*/ 3742 h 4855"/>
                  <a:gd name="T76" fmla="*/ 2668 w 6170"/>
                  <a:gd name="T77" fmla="*/ 2773 h 4855"/>
                  <a:gd name="T78" fmla="*/ 2090 w 6170"/>
                  <a:gd name="T79" fmla="*/ 2334 h 4855"/>
                  <a:gd name="T80" fmla="*/ 2088 w 6170"/>
                  <a:gd name="T81" fmla="*/ 2187 h 4855"/>
                  <a:gd name="T82" fmla="*/ 2759 w 6170"/>
                  <a:gd name="T83" fmla="*/ 2555 h 4855"/>
                  <a:gd name="T84" fmla="*/ 2776 w 6170"/>
                  <a:gd name="T85" fmla="*/ 2195 h 4855"/>
                  <a:gd name="T86" fmla="*/ 2572 w 6170"/>
                  <a:gd name="T87" fmla="*/ 1976 h 4855"/>
                  <a:gd name="T88" fmla="*/ 3365 w 6170"/>
                  <a:gd name="T89" fmla="*/ 2279 h 4855"/>
                  <a:gd name="T90" fmla="*/ 3674 w 6170"/>
                  <a:gd name="T91" fmla="*/ 2928 h 4855"/>
                  <a:gd name="T92" fmla="*/ 3861 w 6170"/>
                  <a:gd name="T93" fmla="*/ 2572 h 4855"/>
                  <a:gd name="T94" fmla="*/ 4229 w 6170"/>
                  <a:gd name="T95" fmla="*/ 2372 h 4855"/>
                  <a:gd name="T96" fmla="*/ 4566 w 6170"/>
                  <a:gd name="T97" fmla="*/ 2977 h 4855"/>
                  <a:gd name="T98" fmla="*/ 4563 w 6170"/>
                  <a:gd name="T99" fmla="*/ 2890 h 4855"/>
                  <a:gd name="T100" fmla="*/ 4844 w 6170"/>
                  <a:gd name="T101" fmla="*/ 2875 h 4855"/>
                  <a:gd name="T102" fmla="*/ 4927 w 6170"/>
                  <a:gd name="T103" fmla="*/ 2381 h 4855"/>
                  <a:gd name="T104" fmla="*/ 5152 w 6170"/>
                  <a:gd name="T105" fmla="*/ 1793 h 4855"/>
                  <a:gd name="T106" fmla="*/ 5044 w 6170"/>
                  <a:gd name="T107" fmla="*/ 1482 h 4855"/>
                  <a:gd name="T108" fmla="*/ 5391 w 6170"/>
                  <a:gd name="T109" fmla="*/ 1766 h 4855"/>
                  <a:gd name="T110" fmla="*/ 5504 w 6170"/>
                  <a:gd name="T111" fmla="*/ 1270 h 4855"/>
                  <a:gd name="T112" fmla="*/ 5154 w 6170"/>
                  <a:gd name="T113" fmla="*/ 783 h 4855"/>
                  <a:gd name="T114" fmla="*/ 5687 w 6170"/>
                  <a:gd name="T115" fmla="*/ 580 h 4855"/>
                  <a:gd name="T116" fmla="*/ 5986 w 6170"/>
                  <a:gd name="T117" fmla="*/ 891 h 4855"/>
                  <a:gd name="T118" fmla="*/ 6041 w 6170"/>
                  <a:gd name="T119" fmla="*/ 589 h 4855"/>
                  <a:gd name="T120" fmla="*/ 1662 w 6170"/>
                  <a:gd name="T121" fmla="*/ 1506 h 4855"/>
                  <a:gd name="T122" fmla="*/ 1821 w 6170"/>
                  <a:gd name="T123" fmla="*/ 1261 h 4855"/>
                  <a:gd name="T124" fmla="*/ 2009 w 6170"/>
                  <a:gd name="T125" fmla="*/ 1235 h 48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6170" h="4855">
                    <a:moveTo>
                      <a:pt x="6126" y="535"/>
                    </a:moveTo>
                    <a:lnTo>
                      <a:pt x="6126" y="535"/>
                    </a:lnTo>
                    <a:lnTo>
                      <a:pt x="6096" y="523"/>
                    </a:lnTo>
                    <a:lnTo>
                      <a:pt x="6062" y="506"/>
                    </a:lnTo>
                    <a:lnTo>
                      <a:pt x="6062" y="506"/>
                    </a:lnTo>
                    <a:lnTo>
                      <a:pt x="6051" y="501"/>
                    </a:lnTo>
                    <a:lnTo>
                      <a:pt x="6040" y="500"/>
                    </a:lnTo>
                    <a:lnTo>
                      <a:pt x="6030" y="499"/>
                    </a:lnTo>
                    <a:lnTo>
                      <a:pt x="6021" y="499"/>
                    </a:lnTo>
                    <a:lnTo>
                      <a:pt x="6007" y="501"/>
                    </a:lnTo>
                    <a:lnTo>
                      <a:pt x="6003" y="503"/>
                    </a:lnTo>
                    <a:lnTo>
                      <a:pt x="6003" y="503"/>
                    </a:lnTo>
                    <a:lnTo>
                      <a:pt x="5999" y="499"/>
                    </a:lnTo>
                    <a:lnTo>
                      <a:pt x="5992" y="489"/>
                    </a:lnTo>
                    <a:lnTo>
                      <a:pt x="5989" y="484"/>
                    </a:lnTo>
                    <a:lnTo>
                      <a:pt x="5988" y="479"/>
                    </a:lnTo>
                    <a:lnTo>
                      <a:pt x="5988" y="478"/>
                    </a:lnTo>
                    <a:lnTo>
                      <a:pt x="5988" y="477"/>
                    </a:lnTo>
                    <a:lnTo>
                      <a:pt x="5990" y="477"/>
                    </a:lnTo>
                    <a:lnTo>
                      <a:pt x="5993" y="477"/>
                    </a:lnTo>
                    <a:lnTo>
                      <a:pt x="5993" y="477"/>
                    </a:lnTo>
                    <a:lnTo>
                      <a:pt x="6007" y="481"/>
                    </a:lnTo>
                    <a:lnTo>
                      <a:pt x="6024" y="483"/>
                    </a:lnTo>
                    <a:lnTo>
                      <a:pt x="6032" y="484"/>
                    </a:lnTo>
                    <a:lnTo>
                      <a:pt x="6038" y="482"/>
                    </a:lnTo>
                    <a:lnTo>
                      <a:pt x="6040" y="481"/>
                    </a:lnTo>
                    <a:lnTo>
                      <a:pt x="6041" y="478"/>
                    </a:lnTo>
                    <a:lnTo>
                      <a:pt x="6043" y="476"/>
                    </a:lnTo>
                    <a:lnTo>
                      <a:pt x="6043" y="472"/>
                    </a:lnTo>
                    <a:lnTo>
                      <a:pt x="6043" y="472"/>
                    </a:lnTo>
                    <a:lnTo>
                      <a:pt x="6041" y="467"/>
                    </a:lnTo>
                    <a:lnTo>
                      <a:pt x="6039" y="464"/>
                    </a:lnTo>
                    <a:lnTo>
                      <a:pt x="6032" y="454"/>
                    </a:lnTo>
                    <a:lnTo>
                      <a:pt x="6021" y="444"/>
                    </a:lnTo>
                    <a:lnTo>
                      <a:pt x="6009" y="434"/>
                    </a:lnTo>
                    <a:lnTo>
                      <a:pt x="5982" y="419"/>
                    </a:lnTo>
                    <a:lnTo>
                      <a:pt x="5964" y="408"/>
                    </a:lnTo>
                    <a:lnTo>
                      <a:pt x="5964" y="408"/>
                    </a:lnTo>
                    <a:lnTo>
                      <a:pt x="5955" y="402"/>
                    </a:lnTo>
                    <a:lnTo>
                      <a:pt x="5944" y="393"/>
                    </a:lnTo>
                    <a:lnTo>
                      <a:pt x="5915" y="371"/>
                    </a:lnTo>
                    <a:lnTo>
                      <a:pt x="5885" y="349"/>
                    </a:lnTo>
                    <a:lnTo>
                      <a:pt x="5871" y="341"/>
                    </a:lnTo>
                    <a:lnTo>
                      <a:pt x="5859" y="335"/>
                    </a:lnTo>
                    <a:lnTo>
                      <a:pt x="5859" y="335"/>
                    </a:lnTo>
                    <a:lnTo>
                      <a:pt x="5834" y="325"/>
                    </a:lnTo>
                    <a:lnTo>
                      <a:pt x="5804" y="314"/>
                    </a:lnTo>
                    <a:lnTo>
                      <a:pt x="5756" y="300"/>
                    </a:lnTo>
                    <a:lnTo>
                      <a:pt x="5756" y="300"/>
                    </a:lnTo>
                    <a:lnTo>
                      <a:pt x="5738" y="294"/>
                    </a:lnTo>
                    <a:lnTo>
                      <a:pt x="5709" y="287"/>
                    </a:lnTo>
                    <a:lnTo>
                      <a:pt x="5677" y="281"/>
                    </a:lnTo>
                    <a:lnTo>
                      <a:pt x="5664" y="280"/>
                    </a:lnTo>
                    <a:lnTo>
                      <a:pt x="5653" y="279"/>
                    </a:lnTo>
                    <a:lnTo>
                      <a:pt x="5653" y="279"/>
                    </a:lnTo>
                    <a:lnTo>
                      <a:pt x="5630" y="281"/>
                    </a:lnTo>
                    <a:lnTo>
                      <a:pt x="5602" y="284"/>
                    </a:lnTo>
                    <a:lnTo>
                      <a:pt x="5575" y="285"/>
                    </a:lnTo>
                    <a:lnTo>
                      <a:pt x="5564" y="284"/>
                    </a:lnTo>
                    <a:lnTo>
                      <a:pt x="5557" y="281"/>
                    </a:lnTo>
                    <a:lnTo>
                      <a:pt x="5557" y="281"/>
                    </a:lnTo>
                    <a:lnTo>
                      <a:pt x="5537" y="274"/>
                    </a:lnTo>
                    <a:lnTo>
                      <a:pt x="5506" y="266"/>
                    </a:lnTo>
                    <a:lnTo>
                      <a:pt x="5494" y="263"/>
                    </a:lnTo>
                    <a:lnTo>
                      <a:pt x="5484" y="262"/>
                    </a:lnTo>
                    <a:lnTo>
                      <a:pt x="5482" y="263"/>
                    </a:lnTo>
                    <a:lnTo>
                      <a:pt x="5481" y="264"/>
                    </a:lnTo>
                    <a:lnTo>
                      <a:pt x="5482" y="267"/>
                    </a:lnTo>
                    <a:lnTo>
                      <a:pt x="5486" y="269"/>
                    </a:lnTo>
                    <a:lnTo>
                      <a:pt x="5486" y="269"/>
                    </a:lnTo>
                    <a:lnTo>
                      <a:pt x="5496" y="277"/>
                    </a:lnTo>
                    <a:lnTo>
                      <a:pt x="5509" y="281"/>
                    </a:lnTo>
                    <a:lnTo>
                      <a:pt x="5532" y="289"/>
                    </a:lnTo>
                    <a:lnTo>
                      <a:pt x="5541" y="292"/>
                    </a:lnTo>
                    <a:lnTo>
                      <a:pt x="5547" y="295"/>
                    </a:lnTo>
                    <a:lnTo>
                      <a:pt x="5549" y="297"/>
                    </a:lnTo>
                    <a:lnTo>
                      <a:pt x="5549" y="300"/>
                    </a:lnTo>
                    <a:lnTo>
                      <a:pt x="5547" y="302"/>
                    </a:lnTo>
                    <a:lnTo>
                      <a:pt x="5545" y="304"/>
                    </a:lnTo>
                    <a:lnTo>
                      <a:pt x="5545" y="304"/>
                    </a:lnTo>
                    <a:lnTo>
                      <a:pt x="5538" y="308"/>
                    </a:lnTo>
                    <a:lnTo>
                      <a:pt x="5533" y="312"/>
                    </a:lnTo>
                    <a:lnTo>
                      <a:pt x="5527" y="313"/>
                    </a:lnTo>
                    <a:lnTo>
                      <a:pt x="5522" y="313"/>
                    </a:lnTo>
                    <a:lnTo>
                      <a:pt x="5511" y="311"/>
                    </a:lnTo>
                    <a:lnTo>
                      <a:pt x="5496" y="308"/>
                    </a:lnTo>
                    <a:lnTo>
                      <a:pt x="5496" y="308"/>
                    </a:lnTo>
                    <a:lnTo>
                      <a:pt x="5477" y="307"/>
                    </a:lnTo>
                    <a:lnTo>
                      <a:pt x="5461" y="306"/>
                    </a:lnTo>
                    <a:lnTo>
                      <a:pt x="5456" y="304"/>
                    </a:lnTo>
                    <a:lnTo>
                      <a:pt x="5452" y="302"/>
                    </a:lnTo>
                    <a:lnTo>
                      <a:pt x="5450" y="301"/>
                    </a:lnTo>
                    <a:lnTo>
                      <a:pt x="5450" y="300"/>
                    </a:lnTo>
                    <a:lnTo>
                      <a:pt x="5452" y="295"/>
                    </a:lnTo>
                    <a:lnTo>
                      <a:pt x="5452" y="295"/>
                    </a:lnTo>
                    <a:lnTo>
                      <a:pt x="5453" y="287"/>
                    </a:lnTo>
                    <a:lnTo>
                      <a:pt x="5452" y="281"/>
                    </a:lnTo>
                    <a:lnTo>
                      <a:pt x="5449" y="275"/>
                    </a:lnTo>
                    <a:lnTo>
                      <a:pt x="5446" y="270"/>
                    </a:lnTo>
                    <a:lnTo>
                      <a:pt x="5441" y="268"/>
                    </a:lnTo>
                    <a:lnTo>
                      <a:pt x="5436" y="267"/>
                    </a:lnTo>
                    <a:lnTo>
                      <a:pt x="5433" y="268"/>
                    </a:lnTo>
                    <a:lnTo>
                      <a:pt x="5431" y="269"/>
                    </a:lnTo>
                    <a:lnTo>
                      <a:pt x="5429" y="272"/>
                    </a:lnTo>
                    <a:lnTo>
                      <a:pt x="5426" y="274"/>
                    </a:lnTo>
                    <a:lnTo>
                      <a:pt x="5426" y="274"/>
                    </a:lnTo>
                    <a:lnTo>
                      <a:pt x="5422" y="281"/>
                    </a:lnTo>
                    <a:lnTo>
                      <a:pt x="5419" y="286"/>
                    </a:lnTo>
                    <a:lnTo>
                      <a:pt x="5415" y="290"/>
                    </a:lnTo>
                    <a:lnTo>
                      <a:pt x="5410" y="291"/>
                    </a:lnTo>
                    <a:lnTo>
                      <a:pt x="5405" y="292"/>
                    </a:lnTo>
                    <a:lnTo>
                      <a:pt x="5399" y="294"/>
                    </a:lnTo>
                    <a:lnTo>
                      <a:pt x="5384" y="292"/>
                    </a:lnTo>
                    <a:lnTo>
                      <a:pt x="5384" y="292"/>
                    </a:lnTo>
                    <a:lnTo>
                      <a:pt x="5365" y="290"/>
                    </a:lnTo>
                    <a:lnTo>
                      <a:pt x="5348" y="287"/>
                    </a:lnTo>
                    <a:lnTo>
                      <a:pt x="5333" y="285"/>
                    </a:lnTo>
                    <a:lnTo>
                      <a:pt x="5318" y="284"/>
                    </a:lnTo>
                    <a:lnTo>
                      <a:pt x="5318" y="284"/>
                    </a:lnTo>
                    <a:lnTo>
                      <a:pt x="5302" y="283"/>
                    </a:lnTo>
                    <a:lnTo>
                      <a:pt x="5287" y="281"/>
                    </a:lnTo>
                    <a:lnTo>
                      <a:pt x="5279" y="281"/>
                    </a:lnTo>
                    <a:lnTo>
                      <a:pt x="5274" y="283"/>
                    </a:lnTo>
                    <a:lnTo>
                      <a:pt x="5271" y="285"/>
                    </a:lnTo>
                    <a:lnTo>
                      <a:pt x="5270" y="286"/>
                    </a:lnTo>
                    <a:lnTo>
                      <a:pt x="5270" y="290"/>
                    </a:lnTo>
                    <a:lnTo>
                      <a:pt x="5270" y="290"/>
                    </a:lnTo>
                    <a:lnTo>
                      <a:pt x="5271" y="301"/>
                    </a:lnTo>
                    <a:lnTo>
                      <a:pt x="5272" y="311"/>
                    </a:lnTo>
                    <a:lnTo>
                      <a:pt x="5272" y="313"/>
                    </a:lnTo>
                    <a:lnTo>
                      <a:pt x="5271" y="314"/>
                    </a:lnTo>
                    <a:lnTo>
                      <a:pt x="5268" y="313"/>
                    </a:lnTo>
                    <a:lnTo>
                      <a:pt x="5265" y="309"/>
                    </a:lnTo>
                    <a:lnTo>
                      <a:pt x="5265" y="309"/>
                    </a:lnTo>
                    <a:lnTo>
                      <a:pt x="5255" y="301"/>
                    </a:lnTo>
                    <a:lnTo>
                      <a:pt x="5248" y="297"/>
                    </a:lnTo>
                    <a:lnTo>
                      <a:pt x="5237" y="295"/>
                    </a:lnTo>
                    <a:lnTo>
                      <a:pt x="5220" y="290"/>
                    </a:lnTo>
                    <a:lnTo>
                      <a:pt x="5220" y="290"/>
                    </a:lnTo>
                    <a:lnTo>
                      <a:pt x="5209" y="285"/>
                    </a:lnTo>
                    <a:lnTo>
                      <a:pt x="5198" y="279"/>
                    </a:lnTo>
                    <a:lnTo>
                      <a:pt x="5176" y="267"/>
                    </a:lnTo>
                    <a:lnTo>
                      <a:pt x="5157" y="256"/>
                    </a:lnTo>
                    <a:lnTo>
                      <a:pt x="5148" y="251"/>
                    </a:lnTo>
                    <a:lnTo>
                      <a:pt x="5141" y="249"/>
                    </a:lnTo>
                    <a:lnTo>
                      <a:pt x="5141" y="249"/>
                    </a:lnTo>
                    <a:lnTo>
                      <a:pt x="5125" y="245"/>
                    </a:lnTo>
                    <a:lnTo>
                      <a:pt x="5107" y="240"/>
                    </a:lnTo>
                    <a:lnTo>
                      <a:pt x="5089" y="235"/>
                    </a:lnTo>
                    <a:lnTo>
                      <a:pt x="5073" y="232"/>
                    </a:lnTo>
                    <a:lnTo>
                      <a:pt x="5073" y="232"/>
                    </a:lnTo>
                    <a:lnTo>
                      <a:pt x="5062" y="230"/>
                    </a:lnTo>
                    <a:lnTo>
                      <a:pt x="5049" y="232"/>
                    </a:lnTo>
                    <a:lnTo>
                      <a:pt x="5011" y="234"/>
                    </a:lnTo>
                    <a:lnTo>
                      <a:pt x="4971" y="238"/>
                    </a:lnTo>
                    <a:lnTo>
                      <a:pt x="4952" y="239"/>
                    </a:lnTo>
                    <a:lnTo>
                      <a:pt x="4933" y="239"/>
                    </a:lnTo>
                    <a:lnTo>
                      <a:pt x="4933" y="239"/>
                    </a:lnTo>
                    <a:lnTo>
                      <a:pt x="4904" y="236"/>
                    </a:lnTo>
                    <a:lnTo>
                      <a:pt x="4880" y="235"/>
                    </a:lnTo>
                    <a:lnTo>
                      <a:pt x="4869" y="233"/>
                    </a:lnTo>
                    <a:lnTo>
                      <a:pt x="4858" y="230"/>
                    </a:lnTo>
                    <a:lnTo>
                      <a:pt x="4847" y="225"/>
                    </a:lnTo>
                    <a:lnTo>
                      <a:pt x="4836" y="221"/>
                    </a:lnTo>
                    <a:lnTo>
                      <a:pt x="4836" y="221"/>
                    </a:lnTo>
                    <a:lnTo>
                      <a:pt x="4824" y="213"/>
                    </a:lnTo>
                    <a:lnTo>
                      <a:pt x="4812" y="208"/>
                    </a:lnTo>
                    <a:lnTo>
                      <a:pt x="4799" y="204"/>
                    </a:lnTo>
                    <a:lnTo>
                      <a:pt x="4785" y="199"/>
                    </a:lnTo>
                    <a:lnTo>
                      <a:pt x="4772" y="195"/>
                    </a:lnTo>
                    <a:lnTo>
                      <a:pt x="4759" y="193"/>
                    </a:lnTo>
                    <a:lnTo>
                      <a:pt x="4745" y="191"/>
                    </a:lnTo>
                    <a:lnTo>
                      <a:pt x="4732" y="190"/>
                    </a:lnTo>
                    <a:lnTo>
                      <a:pt x="4732" y="190"/>
                    </a:lnTo>
                    <a:lnTo>
                      <a:pt x="4705" y="189"/>
                    </a:lnTo>
                    <a:lnTo>
                      <a:pt x="4677" y="187"/>
                    </a:lnTo>
                    <a:lnTo>
                      <a:pt x="4649" y="183"/>
                    </a:lnTo>
                    <a:lnTo>
                      <a:pt x="4624" y="179"/>
                    </a:lnTo>
                    <a:lnTo>
                      <a:pt x="4624" y="179"/>
                    </a:lnTo>
                    <a:lnTo>
                      <a:pt x="4562" y="173"/>
                    </a:lnTo>
                    <a:lnTo>
                      <a:pt x="4547" y="172"/>
                    </a:lnTo>
                    <a:lnTo>
                      <a:pt x="4534" y="172"/>
                    </a:lnTo>
                    <a:lnTo>
                      <a:pt x="4526" y="173"/>
                    </a:lnTo>
                    <a:lnTo>
                      <a:pt x="4522" y="174"/>
                    </a:lnTo>
                    <a:lnTo>
                      <a:pt x="4521" y="176"/>
                    </a:lnTo>
                    <a:lnTo>
                      <a:pt x="4521" y="176"/>
                    </a:lnTo>
                    <a:lnTo>
                      <a:pt x="4517" y="182"/>
                    </a:lnTo>
                    <a:lnTo>
                      <a:pt x="4516" y="184"/>
                    </a:lnTo>
                    <a:lnTo>
                      <a:pt x="4515" y="187"/>
                    </a:lnTo>
                    <a:lnTo>
                      <a:pt x="4516" y="189"/>
                    </a:lnTo>
                    <a:lnTo>
                      <a:pt x="4518" y="194"/>
                    </a:lnTo>
                    <a:lnTo>
                      <a:pt x="4530" y="206"/>
                    </a:lnTo>
                    <a:lnTo>
                      <a:pt x="4530" y="206"/>
                    </a:lnTo>
                    <a:lnTo>
                      <a:pt x="4545" y="219"/>
                    </a:lnTo>
                    <a:lnTo>
                      <a:pt x="4552" y="229"/>
                    </a:lnTo>
                    <a:lnTo>
                      <a:pt x="4554" y="233"/>
                    </a:lnTo>
                    <a:lnTo>
                      <a:pt x="4554" y="234"/>
                    </a:lnTo>
                    <a:lnTo>
                      <a:pt x="4551" y="234"/>
                    </a:lnTo>
                    <a:lnTo>
                      <a:pt x="4547" y="233"/>
                    </a:lnTo>
                    <a:lnTo>
                      <a:pt x="4547" y="233"/>
                    </a:lnTo>
                    <a:lnTo>
                      <a:pt x="4544" y="229"/>
                    </a:lnTo>
                    <a:lnTo>
                      <a:pt x="4540" y="227"/>
                    </a:lnTo>
                    <a:lnTo>
                      <a:pt x="4533" y="219"/>
                    </a:lnTo>
                    <a:lnTo>
                      <a:pt x="4529" y="217"/>
                    </a:lnTo>
                    <a:lnTo>
                      <a:pt x="4523" y="215"/>
                    </a:lnTo>
                    <a:lnTo>
                      <a:pt x="4516" y="215"/>
                    </a:lnTo>
                    <a:lnTo>
                      <a:pt x="4506" y="216"/>
                    </a:lnTo>
                    <a:lnTo>
                      <a:pt x="4506" y="216"/>
                    </a:lnTo>
                    <a:lnTo>
                      <a:pt x="4490" y="219"/>
                    </a:lnTo>
                    <a:lnTo>
                      <a:pt x="4483" y="222"/>
                    </a:lnTo>
                    <a:lnTo>
                      <a:pt x="4481" y="222"/>
                    </a:lnTo>
                    <a:lnTo>
                      <a:pt x="4477" y="222"/>
                    </a:lnTo>
                    <a:lnTo>
                      <a:pt x="4461" y="221"/>
                    </a:lnTo>
                    <a:lnTo>
                      <a:pt x="4461" y="221"/>
                    </a:lnTo>
                    <a:lnTo>
                      <a:pt x="4446" y="217"/>
                    </a:lnTo>
                    <a:lnTo>
                      <a:pt x="4437" y="216"/>
                    </a:lnTo>
                    <a:lnTo>
                      <a:pt x="4427" y="215"/>
                    </a:lnTo>
                    <a:lnTo>
                      <a:pt x="4408" y="216"/>
                    </a:lnTo>
                    <a:lnTo>
                      <a:pt x="4408" y="216"/>
                    </a:lnTo>
                    <a:lnTo>
                      <a:pt x="4382" y="216"/>
                    </a:lnTo>
                    <a:lnTo>
                      <a:pt x="4363" y="216"/>
                    </a:lnTo>
                    <a:lnTo>
                      <a:pt x="4348" y="213"/>
                    </a:lnTo>
                    <a:lnTo>
                      <a:pt x="4339" y="211"/>
                    </a:lnTo>
                    <a:lnTo>
                      <a:pt x="4339" y="211"/>
                    </a:lnTo>
                    <a:lnTo>
                      <a:pt x="4335" y="210"/>
                    </a:lnTo>
                    <a:lnTo>
                      <a:pt x="4333" y="210"/>
                    </a:lnTo>
                    <a:lnTo>
                      <a:pt x="4331" y="211"/>
                    </a:lnTo>
                    <a:lnTo>
                      <a:pt x="4330" y="213"/>
                    </a:lnTo>
                    <a:lnTo>
                      <a:pt x="4330" y="221"/>
                    </a:lnTo>
                    <a:lnTo>
                      <a:pt x="4334" y="233"/>
                    </a:lnTo>
                    <a:lnTo>
                      <a:pt x="4334" y="233"/>
                    </a:lnTo>
                    <a:lnTo>
                      <a:pt x="4336" y="239"/>
                    </a:lnTo>
                    <a:lnTo>
                      <a:pt x="4340" y="244"/>
                    </a:lnTo>
                    <a:lnTo>
                      <a:pt x="4347" y="251"/>
                    </a:lnTo>
                    <a:lnTo>
                      <a:pt x="4350" y="252"/>
                    </a:lnTo>
                    <a:lnTo>
                      <a:pt x="4350" y="253"/>
                    </a:lnTo>
                    <a:lnTo>
                      <a:pt x="4350" y="253"/>
                    </a:lnTo>
                    <a:lnTo>
                      <a:pt x="4339" y="250"/>
                    </a:lnTo>
                    <a:lnTo>
                      <a:pt x="4339" y="250"/>
                    </a:lnTo>
                    <a:lnTo>
                      <a:pt x="4308" y="241"/>
                    </a:lnTo>
                    <a:lnTo>
                      <a:pt x="4279" y="230"/>
                    </a:lnTo>
                    <a:lnTo>
                      <a:pt x="4279" y="230"/>
                    </a:lnTo>
                    <a:lnTo>
                      <a:pt x="4263" y="223"/>
                    </a:lnTo>
                    <a:lnTo>
                      <a:pt x="4253" y="216"/>
                    </a:lnTo>
                    <a:lnTo>
                      <a:pt x="4243" y="206"/>
                    </a:lnTo>
                    <a:lnTo>
                      <a:pt x="4234" y="195"/>
                    </a:lnTo>
                    <a:lnTo>
                      <a:pt x="4234" y="195"/>
                    </a:lnTo>
                    <a:lnTo>
                      <a:pt x="4228" y="187"/>
                    </a:lnTo>
                    <a:lnTo>
                      <a:pt x="4222" y="181"/>
                    </a:lnTo>
                    <a:lnTo>
                      <a:pt x="4213" y="177"/>
                    </a:lnTo>
                    <a:lnTo>
                      <a:pt x="4196" y="171"/>
                    </a:lnTo>
                    <a:lnTo>
                      <a:pt x="4196" y="171"/>
                    </a:lnTo>
                    <a:lnTo>
                      <a:pt x="4165" y="162"/>
                    </a:lnTo>
                    <a:lnTo>
                      <a:pt x="4146" y="156"/>
                    </a:lnTo>
                    <a:lnTo>
                      <a:pt x="4146" y="156"/>
                    </a:lnTo>
                    <a:lnTo>
                      <a:pt x="4140" y="155"/>
                    </a:lnTo>
                    <a:lnTo>
                      <a:pt x="4132" y="154"/>
                    </a:lnTo>
                    <a:lnTo>
                      <a:pt x="4113" y="153"/>
                    </a:lnTo>
                    <a:lnTo>
                      <a:pt x="4095" y="150"/>
                    </a:lnTo>
                    <a:lnTo>
                      <a:pt x="4085" y="149"/>
                    </a:lnTo>
                    <a:lnTo>
                      <a:pt x="4078" y="147"/>
                    </a:lnTo>
                    <a:lnTo>
                      <a:pt x="4078" y="147"/>
                    </a:lnTo>
                    <a:lnTo>
                      <a:pt x="4057" y="138"/>
                    </a:lnTo>
                    <a:lnTo>
                      <a:pt x="4034" y="131"/>
                    </a:lnTo>
                    <a:lnTo>
                      <a:pt x="4024" y="128"/>
                    </a:lnTo>
                    <a:lnTo>
                      <a:pt x="4016" y="128"/>
                    </a:lnTo>
                    <a:lnTo>
                      <a:pt x="4013" y="130"/>
                    </a:lnTo>
                    <a:lnTo>
                      <a:pt x="4012" y="131"/>
                    </a:lnTo>
                    <a:lnTo>
                      <a:pt x="4012" y="133"/>
                    </a:lnTo>
                    <a:lnTo>
                      <a:pt x="4013" y="137"/>
                    </a:lnTo>
                    <a:lnTo>
                      <a:pt x="4013" y="137"/>
                    </a:lnTo>
                    <a:lnTo>
                      <a:pt x="4022" y="150"/>
                    </a:lnTo>
                    <a:lnTo>
                      <a:pt x="4030" y="162"/>
                    </a:lnTo>
                    <a:lnTo>
                      <a:pt x="4033" y="167"/>
                    </a:lnTo>
                    <a:lnTo>
                      <a:pt x="4033" y="171"/>
                    </a:lnTo>
                    <a:lnTo>
                      <a:pt x="4033" y="172"/>
                    </a:lnTo>
                    <a:lnTo>
                      <a:pt x="4032" y="173"/>
                    </a:lnTo>
                    <a:lnTo>
                      <a:pt x="4027" y="173"/>
                    </a:lnTo>
                    <a:lnTo>
                      <a:pt x="4027" y="173"/>
                    </a:lnTo>
                    <a:lnTo>
                      <a:pt x="4018" y="172"/>
                    </a:lnTo>
                    <a:lnTo>
                      <a:pt x="4011" y="170"/>
                    </a:lnTo>
                    <a:lnTo>
                      <a:pt x="4003" y="167"/>
                    </a:lnTo>
                    <a:lnTo>
                      <a:pt x="3989" y="166"/>
                    </a:lnTo>
                    <a:lnTo>
                      <a:pt x="3989" y="166"/>
                    </a:lnTo>
                    <a:lnTo>
                      <a:pt x="3971" y="165"/>
                    </a:lnTo>
                    <a:lnTo>
                      <a:pt x="3956" y="162"/>
                    </a:lnTo>
                    <a:lnTo>
                      <a:pt x="3943" y="160"/>
                    </a:lnTo>
                    <a:lnTo>
                      <a:pt x="3936" y="160"/>
                    </a:lnTo>
                    <a:lnTo>
                      <a:pt x="3930" y="161"/>
                    </a:lnTo>
                    <a:lnTo>
                      <a:pt x="3930" y="161"/>
                    </a:lnTo>
                    <a:lnTo>
                      <a:pt x="3924" y="162"/>
                    </a:lnTo>
                    <a:lnTo>
                      <a:pt x="3918" y="162"/>
                    </a:lnTo>
                    <a:lnTo>
                      <a:pt x="3907" y="160"/>
                    </a:lnTo>
                    <a:lnTo>
                      <a:pt x="3895" y="155"/>
                    </a:lnTo>
                    <a:lnTo>
                      <a:pt x="3875" y="151"/>
                    </a:lnTo>
                    <a:lnTo>
                      <a:pt x="3875" y="151"/>
                    </a:lnTo>
                    <a:lnTo>
                      <a:pt x="3859" y="149"/>
                    </a:lnTo>
                    <a:lnTo>
                      <a:pt x="3850" y="149"/>
                    </a:lnTo>
                    <a:lnTo>
                      <a:pt x="3841" y="149"/>
                    </a:lnTo>
                    <a:lnTo>
                      <a:pt x="3827" y="147"/>
                    </a:lnTo>
                    <a:lnTo>
                      <a:pt x="3827" y="147"/>
                    </a:lnTo>
                    <a:lnTo>
                      <a:pt x="3816" y="145"/>
                    </a:lnTo>
                    <a:lnTo>
                      <a:pt x="3806" y="145"/>
                    </a:lnTo>
                    <a:lnTo>
                      <a:pt x="3787" y="149"/>
                    </a:lnTo>
                    <a:lnTo>
                      <a:pt x="3768" y="151"/>
                    </a:lnTo>
                    <a:lnTo>
                      <a:pt x="3760" y="153"/>
                    </a:lnTo>
                    <a:lnTo>
                      <a:pt x="3753" y="151"/>
                    </a:lnTo>
                    <a:lnTo>
                      <a:pt x="3753" y="151"/>
                    </a:lnTo>
                    <a:lnTo>
                      <a:pt x="3740" y="148"/>
                    </a:lnTo>
                    <a:lnTo>
                      <a:pt x="3733" y="144"/>
                    </a:lnTo>
                    <a:lnTo>
                      <a:pt x="3720" y="138"/>
                    </a:lnTo>
                    <a:lnTo>
                      <a:pt x="3720" y="138"/>
                    </a:lnTo>
                    <a:lnTo>
                      <a:pt x="3715" y="138"/>
                    </a:lnTo>
                    <a:lnTo>
                      <a:pt x="3710" y="139"/>
                    </a:lnTo>
                    <a:lnTo>
                      <a:pt x="3699" y="144"/>
                    </a:lnTo>
                    <a:lnTo>
                      <a:pt x="3693" y="147"/>
                    </a:lnTo>
                    <a:lnTo>
                      <a:pt x="3687" y="149"/>
                    </a:lnTo>
                    <a:lnTo>
                      <a:pt x="3682" y="149"/>
                    </a:lnTo>
                    <a:lnTo>
                      <a:pt x="3681" y="148"/>
                    </a:lnTo>
                    <a:lnTo>
                      <a:pt x="3679" y="147"/>
                    </a:lnTo>
                    <a:lnTo>
                      <a:pt x="3679" y="147"/>
                    </a:lnTo>
                    <a:lnTo>
                      <a:pt x="3676" y="142"/>
                    </a:lnTo>
                    <a:lnTo>
                      <a:pt x="3674" y="137"/>
                    </a:lnTo>
                    <a:lnTo>
                      <a:pt x="3672" y="131"/>
                    </a:lnTo>
                    <a:lnTo>
                      <a:pt x="3670" y="126"/>
                    </a:lnTo>
                    <a:lnTo>
                      <a:pt x="3666" y="122"/>
                    </a:lnTo>
                    <a:lnTo>
                      <a:pt x="3664" y="122"/>
                    </a:lnTo>
                    <a:lnTo>
                      <a:pt x="3662" y="122"/>
                    </a:lnTo>
                    <a:lnTo>
                      <a:pt x="3653" y="125"/>
                    </a:lnTo>
                    <a:lnTo>
                      <a:pt x="3642" y="132"/>
                    </a:lnTo>
                    <a:lnTo>
                      <a:pt x="3642" y="132"/>
                    </a:lnTo>
                    <a:lnTo>
                      <a:pt x="3623" y="145"/>
                    </a:lnTo>
                    <a:lnTo>
                      <a:pt x="3617" y="150"/>
                    </a:lnTo>
                    <a:lnTo>
                      <a:pt x="3611" y="153"/>
                    </a:lnTo>
                    <a:lnTo>
                      <a:pt x="3606" y="154"/>
                    </a:lnTo>
                    <a:lnTo>
                      <a:pt x="3600" y="154"/>
                    </a:lnTo>
                    <a:lnTo>
                      <a:pt x="3585" y="151"/>
                    </a:lnTo>
                    <a:lnTo>
                      <a:pt x="3585" y="151"/>
                    </a:lnTo>
                    <a:lnTo>
                      <a:pt x="3578" y="149"/>
                    </a:lnTo>
                    <a:lnTo>
                      <a:pt x="3574" y="148"/>
                    </a:lnTo>
                    <a:lnTo>
                      <a:pt x="3574" y="147"/>
                    </a:lnTo>
                    <a:lnTo>
                      <a:pt x="3574" y="145"/>
                    </a:lnTo>
                    <a:lnTo>
                      <a:pt x="3577" y="143"/>
                    </a:lnTo>
                    <a:lnTo>
                      <a:pt x="3588" y="136"/>
                    </a:lnTo>
                    <a:lnTo>
                      <a:pt x="3605" y="127"/>
                    </a:lnTo>
                    <a:lnTo>
                      <a:pt x="3605" y="127"/>
                    </a:lnTo>
                    <a:lnTo>
                      <a:pt x="3614" y="122"/>
                    </a:lnTo>
                    <a:lnTo>
                      <a:pt x="3623" y="120"/>
                    </a:lnTo>
                    <a:lnTo>
                      <a:pt x="3641" y="117"/>
                    </a:lnTo>
                    <a:lnTo>
                      <a:pt x="3648" y="115"/>
                    </a:lnTo>
                    <a:lnTo>
                      <a:pt x="3653" y="111"/>
                    </a:lnTo>
                    <a:lnTo>
                      <a:pt x="3655" y="109"/>
                    </a:lnTo>
                    <a:lnTo>
                      <a:pt x="3657" y="106"/>
                    </a:lnTo>
                    <a:lnTo>
                      <a:pt x="3658" y="102"/>
                    </a:lnTo>
                    <a:lnTo>
                      <a:pt x="3659" y="97"/>
                    </a:lnTo>
                    <a:lnTo>
                      <a:pt x="3659" y="97"/>
                    </a:lnTo>
                    <a:lnTo>
                      <a:pt x="3660" y="88"/>
                    </a:lnTo>
                    <a:lnTo>
                      <a:pt x="3662" y="81"/>
                    </a:lnTo>
                    <a:lnTo>
                      <a:pt x="3663" y="75"/>
                    </a:lnTo>
                    <a:lnTo>
                      <a:pt x="3663" y="71"/>
                    </a:lnTo>
                    <a:lnTo>
                      <a:pt x="3662" y="68"/>
                    </a:lnTo>
                    <a:lnTo>
                      <a:pt x="3658" y="64"/>
                    </a:lnTo>
                    <a:lnTo>
                      <a:pt x="3651" y="60"/>
                    </a:lnTo>
                    <a:lnTo>
                      <a:pt x="3640" y="55"/>
                    </a:lnTo>
                    <a:lnTo>
                      <a:pt x="3640" y="55"/>
                    </a:lnTo>
                    <a:lnTo>
                      <a:pt x="3619" y="47"/>
                    </a:lnTo>
                    <a:lnTo>
                      <a:pt x="3602" y="41"/>
                    </a:lnTo>
                    <a:lnTo>
                      <a:pt x="3586" y="38"/>
                    </a:lnTo>
                    <a:lnTo>
                      <a:pt x="3566" y="38"/>
                    </a:lnTo>
                    <a:lnTo>
                      <a:pt x="3566" y="38"/>
                    </a:lnTo>
                    <a:lnTo>
                      <a:pt x="3488" y="38"/>
                    </a:lnTo>
                    <a:lnTo>
                      <a:pt x="3488" y="38"/>
                    </a:lnTo>
                    <a:lnTo>
                      <a:pt x="3480" y="38"/>
                    </a:lnTo>
                    <a:lnTo>
                      <a:pt x="3472" y="41"/>
                    </a:lnTo>
                    <a:lnTo>
                      <a:pt x="3460" y="46"/>
                    </a:lnTo>
                    <a:lnTo>
                      <a:pt x="3455" y="48"/>
                    </a:lnTo>
                    <a:lnTo>
                      <a:pt x="3449" y="48"/>
                    </a:lnTo>
                    <a:lnTo>
                      <a:pt x="3444" y="47"/>
                    </a:lnTo>
                    <a:lnTo>
                      <a:pt x="3437" y="43"/>
                    </a:lnTo>
                    <a:lnTo>
                      <a:pt x="3437" y="43"/>
                    </a:lnTo>
                    <a:lnTo>
                      <a:pt x="3431" y="38"/>
                    </a:lnTo>
                    <a:lnTo>
                      <a:pt x="3425" y="36"/>
                    </a:lnTo>
                    <a:lnTo>
                      <a:pt x="3420" y="35"/>
                    </a:lnTo>
                    <a:lnTo>
                      <a:pt x="3415" y="34"/>
                    </a:lnTo>
                    <a:lnTo>
                      <a:pt x="3408" y="32"/>
                    </a:lnTo>
                    <a:lnTo>
                      <a:pt x="3403" y="31"/>
                    </a:lnTo>
                    <a:lnTo>
                      <a:pt x="3398" y="27"/>
                    </a:lnTo>
                    <a:lnTo>
                      <a:pt x="3398" y="27"/>
                    </a:lnTo>
                    <a:lnTo>
                      <a:pt x="3393" y="24"/>
                    </a:lnTo>
                    <a:lnTo>
                      <a:pt x="3391" y="20"/>
                    </a:lnTo>
                    <a:lnTo>
                      <a:pt x="3386" y="14"/>
                    </a:lnTo>
                    <a:lnTo>
                      <a:pt x="3384" y="12"/>
                    </a:lnTo>
                    <a:lnTo>
                      <a:pt x="3379" y="10"/>
                    </a:lnTo>
                    <a:lnTo>
                      <a:pt x="3373" y="9"/>
                    </a:lnTo>
                    <a:lnTo>
                      <a:pt x="3363" y="8"/>
                    </a:lnTo>
                    <a:lnTo>
                      <a:pt x="3363" y="8"/>
                    </a:lnTo>
                    <a:lnTo>
                      <a:pt x="3353" y="8"/>
                    </a:lnTo>
                    <a:lnTo>
                      <a:pt x="3344" y="6"/>
                    </a:lnTo>
                    <a:lnTo>
                      <a:pt x="3327" y="1"/>
                    </a:lnTo>
                    <a:lnTo>
                      <a:pt x="3319" y="0"/>
                    </a:lnTo>
                    <a:lnTo>
                      <a:pt x="3311" y="0"/>
                    </a:lnTo>
                    <a:lnTo>
                      <a:pt x="3304" y="3"/>
                    </a:lnTo>
                    <a:lnTo>
                      <a:pt x="3294" y="8"/>
                    </a:lnTo>
                    <a:lnTo>
                      <a:pt x="3294" y="8"/>
                    </a:lnTo>
                    <a:lnTo>
                      <a:pt x="3283" y="19"/>
                    </a:lnTo>
                    <a:lnTo>
                      <a:pt x="3278" y="25"/>
                    </a:lnTo>
                    <a:lnTo>
                      <a:pt x="3273" y="30"/>
                    </a:lnTo>
                    <a:lnTo>
                      <a:pt x="3261" y="38"/>
                    </a:lnTo>
                    <a:lnTo>
                      <a:pt x="3261" y="38"/>
                    </a:lnTo>
                    <a:lnTo>
                      <a:pt x="3245" y="47"/>
                    </a:lnTo>
                    <a:lnTo>
                      <a:pt x="3236" y="52"/>
                    </a:lnTo>
                    <a:lnTo>
                      <a:pt x="3226" y="54"/>
                    </a:lnTo>
                    <a:lnTo>
                      <a:pt x="3210" y="58"/>
                    </a:lnTo>
                    <a:lnTo>
                      <a:pt x="3210" y="58"/>
                    </a:lnTo>
                    <a:lnTo>
                      <a:pt x="3203" y="59"/>
                    </a:lnTo>
                    <a:lnTo>
                      <a:pt x="3197" y="59"/>
                    </a:lnTo>
                    <a:lnTo>
                      <a:pt x="3187" y="57"/>
                    </a:lnTo>
                    <a:lnTo>
                      <a:pt x="3182" y="55"/>
                    </a:lnTo>
                    <a:lnTo>
                      <a:pt x="3175" y="55"/>
                    </a:lnTo>
                    <a:lnTo>
                      <a:pt x="3165" y="55"/>
                    </a:lnTo>
                    <a:lnTo>
                      <a:pt x="3152" y="58"/>
                    </a:lnTo>
                    <a:lnTo>
                      <a:pt x="3152" y="58"/>
                    </a:lnTo>
                    <a:lnTo>
                      <a:pt x="3137" y="59"/>
                    </a:lnTo>
                    <a:lnTo>
                      <a:pt x="3124" y="59"/>
                    </a:lnTo>
                    <a:lnTo>
                      <a:pt x="3101" y="57"/>
                    </a:lnTo>
                    <a:lnTo>
                      <a:pt x="3090" y="57"/>
                    </a:lnTo>
                    <a:lnTo>
                      <a:pt x="3079" y="57"/>
                    </a:lnTo>
                    <a:lnTo>
                      <a:pt x="3069" y="58"/>
                    </a:lnTo>
                    <a:lnTo>
                      <a:pt x="3058" y="63"/>
                    </a:lnTo>
                    <a:lnTo>
                      <a:pt x="3058" y="63"/>
                    </a:lnTo>
                    <a:lnTo>
                      <a:pt x="3046" y="68"/>
                    </a:lnTo>
                    <a:lnTo>
                      <a:pt x="3035" y="71"/>
                    </a:lnTo>
                    <a:lnTo>
                      <a:pt x="3015" y="76"/>
                    </a:lnTo>
                    <a:lnTo>
                      <a:pt x="3005" y="80"/>
                    </a:lnTo>
                    <a:lnTo>
                      <a:pt x="2998" y="83"/>
                    </a:lnTo>
                    <a:lnTo>
                      <a:pt x="2995" y="86"/>
                    </a:lnTo>
                    <a:lnTo>
                      <a:pt x="2993" y="89"/>
                    </a:lnTo>
                    <a:lnTo>
                      <a:pt x="2990" y="93"/>
                    </a:lnTo>
                    <a:lnTo>
                      <a:pt x="2989" y="97"/>
                    </a:lnTo>
                    <a:lnTo>
                      <a:pt x="2989" y="97"/>
                    </a:lnTo>
                    <a:lnTo>
                      <a:pt x="2989" y="102"/>
                    </a:lnTo>
                    <a:lnTo>
                      <a:pt x="2989" y="105"/>
                    </a:lnTo>
                    <a:lnTo>
                      <a:pt x="2990" y="110"/>
                    </a:lnTo>
                    <a:lnTo>
                      <a:pt x="2993" y="114"/>
                    </a:lnTo>
                    <a:lnTo>
                      <a:pt x="2998" y="120"/>
                    </a:lnTo>
                    <a:lnTo>
                      <a:pt x="3004" y="125"/>
                    </a:lnTo>
                    <a:lnTo>
                      <a:pt x="3007" y="130"/>
                    </a:lnTo>
                    <a:lnTo>
                      <a:pt x="3009" y="131"/>
                    </a:lnTo>
                    <a:lnTo>
                      <a:pt x="3009" y="133"/>
                    </a:lnTo>
                    <a:lnTo>
                      <a:pt x="3007" y="134"/>
                    </a:lnTo>
                    <a:lnTo>
                      <a:pt x="3005" y="136"/>
                    </a:lnTo>
                    <a:lnTo>
                      <a:pt x="2995" y="137"/>
                    </a:lnTo>
                    <a:lnTo>
                      <a:pt x="2995" y="137"/>
                    </a:lnTo>
                    <a:lnTo>
                      <a:pt x="2975" y="138"/>
                    </a:lnTo>
                    <a:lnTo>
                      <a:pt x="2961" y="138"/>
                    </a:lnTo>
                    <a:lnTo>
                      <a:pt x="2950" y="138"/>
                    </a:lnTo>
                    <a:lnTo>
                      <a:pt x="2935" y="139"/>
                    </a:lnTo>
                    <a:lnTo>
                      <a:pt x="2935" y="139"/>
                    </a:lnTo>
                    <a:lnTo>
                      <a:pt x="2922" y="140"/>
                    </a:lnTo>
                    <a:lnTo>
                      <a:pt x="2916" y="140"/>
                    </a:lnTo>
                    <a:lnTo>
                      <a:pt x="2909" y="142"/>
                    </a:lnTo>
                    <a:lnTo>
                      <a:pt x="2891" y="147"/>
                    </a:lnTo>
                    <a:lnTo>
                      <a:pt x="2891" y="147"/>
                    </a:lnTo>
                    <a:lnTo>
                      <a:pt x="2879" y="149"/>
                    </a:lnTo>
                    <a:lnTo>
                      <a:pt x="2868" y="151"/>
                    </a:lnTo>
                    <a:lnTo>
                      <a:pt x="2853" y="154"/>
                    </a:lnTo>
                    <a:lnTo>
                      <a:pt x="2848" y="155"/>
                    </a:lnTo>
                    <a:lnTo>
                      <a:pt x="2848" y="156"/>
                    </a:lnTo>
                    <a:lnTo>
                      <a:pt x="2851" y="159"/>
                    </a:lnTo>
                    <a:lnTo>
                      <a:pt x="2856" y="161"/>
                    </a:lnTo>
                    <a:lnTo>
                      <a:pt x="2856" y="161"/>
                    </a:lnTo>
                    <a:lnTo>
                      <a:pt x="2864" y="165"/>
                    </a:lnTo>
                    <a:lnTo>
                      <a:pt x="2873" y="171"/>
                    </a:lnTo>
                    <a:lnTo>
                      <a:pt x="2892" y="183"/>
                    </a:lnTo>
                    <a:lnTo>
                      <a:pt x="2910" y="195"/>
                    </a:lnTo>
                    <a:lnTo>
                      <a:pt x="2920" y="199"/>
                    </a:lnTo>
                    <a:lnTo>
                      <a:pt x="2927" y="200"/>
                    </a:lnTo>
                    <a:lnTo>
                      <a:pt x="2927" y="200"/>
                    </a:lnTo>
                    <a:lnTo>
                      <a:pt x="2943" y="201"/>
                    </a:lnTo>
                    <a:lnTo>
                      <a:pt x="2960" y="201"/>
                    </a:lnTo>
                    <a:lnTo>
                      <a:pt x="2967" y="202"/>
                    </a:lnTo>
                    <a:lnTo>
                      <a:pt x="2973" y="205"/>
                    </a:lnTo>
                    <a:lnTo>
                      <a:pt x="2980" y="210"/>
                    </a:lnTo>
                    <a:lnTo>
                      <a:pt x="2984" y="216"/>
                    </a:lnTo>
                    <a:lnTo>
                      <a:pt x="2984" y="216"/>
                    </a:lnTo>
                    <a:lnTo>
                      <a:pt x="2989" y="223"/>
                    </a:lnTo>
                    <a:lnTo>
                      <a:pt x="2998" y="230"/>
                    </a:lnTo>
                    <a:lnTo>
                      <a:pt x="3015" y="244"/>
                    </a:lnTo>
                    <a:lnTo>
                      <a:pt x="3021" y="250"/>
                    </a:lnTo>
                    <a:lnTo>
                      <a:pt x="3026" y="253"/>
                    </a:lnTo>
                    <a:lnTo>
                      <a:pt x="3026" y="255"/>
                    </a:lnTo>
                    <a:lnTo>
                      <a:pt x="3024" y="256"/>
                    </a:lnTo>
                    <a:lnTo>
                      <a:pt x="3018" y="255"/>
                    </a:lnTo>
                    <a:lnTo>
                      <a:pt x="3018" y="255"/>
                    </a:lnTo>
                    <a:lnTo>
                      <a:pt x="3011" y="252"/>
                    </a:lnTo>
                    <a:lnTo>
                      <a:pt x="3005" y="249"/>
                    </a:lnTo>
                    <a:lnTo>
                      <a:pt x="3000" y="244"/>
                    </a:lnTo>
                    <a:lnTo>
                      <a:pt x="2997" y="239"/>
                    </a:lnTo>
                    <a:lnTo>
                      <a:pt x="2993" y="234"/>
                    </a:lnTo>
                    <a:lnTo>
                      <a:pt x="2987" y="229"/>
                    </a:lnTo>
                    <a:lnTo>
                      <a:pt x="2980" y="224"/>
                    </a:lnTo>
                    <a:lnTo>
                      <a:pt x="2970" y="221"/>
                    </a:lnTo>
                    <a:lnTo>
                      <a:pt x="2970" y="221"/>
                    </a:lnTo>
                    <a:lnTo>
                      <a:pt x="2936" y="211"/>
                    </a:lnTo>
                    <a:lnTo>
                      <a:pt x="2901" y="202"/>
                    </a:lnTo>
                    <a:lnTo>
                      <a:pt x="2901" y="202"/>
                    </a:lnTo>
                    <a:lnTo>
                      <a:pt x="2890" y="200"/>
                    </a:lnTo>
                    <a:lnTo>
                      <a:pt x="2881" y="198"/>
                    </a:lnTo>
                    <a:lnTo>
                      <a:pt x="2869" y="193"/>
                    </a:lnTo>
                    <a:lnTo>
                      <a:pt x="2863" y="190"/>
                    </a:lnTo>
                    <a:lnTo>
                      <a:pt x="2856" y="189"/>
                    </a:lnTo>
                    <a:lnTo>
                      <a:pt x="2847" y="189"/>
                    </a:lnTo>
                    <a:lnTo>
                      <a:pt x="2836" y="190"/>
                    </a:lnTo>
                    <a:lnTo>
                      <a:pt x="2836" y="190"/>
                    </a:lnTo>
                    <a:lnTo>
                      <a:pt x="2822" y="193"/>
                    </a:lnTo>
                    <a:lnTo>
                      <a:pt x="2806" y="193"/>
                    </a:lnTo>
                    <a:lnTo>
                      <a:pt x="2777" y="194"/>
                    </a:lnTo>
                    <a:lnTo>
                      <a:pt x="2766" y="194"/>
                    </a:lnTo>
                    <a:lnTo>
                      <a:pt x="2761" y="195"/>
                    </a:lnTo>
                    <a:lnTo>
                      <a:pt x="2761" y="196"/>
                    </a:lnTo>
                    <a:lnTo>
                      <a:pt x="2762" y="198"/>
                    </a:lnTo>
                    <a:lnTo>
                      <a:pt x="2772" y="200"/>
                    </a:lnTo>
                    <a:lnTo>
                      <a:pt x="2772" y="200"/>
                    </a:lnTo>
                    <a:lnTo>
                      <a:pt x="2799" y="208"/>
                    </a:lnTo>
                    <a:lnTo>
                      <a:pt x="2818" y="215"/>
                    </a:lnTo>
                    <a:lnTo>
                      <a:pt x="2823" y="218"/>
                    </a:lnTo>
                    <a:lnTo>
                      <a:pt x="2824" y="219"/>
                    </a:lnTo>
                    <a:lnTo>
                      <a:pt x="2825" y="221"/>
                    </a:lnTo>
                    <a:lnTo>
                      <a:pt x="2824" y="222"/>
                    </a:lnTo>
                    <a:lnTo>
                      <a:pt x="2823" y="223"/>
                    </a:lnTo>
                    <a:lnTo>
                      <a:pt x="2817" y="225"/>
                    </a:lnTo>
                    <a:lnTo>
                      <a:pt x="2817" y="225"/>
                    </a:lnTo>
                    <a:lnTo>
                      <a:pt x="2804" y="229"/>
                    </a:lnTo>
                    <a:lnTo>
                      <a:pt x="2796" y="232"/>
                    </a:lnTo>
                    <a:lnTo>
                      <a:pt x="2793" y="232"/>
                    </a:lnTo>
                    <a:lnTo>
                      <a:pt x="2789" y="232"/>
                    </a:lnTo>
                    <a:lnTo>
                      <a:pt x="2777" y="228"/>
                    </a:lnTo>
                    <a:lnTo>
                      <a:pt x="2777" y="228"/>
                    </a:lnTo>
                    <a:lnTo>
                      <a:pt x="2771" y="225"/>
                    </a:lnTo>
                    <a:lnTo>
                      <a:pt x="2767" y="225"/>
                    </a:lnTo>
                    <a:lnTo>
                      <a:pt x="2762" y="225"/>
                    </a:lnTo>
                    <a:lnTo>
                      <a:pt x="2761" y="223"/>
                    </a:lnTo>
                    <a:lnTo>
                      <a:pt x="2757" y="221"/>
                    </a:lnTo>
                    <a:lnTo>
                      <a:pt x="2748" y="206"/>
                    </a:lnTo>
                    <a:lnTo>
                      <a:pt x="2748" y="206"/>
                    </a:lnTo>
                    <a:lnTo>
                      <a:pt x="2736" y="185"/>
                    </a:lnTo>
                    <a:lnTo>
                      <a:pt x="2728" y="172"/>
                    </a:lnTo>
                    <a:lnTo>
                      <a:pt x="2726" y="168"/>
                    </a:lnTo>
                    <a:lnTo>
                      <a:pt x="2728" y="176"/>
                    </a:lnTo>
                    <a:lnTo>
                      <a:pt x="2728" y="176"/>
                    </a:lnTo>
                    <a:lnTo>
                      <a:pt x="2730" y="183"/>
                    </a:lnTo>
                    <a:lnTo>
                      <a:pt x="2730" y="188"/>
                    </a:lnTo>
                    <a:lnTo>
                      <a:pt x="2728" y="193"/>
                    </a:lnTo>
                    <a:lnTo>
                      <a:pt x="2726" y="196"/>
                    </a:lnTo>
                    <a:lnTo>
                      <a:pt x="2723" y="199"/>
                    </a:lnTo>
                    <a:lnTo>
                      <a:pt x="2719" y="201"/>
                    </a:lnTo>
                    <a:lnTo>
                      <a:pt x="2709" y="206"/>
                    </a:lnTo>
                    <a:lnTo>
                      <a:pt x="2709" y="206"/>
                    </a:lnTo>
                    <a:lnTo>
                      <a:pt x="2699" y="210"/>
                    </a:lnTo>
                    <a:lnTo>
                      <a:pt x="2698" y="211"/>
                    </a:lnTo>
                    <a:lnTo>
                      <a:pt x="2697" y="213"/>
                    </a:lnTo>
                    <a:lnTo>
                      <a:pt x="2698" y="216"/>
                    </a:lnTo>
                    <a:lnTo>
                      <a:pt x="2700" y="218"/>
                    </a:lnTo>
                    <a:lnTo>
                      <a:pt x="2709" y="225"/>
                    </a:lnTo>
                    <a:lnTo>
                      <a:pt x="2709" y="225"/>
                    </a:lnTo>
                    <a:lnTo>
                      <a:pt x="2715" y="228"/>
                    </a:lnTo>
                    <a:lnTo>
                      <a:pt x="2721" y="230"/>
                    </a:lnTo>
                    <a:lnTo>
                      <a:pt x="2733" y="234"/>
                    </a:lnTo>
                    <a:lnTo>
                      <a:pt x="2739" y="236"/>
                    </a:lnTo>
                    <a:lnTo>
                      <a:pt x="2744" y="239"/>
                    </a:lnTo>
                    <a:lnTo>
                      <a:pt x="2747" y="244"/>
                    </a:lnTo>
                    <a:lnTo>
                      <a:pt x="2748" y="250"/>
                    </a:lnTo>
                    <a:lnTo>
                      <a:pt x="2748" y="250"/>
                    </a:lnTo>
                    <a:lnTo>
                      <a:pt x="2748" y="257"/>
                    </a:lnTo>
                    <a:lnTo>
                      <a:pt x="2747" y="262"/>
                    </a:lnTo>
                    <a:lnTo>
                      <a:pt x="2745" y="270"/>
                    </a:lnTo>
                    <a:lnTo>
                      <a:pt x="2745" y="274"/>
                    </a:lnTo>
                    <a:lnTo>
                      <a:pt x="2745" y="278"/>
                    </a:lnTo>
                    <a:lnTo>
                      <a:pt x="2748" y="281"/>
                    </a:lnTo>
                    <a:lnTo>
                      <a:pt x="2753" y="284"/>
                    </a:lnTo>
                    <a:lnTo>
                      <a:pt x="2753" y="284"/>
                    </a:lnTo>
                    <a:lnTo>
                      <a:pt x="2757" y="289"/>
                    </a:lnTo>
                    <a:lnTo>
                      <a:pt x="2762" y="292"/>
                    </a:lnTo>
                    <a:lnTo>
                      <a:pt x="2770" y="301"/>
                    </a:lnTo>
                    <a:lnTo>
                      <a:pt x="2773" y="303"/>
                    </a:lnTo>
                    <a:lnTo>
                      <a:pt x="2777" y="307"/>
                    </a:lnTo>
                    <a:lnTo>
                      <a:pt x="2782" y="308"/>
                    </a:lnTo>
                    <a:lnTo>
                      <a:pt x="2788" y="309"/>
                    </a:lnTo>
                    <a:lnTo>
                      <a:pt x="2788" y="309"/>
                    </a:lnTo>
                    <a:lnTo>
                      <a:pt x="2793" y="308"/>
                    </a:lnTo>
                    <a:lnTo>
                      <a:pt x="2796" y="308"/>
                    </a:lnTo>
                    <a:lnTo>
                      <a:pt x="2802" y="306"/>
                    </a:lnTo>
                    <a:lnTo>
                      <a:pt x="2806" y="304"/>
                    </a:lnTo>
                    <a:lnTo>
                      <a:pt x="2811" y="304"/>
                    </a:lnTo>
                    <a:lnTo>
                      <a:pt x="2819" y="304"/>
                    </a:lnTo>
                    <a:lnTo>
                      <a:pt x="2829" y="304"/>
                    </a:lnTo>
                    <a:lnTo>
                      <a:pt x="2829" y="304"/>
                    </a:lnTo>
                    <a:lnTo>
                      <a:pt x="2851" y="308"/>
                    </a:lnTo>
                    <a:lnTo>
                      <a:pt x="2868" y="312"/>
                    </a:lnTo>
                    <a:lnTo>
                      <a:pt x="2881" y="315"/>
                    </a:lnTo>
                    <a:lnTo>
                      <a:pt x="2891" y="319"/>
                    </a:lnTo>
                    <a:lnTo>
                      <a:pt x="2891" y="319"/>
                    </a:lnTo>
                    <a:lnTo>
                      <a:pt x="2893" y="321"/>
                    </a:lnTo>
                    <a:lnTo>
                      <a:pt x="2896" y="324"/>
                    </a:lnTo>
                    <a:lnTo>
                      <a:pt x="2899" y="330"/>
                    </a:lnTo>
                    <a:lnTo>
                      <a:pt x="2903" y="337"/>
                    </a:lnTo>
                    <a:lnTo>
                      <a:pt x="2907" y="341"/>
                    </a:lnTo>
                    <a:lnTo>
                      <a:pt x="2910" y="343"/>
                    </a:lnTo>
                    <a:lnTo>
                      <a:pt x="2910" y="343"/>
                    </a:lnTo>
                    <a:lnTo>
                      <a:pt x="2924" y="349"/>
                    </a:lnTo>
                    <a:lnTo>
                      <a:pt x="2939" y="354"/>
                    </a:lnTo>
                    <a:lnTo>
                      <a:pt x="2946" y="357"/>
                    </a:lnTo>
                    <a:lnTo>
                      <a:pt x="2949" y="359"/>
                    </a:lnTo>
                    <a:lnTo>
                      <a:pt x="2950" y="360"/>
                    </a:lnTo>
                    <a:lnTo>
                      <a:pt x="2949" y="362"/>
                    </a:lnTo>
                    <a:lnTo>
                      <a:pt x="2944" y="363"/>
                    </a:lnTo>
                    <a:lnTo>
                      <a:pt x="2944" y="363"/>
                    </a:lnTo>
                    <a:lnTo>
                      <a:pt x="2938" y="365"/>
                    </a:lnTo>
                    <a:lnTo>
                      <a:pt x="2933" y="369"/>
                    </a:lnTo>
                    <a:lnTo>
                      <a:pt x="2927" y="375"/>
                    </a:lnTo>
                    <a:lnTo>
                      <a:pt x="2925" y="375"/>
                    </a:lnTo>
                    <a:lnTo>
                      <a:pt x="2921" y="375"/>
                    </a:lnTo>
                    <a:lnTo>
                      <a:pt x="2916" y="370"/>
                    </a:lnTo>
                    <a:lnTo>
                      <a:pt x="2910" y="363"/>
                    </a:lnTo>
                    <a:lnTo>
                      <a:pt x="2910" y="363"/>
                    </a:lnTo>
                    <a:lnTo>
                      <a:pt x="2903" y="354"/>
                    </a:lnTo>
                    <a:lnTo>
                      <a:pt x="2898" y="346"/>
                    </a:lnTo>
                    <a:lnTo>
                      <a:pt x="2887" y="330"/>
                    </a:lnTo>
                    <a:lnTo>
                      <a:pt x="2882" y="323"/>
                    </a:lnTo>
                    <a:lnTo>
                      <a:pt x="2876" y="318"/>
                    </a:lnTo>
                    <a:lnTo>
                      <a:pt x="2869" y="315"/>
                    </a:lnTo>
                    <a:lnTo>
                      <a:pt x="2861" y="314"/>
                    </a:lnTo>
                    <a:lnTo>
                      <a:pt x="2861" y="314"/>
                    </a:lnTo>
                    <a:lnTo>
                      <a:pt x="2841" y="313"/>
                    </a:lnTo>
                    <a:lnTo>
                      <a:pt x="2823" y="311"/>
                    </a:lnTo>
                    <a:lnTo>
                      <a:pt x="2817" y="311"/>
                    </a:lnTo>
                    <a:lnTo>
                      <a:pt x="2812" y="312"/>
                    </a:lnTo>
                    <a:lnTo>
                      <a:pt x="2811" y="313"/>
                    </a:lnTo>
                    <a:lnTo>
                      <a:pt x="2810" y="314"/>
                    </a:lnTo>
                    <a:lnTo>
                      <a:pt x="2812" y="319"/>
                    </a:lnTo>
                    <a:lnTo>
                      <a:pt x="2812" y="319"/>
                    </a:lnTo>
                    <a:lnTo>
                      <a:pt x="2819" y="330"/>
                    </a:lnTo>
                    <a:lnTo>
                      <a:pt x="2825" y="341"/>
                    </a:lnTo>
                    <a:lnTo>
                      <a:pt x="2828" y="346"/>
                    </a:lnTo>
                    <a:lnTo>
                      <a:pt x="2829" y="352"/>
                    </a:lnTo>
                    <a:lnTo>
                      <a:pt x="2829" y="357"/>
                    </a:lnTo>
                    <a:lnTo>
                      <a:pt x="2829" y="363"/>
                    </a:lnTo>
                    <a:lnTo>
                      <a:pt x="2829" y="363"/>
                    </a:lnTo>
                    <a:lnTo>
                      <a:pt x="2828" y="374"/>
                    </a:lnTo>
                    <a:lnTo>
                      <a:pt x="2827" y="383"/>
                    </a:lnTo>
                    <a:lnTo>
                      <a:pt x="2825" y="387"/>
                    </a:lnTo>
                    <a:lnTo>
                      <a:pt x="2823" y="392"/>
                    </a:lnTo>
                    <a:lnTo>
                      <a:pt x="2818" y="397"/>
                    </a:lnTo>
                    <a:lnTo>
                      <a:pt x="2812" y="403"/>
                    </a:lnTo>
                    <a:lnTo>
                      <a:pt x="2812" y="403"/>
                    </a:lnTo>
                    <a:lnTo>
                      <a:pt x="2806" y="408"/>
                    </a:lnTo>
                    <a:lnTo>
                      <a:pt x="2804" y="410"/>
                    </a:lnTo>
                    <a:lnTo>
                      <a:pt x="2802" y="413"/>
                    </a:lnTo>
                    <a:lnTo>
                      <a:pt x="2801" y="413"/>
                    </a:lnTo>
                    <a:lnTo>
                      <a:pt x="2795" y="413"/>
                    </a:lnTo>
                    <a:lnTo>
                      <a:pt x="2772" y="413"/>
                    </a:lnTo>
                    <a:lnTo>
                      <a:pt x="2772" y="413"/>
                    </a:lnTo>
                    <a:lnTo>
                      <a:pt x="2747" y="413"/>
                    </a:lnTo>
                    <a:lnTo>
                      <a:pt x="2731" y="414"/>
                    </a:lnTo>
                    <a:lnTo>
                      <a:pt x="2726" y="414"/>
                    </a:lnTo>
                    <a:lnTo>
                      <a:pt x="2722" y="413"/>
                    </a:lnTo>
                    <a:lnTo>
                      <a:pt x="2720" y="410"/>
                    </a:lnTo>
                    <a:lnTo>
                      <a:pt x="2719" y="408"/>
                    </a:lnTo>
                    <a:lnTo>
                      <a:pt x="2719" y="408"/>
                    </a:lnTo>
                    <a:lnTo>
                      <a:pt x="2717" y="407"/>
                    </a:lnTo>
                    <a:lnTo>
                      <a:pt x="2717" y="407"/>
                    </a:lnTo>
                    <a:lnTo>
                      <a:pt x="2725" y="407"/>
                    </a:lnTo>
                    <a:lnTo>
                      <a:pt x="2731" y="405"/>
                    </a:lnTo>
                    <a:lnTo>
                      <a:pt x="2738" y="403"/>
                    </a:lnTo>
                    <a:lnTo>
                      <a:pt x="2738" y="403"/>
                    </a:lnTo>
                    <a:lnTo>
                      <a:pt x="2756" y="396"/>
                    </a:lnTo>
                    <a:lnTo>
                      <a:pt x="2762" y="393"/>
                    </a:lnTo>
                    <a:lnTo>
                      <a:pt x="2767" y="390"/>
                    </a:lnTo>
                    <a:lnTo>
                      <a:pt x="2771" y="385"/>
                    </a:lnTo>
                    <a:lnTo>
                      <a:pt x="2773" y="381"/>
                    </a:lnTo>
                    <a:lnTo>
                      <a:pt x="2777" y="368"/>
                    </a:lnTo>
                    <a:lnTo>
                      <a:pt x="2777" y="368"/>
                    </a:lnTo>
                    <a:lnTo>
                      <a:pt x="2782" y="354"/>
                    </a:lnTo>
                    <a:lnTo>
                      <a:pt x="2784" y="348"/>
                    </a:lnTo>
                    <a:lnTo>
                      <a:pt x="2787" y="343"/>
                    </a:lnTo>
                    <a:lnTo>
                      <a:pt x="2787" y="337"/>
                    </a:lnTo>
                    <a:lnTo>
                      <a:pt x="2784" y="334"/>
                    </a:lnTo>
                    <a:lnTo>
                      <a:pt x="2780" y="329"/>
                    </a:lnTo>
                    <a:lnTo>
                      <a:pt x="2773" y="325"/>
                    </a:lnTo>
                    <a:lnTo>
                      <a:pt x="2773" y="325"/>
                    </a:lnTo>
                    <a:lnTo>
                      <a:pt x="2757" y="319"/>
                    </a:lnTo>
                    <a:lnTo>
                      <a:pt x="2751" y="315"/>
                    </a:lnTo>
                    <a:lnTo>
                      <a:pt x="2747" y="311"/>
                    </a:lnTo>
                    <a:lnTo>
                      <a:pt x="2742" y="306"/>
                    </a:lnTo>
                    <a:lnTo>
                      <a:pt x="2738" y="300"/>
                    </a:lnTo>
                    <a:lnTo>
                      <a:pt x="2728" y="284"/>
                    </a:lnTo>
                    <a:lnTo>
                      <a:pt x="2728" y="284"/>
                    </a:lnTo>
                    <a:lnTo>
                      <a:pt x="2719" y="268"/>
                    </a:lnTo>
                    <a:lnTo>
                      <a:pt x="2711" y="257"/>
                    </a:lnTo>
                    <a:lnTo>
                      <a:pt x="2703" y="247"/>
                    </a:lnTo>
                    <a:lnTo>
                      <a:pt x="2693" y="240"/>
                    </a:lnTo>
                    <a:lnTo>
                      <a:pt x="2693" y="240"/>
                    </a:lnTo>
                    <a:lnTo>
                      <a:pt x="2688" y="238"/>
                    </a:lnTo>
                    <a:lnTo>
                      <a:pt x="2683" y="236"/>
                    </a:lnTo>
                    <a:lnTo>
                      <a:pt x="2674" y="235"/>
                    </a:lnTo>
                    <a:lnTo>
                      <a:pt x="2670" y="235"/>
                    </a:lnTo>
                    <a:lnTo>
                      <a:pt x="2668" y="233"/>
                    </a:lnTo>
                    <a:lnTo>
                      <a:pt x="2665" y="228"/>
                    </a:lnTo>
                    <a:lnTo>
                      <a:pt x="2664" y="221"/>
                    </a:lnTo>
                    <a:lnTo>
                      <a:pt x="2664" y="221"/>
                    </a:lnTo>
                    <a:lnTo>
                      <a:pt x="2664" y="202"/>
                    </a:lnTo>
                    <a:lnTo>
                      <a:pt x="2663" y="187"/>
                    </a:lnTo>
                    <a:lnTo>
                      <a:pt x="2662" y="181"/>
                    </a:lnTo>
                    <a:lnTo>
                      <a:pt x="2659" y="176"/>
                    </a:lnTo>
                    <a:lnTo>
                      <a:pt x="2655" y="172"/>
                    </a:lnTo>
                    <a:lnTo>
                      <a:pt x="2651" y="171"/>
                    </a:lnTo>
                    <a:lnTo>
                      <a:pt x="2651" y="171"/>
                    </a:lnTo>
                    <a:lnTo>
                      <a:pt x="2619" y="173"/>
                    </a:lnTo>
                    <a:lnTo>
                      <a:pt x="2602" y="173"/>
                    </a:lnTo>
                    <a:lnTo>
                      <a:pt x="2595" y="172"/>
                    </a:lnTo>
                    <a:lnTo>
                      <a:pt x="2588" y="171"/>
                    </a:lnTo>
                    <a:lnTo>
                      <a:pt x="2588" y="171"/>
                    </a:lnTo>
                    <a:lnTo>
                      <a:pt x="2574" y="167"/>
                    </a:lnTo>
                    <a:lnTo>
                      <a:pt x="2563" y="165"/>
                    </a:lnTo>
                    <a:lnTo>
                      <a:pt x="2558" y="165"/>
                    </a:lnTo>
                    <a:lnTo>
                      <a:pt x="2556" y="166"/>
                    </a:lnTo>
                    <a:lnTo>
                      <a:pt x="2555" y="167"/>
                    </a:lnTo>
                    <a:lnTo>
                      <a:pt x="2556" y="171"/>
                    </a:lnTo>
                    <a:lnTo>
                      <a:pt x="2556" y="171"/>
                    </a:lnTo>
                    <a:lnTo>
                      <a:pt x="2560" y="183"/>
                    </a:lnTo>
                    <a:lnTo>
                      <a:pt x="2562" y="190"/>
                    </a:lnTo>
                    <a:lnTo>
                      <a:pt x="2563" y="198"/>
                    </a:lnTo>
                    <a:lnTo>
                      <a:pt x="2562" y="206"/>
                    </a:lnTo>
                    <a:lnTo>
                      <a:pt x="2561" y="212"/>
                    </a:lnTo>
                    <a:lnTo>
                      <a:pt x="2557" y="217"/>
                    </a:lnTo>
                    <a:lnTo>
                      <a:pt x="2555" y="219"/>
                    </a:lnTo>
                    <a:lnTo>
                      <a:pt x="2551" y="221"/>
                    </a:lnTo>
                    <a:lnTo>
                      <a:pt x="2551" y="221"/>
                    </a:lnTo>
                    <a:lnTo>
                      <a:pt x="2537" y="224"/>
                    </a:lnTo>
                    <a:lnTo>
                      <a:pt x="2529" y="225"/>
                    </a:lnTo>
                    <a:lnTo>
                      <a:pt x="2524" y="228"/>
                    </a:lnTo>
                    <a:lnTo>
                      <a:pt x="2521" y="230"/>
                    </a:lnTo>
                    <a:lnTo>
                      <a:pt x="2521" y="232"/>
                    </a:lnTo>
                    <a:lnTo>
                      <a:pt x="2521" y="233"/>
                    </a:lnTo>
                    <a:lnTo>
                      <a:pt x="2524" y="236"/>
                    </a:lnTo>
                    <a:lnTo>
                      <a:pt x="2532" y="240"/>
                    </a:lnTo>
                    <a:lnTo>
                      <a:pt x="2532" y="240"/>
                    </a:lnTo>
                    <a:lnTo>
                      <a:pt x="2544" y="246"/>
                    </a:lnTo>
                    <a:lnTo>
                      <a:pt x="2546" y="249"/>
                    </a:lnTo>
                    <a:lnTo>
                      <a:pt x="2549" y="251"/>
                    </a:lnTo>
                    <a:lnTo>
                      <a:pt x="2554" y="258"/>
                    </a:lnTo>
                    <a:lnTo>
                      <a:pt x="2558" y="263"/>
                    </a:lnTo>
                    <a:lnTo>
                      <a:pt x="2566" y="269"/>
                    </a:lnTo>
                    <a:lnTo>
                      <a:pt x="2566" y="269"/>
                    </a:lnTo>
                    <a:lnTo>
                      <a:pt x="2588" y="287"/>
                    </a:lnTo>
                    <a:lnTo>
                      <a:pt x="2595" y="291"/>
                    </a:lnTo>
                    <a:lnTo>
                      <a:pt x="2605" y="295"/>
                    </a:lnTo>
                    <a:lnTo>
                      <a:pt x="2605" y="295"/>
                    </a:lnTo>
                    <a:lnTo>
                      <a:pt x="2620" y="297"/>
                    </a:lnTo>
                    <a:lnTo>
                      <a:pt x="2636" y="301"/>
                    </a:lnTo>
                    <a:lnTo>
                      <a:pt x="2642" y="303"/>
                    </a:lnTo>
                    <a:lnTo>
                      <a:pt x="2647" y="307"/>
                    </a:lnTo>
                    <a:lnTo>
                      <a:pt x="2648" y="309"/>
                    </a:lnTo>
                    <a:lnTo>
                      <a:pt x="2649" y="312"/>
                    </a:lnTo>
                    <a:lnTo>
                      <a:pt x="2649" y="315"/>
                    </a:lnTo>
                    <a:lnTo>
                      <a:pt x="2649" y="319"/>
                    </a:lnTo>
                    <a:lnTo>
                      <a:pt x="2649" y="319"/>
                    </a:lnTo>
                    <a:lnTo>
                      <a:pt x="2649" y="326"/>
                    </a:lnTo>
                    <a:lnTo>
                      <a:pt x="2651" y="334"/>
                    </a:lnTo>
                    <a:lnTo>
                      <a:pt x="2654" y="346"/>
                    </a:lnTo>
                    <a:lnTo>
                      <a:pt x="2655" y="349"/>
                    </a:lnTo>
                    <a:lnTo>
                      <a:pt x="2654" y="351"/>
                    </a:lnTo>
                    <a:lnTo>
                      <a:pt x="2653" y="351"/>
                    </a:lnTo>
                    <a:lnTo>
                      <a:pt x="2646" y="349"/>
                    </a:lnTo>
                    <a:lnTo>
                      <a:pt x="2635" y="343"/>
                    </a:lnTo>
                    <a:lnTo>
                      <a:pt x="2635" y="343"/>
                    </a:lnTo>
                    <a:lnTo>
                      <a:pt x="2609" y="330"/>
                    </a:lnTo>
                    <a:lnTo>
                      <a:pt x="2589" y="320"/>
                    </a:lnTo>
                    <a:lnTo>
                      <a:pt x="2571" y="314"/>
                    </a:lnTo>
                    <a:lnTo>
                      <a:pt x="2561" y="311"/>
                    </a:lnTo>
                    <a:lnTo>
                      <a:pt x="2551" y="309"/>
                    </a:lnTo>
                    <a:lnTo>
                      <a:pt x="2551" y="309"/>
                    </a:lnTo>
                    <a:lnTo>
                      <a:pt x="2534" y="306"/>
                    </a:lnTo>
                    <a:lnTo>
                      <a:pt x="2523" y="303"/>
                    </a:lnTo>
                    <a:lnTo>
                      <a:pt x="2492" y="295"/>
                    </a:lnTo>
                    <a:lnTo>
                      <a:pt x="2492" y="295"/>
                    </a:lnTo>
                    <a:lnTo>
                      <a:pt x="2475" y="289"/>
                    </a:lnTo>
                    <a:lnTo>
                      <a:pt x="2467" y="285"/>
                    </a:lnTo>
                    <a:lnTo>
                      <a:pt x="2458" y="285"/>
                    </a:lnTo>
                    <a:lnTo>
                      <a:pt x="2435" y="284"/>
                    </a:lnTo>
                    <a:lnTo>
                      <a:pt x="2435" y="284"/>
                    </a:lnTo>
                    <a:lnTo>
                      <a:pt x="2426" y="284"/>
                    </a:lnTo>
                    <a:lnTo>
                      <a:pt x="2416" y="283"/>
                    </a:lnTo>
                    <a:lnTo>
                      <a:pt x="2397" y="278"/>
                    </a:lnTo>
                    <a:lnTo>
                      <a:pt x="2379" y="272"/>
                    </a:lnTo>
                    <a:lnTo>
                      <a:pt x="2361" y="264"/>
                    </a:lnTo>
                    <a:lnTo>
                      <a:pt x="2346" y="258"/>
                    </a:lnTo>
                    <a:lnTo>
                      <a:pt x="2335" y="256"/>
                    </a:lnTo>
                    <a:lnTo>
                      <a:pt x="2331" y="255"/>
                    </a:lnTo>
                    <a:lnTo>
                      <a:pt x="2329" y="255"/>
                    </a:lnTo>
                    <a:lnTo>
                      <a:pt x="2328" y="257"/>
                    </a:lnTo>
                    <a:lnTo>
                      <a:pt x="2329" y="260"/>
                    </a:lnTo>
                    <a:lnTo>
                      <a:pt x="2329" y="260"/>
                    </a:lnTo>
                    <a:lnTo>
                      <a:pt x="2334" y="266"/>
                    </a:lnTo>
                    <a:lnTo>
                      <a:pt x="2339" y="269"/>
                    </a:lnTo>
                    <a:lnTo>
                      <a:pt x="2344" y="272"/>
                    </a:lnTo>
                    <a:lnTo>
                      <a:pt x="2350" y="273"/>
                    </a:lnTo>
                    <a:lnTo>
                      <a:pt x="2356" y="275"/>
                    </a:lnTo>
                    <a:lnTo>
                      <a:pt x="2362" y="278"/>
                    </a:lnTo>
                    <a:lnTo>
                      <a:pt x="2368" y="283"/>
                    </a:lnTo>
                    <a:lnTo>
                      <a:pt x="2374" y="290"/>
                    </a:lnTo>
                    <a:lnTo>
                      <a:pt x="2374" y="290"/>
                    </a:lnTo>
                    <a:lnTo>
                      <a:pt x="2379" y="296"/>
                    </a:lnTo>
                    <a:lnTo>
                      <a:pt x="2384" y="300"/>
                    </a:lnTo>
                    <a:lnTo>
                      <a:pt x="2390" y="302"/>
                    </a:lnTo>
                    <a:lnTo>
                      <a:pt x="2393" y="302"/>
                    </a:lnTo>
                    <a:lnTo>
                      <a:pt x="2397" y="302"/>
                    </a:lnTo>
                    <a:lnTo>
                      <a:pt x="2401" y="303"/>
                    </a:lnTo>
                    <a:lnTo>
                      <a:pt x="2402" y="304"/>
                    </a:lnTo>
                    <a:lnTo>
                      <a:pt x="2403" y="309"/>
                    </a:lnTo>
                    <a:lnTo>
                      <a:pt x="2403" y="309"/>
                    </a:lnTo>
                    <a:lnTo>
                      <a:pt x="2404" y="315"/>
                    </a:lnTo>
                    <a:lnTo>
                      <a:pt x="2405" y="321"/>
                    </a:lnTo>
                    <a:lnTo>
                      <a:pt x="2407" y="326"/>
                    </a:lnTo>
                    <a:lnTo>
                      <a:pt x="2408" y="331"/>
                    </a:lnTo>
                    <a:lnTo>
                      <a:pt x="2407" y="335"/>
                    </a:lnTo>
                    <a:lnTo>
                      <a:pt x="2405" y="336"/>
                    </a:lnTo>
                    <a:lnTo>
                      <a:pt x="2403" y="336"/>
                    </a:lnTo>
                    <a:lnTo>
                      <a:pt x="2396" y="335"/>
                    </a:lnTo>
                    <a:lnTo>
                      <a:pt x="2384" y="331"/>
                    </a:lnTo>
                    <a:lnTo>
                      <a:pt x="2384" y="331"/>
                    </a:lnTo>
                    <a:lnTo>
                      <a:pt x="2361" y="321"/>
                    </a:lnTo>
                    <a:lnTo>
                      <a:pt x="2353" y="320"/>
                    </a:lnTo>
                    <a:lnTo>
                      <a:pt x="2347" y="319"/>
                    </a:lnTo>
                    <a:lnTo>
                      <a:pt x="2342" y="319"/>
                    </a:lnTo>
                    <a:lnTo>
                      <a:pt x="2336" y="320"/>
                    </a:lnTo>
                    <a:lnTo>
                      <a:pt x="2319" y="324"/>
                    </a:lnTo>
                    <a:lnTo>
                      <a:pt x="2319" y="324"/>
                    </a:lnTo>
                    <a:lnTo>
                      <a:pt x="2300" y="326"/>
                    </a:lnTo>
                    <a:lnTo>
                      <a:pt x="2283" y="326"/>
                    </a:lnTo>
                    <a:lnTo>
                      <a:pt x="2267" y="329"/>
                    </a:lnTo>
                    <a:lnTo>
                      <a:pt x="2260" y="331"/>
                    </a:lnTo>
                    <a:lnTo>
                      <a:pt x="2250" y="334"/>
                    </a:lnTo>
                    <a:lnTo>
                      <a:pt x="2250" y="334"/>
                    </a:lnTo>
                    <a:lnTo>
                      <a:pt x="2242" y="337"/>
                    </a:lnTo>
                    <a:lnTo>
                      <a:pt x="2234" y="338"/>
                    </a:lnTo>
                    <a:lnTo>
                      <a:pt x="2227" y="340"/>
                    </a:lnTo>
                    <a:lnTo>
                      <a:pt x="2221" y="338"/>
                    </a:lnTo>
                    <a:lnTo>
                      <a:pt x="2217" y="337"/>
                    </a:lnTo>
                    <a:lnTo>
                      <a:pt x="2214" y="334"/>
                    </a:lnTo>
                    <a:lnTo>
                      <a:pt x="2211" y="330"/>
                    </a:lnTo>
                    <a:lnTo>
                      <a:pt x="2211" y="324"/>
                    </a:lnTo>
                    <a:lnTo>
                      <a:pt x="2211" y="324"/>
                    </a:lnTo>
                    <a:lnTo>
                      <a:pt x="2211" y="314"/>
                    </a:lnTo>
                    <a:lnTo>
                      <a:pt x="2211" y="312"/>
                    </a:lnTo>
                    <a:lnTo>
                      <a:pt x="2209" y="312"/>
                    </a:lnTo>
                    <a:lnTo>
                      <a:pt x="2199" y="315"/>
                    </a:lnTo>
                    <a:lnTo>
                      <a:pt x="2176" y="324"/>
                    </a:lnTo>
                    <a:lnTo>
                      <a:pt x="2176" y="324"/>
                    </a:lnTo>
                    <a:lnTo>
                      <a:pt x="2164" y="329"/>
                    </a:lnTo>
                    <a:lnTo>
                      <a:pt x="2154" y="331"/>
                    </a:lnTo>
                    <a:lnTo>
                      <a:pt x="2140" y="334"/>
                    </a:lnTo>
                    <a:lnTo>
                      <a:pt x="2132" y="336"/>
                    </a:lnTo>
                    <a:lnTo>
                      <a:pt x="2125" y="338"/>
                    </a:lnTo>
                    <a:lnTo>
                      <a:pt x="2115" y="343"/>
                    </a:lnTo>
                    <a:lnTo>
                      <a:pt x="2103" y="351"/>
                    </a:lnTo>
                    <a:lnTo>
                      <a:pt x="2103" y="351"/>
                    </a:lnTo>
                    <a:lnTo>
                      <a:pt x="2091" y="359"/>
                    </a:lnTo>
                    <a:lnTo>
                      <a:pt x="2083" y="366"/>
                    </a:lnTo>
                    <a:lnTo>
                      <a:pt x="2079" y="374"/>
                    </a:lnTo>
                    <a:lnTo>
                      <a:pt x="2075" y="380"/>
                    </a:lnTo>
                    <a:lnTo>
                      <a:pt x="2073" y="386"/>
                    </a:lnTo>
                    <a:lnTo>
                      <a:pt x="2068" y="390"/>
                    </a:lnTo>
                    <a:lnTo>
                      <a:pt x="2061" y="392"/>
                    </a:lnTo>
                    <a:lnTo>
                      <a:pt x="2049" y="393"/>
                    </a:lnTo>
                    <a:lnTo>
                      <a:pt x="2049" y="393"/>
                    </a:lnTo>
                    <a:lnTo>
                      <a:pt x="2021" y="394"/>
                    </a:lnTo>
                    <a:lnTo>
                      <a:pt x="1999" y="394"/>
                    </a:lnTo>
                    <a:lnTo>
                      <a:pt x="1990" y="394"/>
                    </a:lnTo>
                    <a:lnTo>
                      <a:pt x="1988" y="393"/>
                    </a:lnTo>
                    <a:lnTo>
                      <a:pt x="1986" y="392"/>
                    </a:lnTo>
                    <a:lnTo>
                      <a:pt x="1984" y="390"/>
                    </a:lnTo>
                    <a:lnTo>
                      <a:pt x="1984" y="387"/>
                    </a:lnTo>
                    <a:lnTo>
                      <a:pt x="1986" y="385"/>
                    </a:lnTo>
                    <a:lnTo>
                      <a:pt x="1987" y="381"/>
                    </a:lnTo>
                    <a:lnTo>
                      <a:pt x="1987" y="381"/>
                    </a:lnTo>
                    <a:lnTo>
                      <a:pt x="1992" y="374"/>
                    </a:lnTo>
                    <a:lnTo>
                      <a:pt x="1997" y="370"/>
                    </a:lnTo>
                    <a:lnTo>
                      <a:pt x="2001" y="368"/>
                    </a:lnTo>
                    <a:lnTo>
                      <a:pt x="2006" y="366"/>
                    </a:lnTo>
                    <a:lnTo>
                      <a:pt x="2015" y="364"/>
                    </a:lnTo>
                    <a:lnTo>
                      <a:pt x="2017" y="362"/>
                    </a:lnTo>
                    <a:lnTo>
                      <a:pt x="2020" y="358"/>
                    </a:lnTo>
                    <a:lnTo>
                      <a:pt x="2020" y="358"/>
                    </a:lnTo>
                    <a:lnTo>
                      <a:pt x="2022" y="349"/>
                    </a:lnTo>
                    <a:lnTo>
                      <a:pt x="2022" y="346"/>
                    </a:lnTo>
                    <a:lnTo>
                      <a:pt x="2022" y="343"/>
                    </a:lnTo>
                    <a:lnTo>
                      <a:pt x="2020" y="340"/>
                    </a:lnTo>
                    <a:lnTo>
                      <a:pt x="2015" y="337"/>
                    </a:lnTo>
                    <a:lnTo>
                      <a:pt x="2006" y="336"/>
                    </a:lnTo>
                    <a:lnTo>
                      <a:pt x="1994" y="334"/>
                    </a:lnTo>
                    <a:lnTo>
                      <a:pt x="1994" y="334"/>
                    </a:lnTo>
                    <a:lnTo>
                      <a:pt x="1982" y="331"/>
                    </a:lnTo>
                    <a:lnTo>
                      <a:pt x="1971" y="326"/>
                    </a:lnTo>
                    <a:lnTo>
                      <a:pt x="1961" y="323"/>
                    </a:lnTo>
                    <a:lnTo>
                      <a:pt x="1954" y="318"/>
                    </a:lnTo>
                    <a:lnTo>
                      <a:pt x="1948" y="314"/>
                    </a:lnTo>
                    <a:lnTo>
                      <a:pt x="1943" y="313"/>
                    </a:lnTo>
                    <a:lnTo>
                      <a:pt x="1941" y="313"/>
                    </a:lnTo>
                    <a:lnTo>
                      <a:pt x="1938" y="314"/>
                    </a:lnTo>
                    <a:lnTo>
                      <a:pt x="1936" y="319"/>
                    </a:lnTo>
                    <a:lnTo>
                      <a:pt x="1936" y="319"/>
                    </a:lnTo>
                    <a:lnTo>
                      <a:pt x="1935" y="321"/>
                    </a:lnTo>
                    <a:lnTo>
                      <a:pt x="1935" y="325"/>
                    </a:lnTo>
                    <a:lnTo>
                      <a:pt x="1936" y="331"/>
                    </a:lnTo>
                    <a:lnTo>
                      <a:pt x="1941" y="338"/>
                    </a:lnTo>
                    <a:lnTo>
                      <a:pt x="1946" y="345"/>
                    </a:lnTo>
                    <a:lnTo>
                      <a:pt x="1952" y="352"/>
                    </a:lnTo>
                    <a:lnTo>
                      <a:pt x="1956" y="358"/>
                    </a:lnTo>
                    <a:lnTo>
                      <a:pt x="1958" y="364"/>
                    </a:lnTo>
                    <a:lnTo>
                      <a:pt x="1959" y="366"/>
                    </a:lnTo>
                    <a:lnTo>
                      <a:pt x="1958" y="369"/>
                    </a:lnTo>
                    <a:lnTo>
                      <a:pt x="1958" y="369"/>
                    </a:lnTo>
                    <a:lnTo>
                      <a:pt x="1956" y="375"/>
                    </a:lnTo>
                    <a:lnTo>
                      <a:pt x="1956" y="380"/>
                    </a:lnTo>
                    <a:lnTo>
                      <a:pt x="1958" y="385"/>
                    </a:lnTo>
                    <a:lnTo>
                      <a:pt x="1961" y="390"/>
                    </a:lnTo>
                    <a:lnTo>
                      <a:pt x="1967" y="399"/>
                    </a:lnTo>
                    <a:lnTo>
                      <a:pt x="1969" y="404"/>
                    </a:lnTo>
                    <a:lnTo>
                      <a:pt x="1970" y="408"/>
                    </a:lnTo>
                    <a:lnTo>
                      <a:pt x="1970" y="408"/>
                    </a:lnTo>
                    <a:lnTo>
                      <a:pt x="1970" y="416"/>
                    </a:lnTo>
                    <a:lnTo>
                      <a:pt x="1969" y="421"/>
                    </a:lnTo>
                    <a:lnTo>
                      <a:pt x="1966" y="425"/>
                    </a:lnTo>
                    <a:lnTo>
                      <a:pt x="1964" y="427"/>
                    </a:lnTo>
                    <a:lnTo>
                      <a:pt x="1959" y="427"/>
                    </a:lnTo>
                    <a:lnTo>
                      <a:pt x="1953" y="426"/>
                    </a:lnTo>
                    <a:lnTo>
                      <a:pt x="1946" y="422"/>
                    </a:lnTo>
                    <a:lnTo>
                      <a:pt x="1946" y="422"/>
                    </a:lnTo>
                    <a:lnTo>
                      <a:pt x="1937" y="417"/>
                    </a:lnTo>
                    <a:lnTo>
                      <a:pt x="1929" y="415"/>
                    </a:lnTo>
                    <a:lnTo>
                      <a:pt x="1922" y="415"/>
                    </a:lnTo>
                    <a:lnTo>
                      <a:pt x="1916" y="415"/>
                    </a:lnTo>
                    <a:lnTo>
                      <a:pt x="1912" y="416"/>
                    </a:lnTo>
                    <a:lnTo>
                      <a:pt x="1907" y="419"/>
                    </a:lnTo>
                    <a:lnTo>
                      <a:pt x="1896" y="422"/>
                    </a:lnTo>
                    <a:lnTo>
                      <a:pt x="1896" y="422"/>
                    </a:lnTo>
                    <a:lnTo>
                      <a:pt x="1891" y="424"/>
                    </a:lnTo>
                    <a:lnTo>
                      <a:pt x="1886" y="424"/>
                    </a:lnTo>
                    <a:lnTo>
                      <a:pt x="1876" y="421"/>
                    </a:lnTo>
                    <a:lnTo>
                      <a:pt x="1873" y="421"/>
                    </a:lnTo>
                    <a:lnTo>
                      <a:pt x="1868" y="422"/>
                    </a:lnTo>
                    <a:lnTo>
                      <a:pt x="1863" y="425"/>
                    </a:lnTo>
                    <a:lnTo>
                      <a:pt x="1859" y="430"/>
                    </a:lnTo>
                    <a:lnTo>
                      <a:pt x="1859" y="430"/>
                    </a:lnTo>
                    <a:lnTo>
                      <a:pt x="1857" y="433"/>
                    </a:lnTo>
                    <a:lnTo>
                      <a:pt x="1857" y="436"/>
                    </a:lnTo>
                    <a:lnTo>
                      <a:pt x="1858" y="439"/>
                    </a:lnTo>
                    <a:lnTo>
                      <a:pt x="1859" y="442"/>
                    </a:lnTo>
                    <a:lnTo>
                      <a:pt x="1865" y="448"/>
                    </a:lnTo>
                    <a:lnTo>
                      <a:pt x="1872" y="454"/>
                    </a:lnTo>
                    <a:lnTo>
                      <a:pt x="1879" y="459"/>
                    </a:lnTo>
                    <a:lnTo>
                      <a:pt x="1882" y="464"/>
                    </a:lnTo>
                    <a:lnTo>
                      <a:pt x="1882" y="466"/>
                    </a:lnTo>
                    <a:lnTo>
                      <a:pt x="1882" y="468"/>
                    </a:lnTo>
                    <a:lnTo>
                      <a:pt x="1880" y="470"/>
                    </a:lnTo>
                    <a:lnTo>
                      <a:pt x="1876" y="472"/>
                    </a:lnTo>
                    <a:lnTo>
                      <a:pt x="1876" y="472"/>
                    </a:lnTo>
                    <a:lnTo>
                      <a:pt x="1869" y="475"/>
                    </a:lnTo>
                    <a:lnTo>
                      <a:pt x="1867" y="477"/>
                    </a:lnTo>
                    <a:lnTo>
                      <a:pt x="1867" y="479"/>
                    </a:lnTo>
                    <a:lnTo>
                      <a:pt x="1867" y="479"/>
                    </a:lnTo>
                    <a:lnTo>
                      <a:pt x="1861" y="479"/>
                    </a:lnTo>
                    <a:lnTo>
                      <a:pt x="1838" y="475"/>
                    </a:lnTo>
                    <a:lnTo>
                      <a:pt x="1838" y="475"/>
                    </a:lnTo>
                    <a:lnTo>
                      <a:pt x="1822" y="470"/>
                    </a:lnTo>
                    <a:lnTo>
                      <a:pt x="1807" y="465"/>
                    </a:lnTo>
                    <a:lnTo>
                      <a:pt x="1797" y="460"/>
                    </a:lnTo>
                    <a:lnTo>
                      <a:pt x="1789" y="455"/>
                    </a:lnTo>
                    <a:lnTo>
                      <a:pt x="1783" y="451"/>
                    </a:lnTo>
                    <a:lnTo>
                      <a:pt x="1778" y="450"/>
                    </a:lnTo>
                    <a:lnTo>
                      <a:pt x="1777" y="450"/>
                    </a:lnTo>
                    <a:lnTo>
                      <a:pt x="1774" y="451"/>
                    </a:lnTo>
                    <a:lnTo>
                      <a:pt x="1773" y="458"/>
                    </a:lnTo>
                    <a:lnTo>
                      <a:pt x="1773" y="458"/>
                    </a:lnTo>
                    <a:lnTo>
                      <a:pt x="1772" y="465"/>
                    </a:lnTo>
                    <a:lnTo>
                      <a:pt x="1772" y="471"/>
                    </a:lnTo>
                    <a:lnTo>
                      <a:pt x="1774" y="478"/>
                    </a:lnTo>
                    <a:lnTo>
                      <a:pt x="1777" y="483"/>
                    </a:lnTo>
                    <a:lnTo>
                      <a:pt x="1780" y="488"/>
                    </a:lnTo>
                    <a:lnTo>
                      <a:pt x="1784" y="490"/>
                    </a:lnTo>
                    <a:lnTo>
                      <a:pt x="1789" y="493"/>
                    </a:lnTo>
                    <a:lnTo>
                      <a:pt x="1793" y="492"/>
                    </a:lnTo>
                    <a:lnTo>
                      <a:pt x="1793" y="492"/>
                    </a:lnTo>
                    <a:lnTo>
                      <a:pt x="1797" y="490"/>
                    </a:lnTo>
                    <a:lnTo>
                      <a:pt x="1802" y="492"/>
                    </a:lnTo>
                    <a:lnTo>
                      <a:pt x="1808" y="493"/>
                    </a:lnTo>
                    <a:lnTo>
                      <a:pt x="1814" y="495"/>
                    </a:lnTo>
                    <a:lnTo>
                      <a:pt x="1818" y="498"/>
                    </a:lnTo>
                    <a:lnTo>
                      <a:pt x="1821" y="501"/>
                    </a:lnTo>
                    <a:lnTo>
                      <a:pt x="1822" y="503"/>
                    </a:lnTo>
                    <a:lnTo>
                      <a:pt x="1821" y="504"/>
                    </a:lnTo>
                    <a:lnTo>
                      <a:pt x="1817" y="506"/>
                    </a:lnTo>
                    <a:lnTo>
                      <a:pt x="1817" y="506"/>
                    </a:lnTo>
                    <a:lnTo>
                      <a:pt x="1806" y="511"/>
                    </a:lnTo>
                    <a:lnTo>
                      <a:pt x="1800" y="512"/>
                    </a:lnTo>
                    <a:lnTo>
                      <a:pt x="1794" y="513"/>
                    </a:lnTo>
                    <a:lnTo>
                      <a:pt x="1787" y="515"/>
                    </a:lnTo>
                    <a:lnTo>
                      <a:pt x="1779" y="513"/>
                    </a:lnTo>
                    <a:lnTo>
                      <a:pt x="1772" y="511"/>
                    </a:lnTo>
                    <a:lnTo>
                      <a:pt x="1764" y="506"/>
                    </a:lnTo>
                    <a:lnTo>
                      <a:pt x="1764" y="506"/>
                    </a:lnTo>
                    <a:lnTo>
                      <a:pt x="1755" y="503"/>
                    </a:lnTo>
                    <a:lnTo>
                      <a:pt x="1750" y="501"/>
                    </a:lnTo>
                    <a:lnTo>
                      <a:pt x="1748" y="501"/>
                    </a:lnTo>
                    <a:lnTo>
                      <a:pt x="1745" y="503"/>
                    </a:lnTo>
                    <a:lnTo>
                      <a:pt x="1744" y="503"/>
                    </a:lnTo>
                    <a:lnTo>
                      <a:pt x="1740" y="503"/>
                    </a:lnTo>
                    <a:lnTo>
                      <a:pt x="1736" y="499"/>
                    </a:lnTo>
                    <a:lnTo>
                      <a:pt x="1728" y="492"/>
                    </a:lnTo>
                    <a:lnTo>
                      <a:pt x="1728" y="492"/>
                    </a:lnTo>
                    <a:lnTo>
                      <a:pt x="1714" y="478"/>
                    </a:lnTo>
                    <a:lnTo>
                      <a:pt x="1706" y="472"/>
                    </a:lnTo>
                    <a:lnTo>
                      <a:pt x="1704" y="470"/>
                    </a:lnTo>
                    <a:lnTo>
                      <a:pt x="1702" y="467"/>
                    </a:lnTo>
                    <a:lnTo>
                      <a:pt x="1699" y="458"/>
                    </a:lnTo>
                    <a:lnTo>
                      <a:pt x="1699" y="458"/>
                    </a:lnTo>
                    <a:lnTo>
                      <a:pt x="1698" y="450"/>
                    </a:lnTo>
                    <a:lnTo>
                      <a:pt x="1699" y="444"/>
                    </a:lnTo>
                    <a:lnTo>
                      <a:pt x="1700" y="436"/>
                    </a:lnTo>
                    <a:lnTo>
                      <a:pt x="1700" y="432"/>
                    </a:lnTo>
                    <a:lnTo>
                      <a:pt x="1698" y="430"/>
                    </a:lnTo>
                    <a:lnTo>
                      <a:pt x="1693" y="426"/>
                    </a:lnTo>
                    <a:lnTo>
                      <a:pt x="1685" y="422"/>
                    </a:lnTo>
                    <a:lnTo>
                      <a:pt x="1685" y="422"/>
                    </a:lnTo>
                    <a:lnTo>
                      <a:pt x="1675" y="420"/>
                    </a:lnTo>
                    <a:lnTo>
                      <a:pt x="1668" y="417"/>
                    </a:lnTo>
                    <a:lnTo>
                      <a:pt x="1658" y="417"/>
                    </a:lnTo>
                    <a:lnTo>
                      <a:pt x="1654" y="416"/>
                    </a:lnTo>
                    <a:lnTo>
                      <a:pt x="1651" y="415"/>
                    </a:lnTo>
                    <a:lnTo>
                      <a:pt x="1640" y="408"/>
                    </a:lnTo>
                    <a:lnTo>
                      <a:pt x="1640" y="408"/>
                    </a:lnTo>
                    <a:lnTo>
                      <a:pt x="1632" y="403"/>
                    </a:lnTo>
                    <a:lnTo>
                      <a:pt x="1626" y="400"/>
                    </a:lnTo>
                    <a:lnTo>
                      <a:pt x="1617" y="398"/>
                    </a:lnTo>
                    <a:lnTo>
                      <a:pt x="1613" y="397"/>
                    </a:lnTo>
                    <a:lnTo>
                      <a:pt x="1612" y="394"/>
                    </a:lnTo>
                    <a:lnTo>
                      <a:pt x="1611" y="390"/>
                    </a:lnTo>
                    <a:lnTo>
                      <a:pt x="1611" y="383"/>
                    </a:lnTo>
                    <a:lnTo>
                      <a:pt x="1611" y="383"/>
                    </a:lnTo>
                    <a:lnTo>
                      <a:pt x="1645" y="390"/>
                    </a:lnTo>
                    <a:lnTo>
                      <a:pt x="1672" y="396"/>
                    </a:lnTo>
                    <a:lnTo>
                      <a:pt x="1685" y="399"/>
                    </a:lnTo>
                    <a:lnTo>
                      <a:pt x="1694" y="403"/>
                    </a:lnTo>
                    <a:lnTo>
                      <a:pt x="1694" y="403"/>
                    </a:lnTo>
                    <a:lnTo>
                      <a:pt x="1705" y="407"/>
                    </a:lnTo>
                    <a:lnTo>
                      <a:pt x="1725" y="411"/>
                    </a:lnTo>
                    <a:lnTo>
                      <a:pt x="1749" y="416"/>
                    </a:lnTo>
                    <a:lnTo>
                      <a:pt x="1776" y="421"/>
                    </a:lnTo>
                    <a:lnTo>
                      <a:pt x="1801" y="422"/>
                    </a:lnTo>
                    <a:lnTo>
                      <a:pt x="1825" y="422"/>
                    </a:lnTo>
                    <a:lnTo>
                      <a:pt x="1836" y="421"/>
                    </a:lnTo>
                    <a:lnTo>
                      <a:pt x="1845" y="420"/>
                    </a:lnTo>
                    <a:lnTo>
                      <a:pt x="1852" y="416"/>
                    </a:lnTo>
                    <a:lnTo>
                      <a:pt x="1857" y="413"/>
                    </a:lnTo>
                    <a:lnTo>
                      <a:pt x="1857" y="413"/>
                    </a:lnTo>
                    <a:lnTo>
                      <a:pt x="1863" y="404"/>
                    </a:lnTo>
                    <a:lnTo>
                      <a:pt x="1868" y="397"/>
                    </a:lnTo>
                    <a:lnTo>
                      <a:pt x="1872" y="390"/>
                    </a:lnTo>
                    <a:lnTo>
                      <a:pt x="1873" y="385"/>
                    </a:lnTo>
                    <a:lnTo>
                      <a:pt x="1872" y="379"/>
                    </a:lnTo>
                    <a:lnTo>
                      <a:pt x="1868" y="374"/>
                    </a:lnTo>
                    <a:lnTo>
                      <a:pt x="1861" y="369"/>
                    </a:lnTo>
                    <a:lnTo>
                      <a:pt x="1852" y="363"/>
                    </a:lnTo>
                    <a:lnTo>
                      <a:pt x="1852" y="363"/>
                    </a:lnTo>
                    <a:lnTo>
                      <a:pt x="1839" y="358"/>
                    </a:lnTo>
                    <a:lnTo>
                      <a:pt x="1824" y="352"/>
                    </a:lnTo>
                    <a:lnTo>
                      <a:pt x="1793" y="342"/>
                    </a:lnTo>
                    <a:lnTo>
                      <a:pt x="1764" y="332"/>
                    </a:lnTo>
                    <a:lnTo>
                      <a:pt x="1750" y="328"/>
                    </a:lnTo>
                    <a:lnTo>
                      <a:pt x="1742" y="324"/>
                    </a:lnTo>
                    <a:lnTo>
                      <a:pt x="1742" y="324"/>
                    </a:lnTo>
                    <a:lnTo>
                      <a:pt x="1731" y="320"/>
                    </a:lnTo>
                    <a:lnTo>
                      <a:pt x="1715" y="318"/>
                    </a:lnTo>
                    <a:lnTo>
                      <a:pt x="1676" y="313"/>
                    </a:lnTo>
                    <a:lnTo>
                      <a:pt x="1636" y="309"/>
                    </a:lnTo>
                    <a:lnTo>
                      <a:pt x="1620" y="306"/>
                    </a:lnTo>
                    <a:lnTo>
                      <a:pt x="1614" y="303"/>
                    </a:lnTo>
                    <a:lnTo>
                      <a:pt x="1611" y="302"/>
                    </a:lnTo>
                    <a:lnTo>
                      <a:pt x="1611" y="302"/>
                    </a:lnTo>
                    <a:lnTo>
                      <a:pt x="1605" y="297"/>
                    </a:lnTo>
                    <a:lnTo>
                      <a:pt x="1600" y="292"/>
                    </a:lnTo>
                    <a:lnTo>
                      <a:pt x="1596" y="284"/>
                    </a:lnTo>
                    <a:lnTo>
                      <a:pt x="1594" y="280"/>
                    </a:lnTo>
                    <a:lnTo>
                      <a:pt x="1592" y="278"/>
                    </a:lnTo>
                    <a:lnTo>
                      <a:pt x="1589" y="277"/>
                    </a:lnTo>
                    <a:lnTo>
                      <a:pt x="1583" y="277"/>
                    </a:lnTo>
                    <a:lnTo>
                      <a:pt x="1583" y="277"/>
                    </a:lnTo>
                    <a:lnTo>
                      <a:pt x="1578" y="279"/>
                    </a:lnTo>
                    <a:lnTo>
                      <a:pt x="1574" y="280"/>
                    </a:lnTo>
                    <a:lnTo>
                      <a:pt x="1571" y="286"/>
                    </a:lnTo>
                    <a:lnTo>
                      <a:pt x="1569" y="289"/>
                    </a:lnTo>
                    <a:lnTo>
                      <a:pt x="1566" y="290"/>
                    </a:lnTo>
                    <a:lnTo>
                      <a:pt x="1562" y="290"/>
                    </a:lnTo>
                    <a:lnTo>
                      <a:pt x="1556" y="290"/>
                    </a:lnTo>
                    <a:lnTo>
                      <a:pt x="1556" y="290"/>
                    </a:lnTo>
                    <a:lnTo>
                      <a:pt x="1547" y="289"/>
                    </a:lnTo>
                    <a:lnTo>
                      <a:pt x="1538" y="289"/>
                    </a:lnTo>
                    <a:lnTo>
                      <a:pt x="1517" y="292"/>
                    </a:lnTo>
                    <a:lnTo>
                      <a:pt x="1509" y="294"/>
                    </a:lnTo>
                    <a:lnTo>
                      <a:pt x="1504" y="292"/>
                    </a:lnTo>
                    <a:lnTo>
                      <a:pt x="1503" y="292"/>
                    </a:lnTo>
                    <a:lnTo>
                      <a:pt x="1503" y="290"/>
                    </a:lnTo>
                    <a:lnTo>
                      <a:pt x="1507" y="284"/>
                    </a:lnTo>
                    <a:lnTo>
                      <a:pt x="1507" y="284"/>
                    </a:lnTo>
                    <a:lnTo>
                      <a:pt x="1520" y="272"/>
                    </a:lnTo>
                    <a:lnTo>
                      <a:pt x="1528" y="264"/>
                    </a:lnTo>
                    <a:lnTo>
                      <a:pt x="1529" y="261"/>
                    </a:lnTo>
                    <a:lnTo>
                      <a:pt x="1531" y="258"/>
                    </a:lnTo>
                    <a:lnTo>
                      <a:pt x="1529" y="257"/>
                    </a:lnTo>
                    <a:lnTo>
                      <a:pt x="1527" y="255"/>
                    </a:lnTo>
                    <a:lnTo>
                      <a:pt x="1527" y="255"/>
                    </a:lnTo>
                    <a:lnTo>
                      <a:pt x="1520" y="251"/>
                    </a:lnTo>
                    <a:lnTo>
                      <a:pt x="1512" y="246"/>
                    </a:lnTo>
                    <a:lnTo>
                      <a:pt x="1506" y="245"/>
                    </a:lnTo>
                    <a:lnTo>
                      <a:pt x="1500" y="244"/>
                    </a:lnTo>
                    <a:lnTo>
                      <a:pt x="1492" y="244"/>
                    </a:lnTo>
                    <a:lnTo>
                      <a:pt x="1482" y="245"/>
                    </a:lnTo>
                    <a:lnTo>
                      <a:pt x="1482" y="245"/>
                    </a:lnTo>
                    <a:lnTo>
                      <a:pt x="1473" y="246"/>
                    </a:lnTo>
                    <a:lnTo>
                      <a:pt x="1467" y="246"/>
                    </a:lnTo>
                    <a:lnTo>
                      <a:pt x="1465" y="246"/>
                    </a:lnTo>
                    <a:lnTo>
                      <a:pt x="1464" y="245"/>
                    </a:lnTo>
                    <a:lnTo>
                      <a:pt x="1463" y="243"/>
                    </a:lnTo>
                    <a:lnTo>
                      <a:pt x="1461" y="241"/>
                    </a:lnTo>
                    <a:lnTo>
                      <a:pt x="1459" y="240"/>
                    </a:lnTo>
                    <a:lnTo>
                      <a:pt x="1453" y="240"/>
                    </a:lnTo>
                    <a:lnTo>
                      <a:pt x="1453" y="240"/>
                    </a:lnTo>
                    <a:lnTo>
                      <a:pt x="1447" y="240"/>
                    </a:lnTo>
                    <a:lnTo>
                      <a:pt x="1441" y="243"/>
                    </a:lnTo>
                    <a:lnTo>
                      <a:pt x="1433" y="246"/>
                    </a:lnTo>
                    <a:lnTo>
                      <a:pt x="1430" y="247"/>
                    </a:lnTo>
                    <a:lnTo>
                      <a:pt x="1425" y="249"/>
                    </a:lnTo>
                    <a:lnTo>
                      <a:pt x="1420" y="247"/>
                    </a:lnTo>
                    <a:lnTo>
                      <a:pt x="1413" y="245"/>
                    </a:lnTo>
                    <a:lnTo>
                      <a:pt x="1413" y="245"/>
                    </a:lnTo>
                    <a:lnTo>
                      <a:pt x="1410" y="243"/>
                    </a:lnTo>
                    <a:lnTo>
                      <a:pt x="1409" y="241"/>
                    </a:lnTo>
                    <a:lnTo>
                      <a:pt x="1409" y="240"/>
                    </a:lnTo>
                    <a:lnTo>
                      <a:pt x="1410" y="238"/>
                    </a:lnTo>
                    <a:lnTo>
                      <a:pt x="1414" y="235"/>
                    </a:lnTo>
                    <a:lnTo>
                      <a:pt x="1418" y="233"/>
                    </a:lnTo>
                    <a:lnTo>
                      <a:pt x="1420" y="232"/>
                    </a:lnTo>
                    <a:lnTo>
                      <a:pt x="1416" y="232"/>
                    </a:lnTo>
                    <a:lnTo>
                      <a:pt x="1389" y="235"/>
                    </a:lnTo>
                    <a:lnTo>
                      <a:pt x="1389" y="235"/>
                    </a:lnTo>
                    <a:lnTo>
                      <a:pt x="1355" y="240"/>
                    </a:lnTo>
                    <a:lnTo>
                      <a:pt x="1339" y="243"/>
                    </a:lnTo>
                    <a:lnTo>
                      <a:pt x="1328" y="247"/>
                    </a:lnTo>
                    <a:lnTo>
                      <a:pt x="1310" y="255"/>
                    </a:lnTo>
                    <a:lnTo>
                      <a:pt x="1310" y="255"/>
                    </a:lnTo>
                    <a:lnTo>
                      <a:pt x="1288" y="263"/>
                    </a:lnTo>
                    <a:lnTo>
                      <a:pt x="1270" y="269"/>
                    </a:lnTo>
                    <a:lnTo>
                      <a:pt x="1253" y="274"/>
                    </a:lnTo>
                    <a:lnTo>
                      <a:pt x="1236" y="279"/>
                    </a:lnTo>
                    <a:lnTo>
                      <a:pt x="1236" y="279"/>
                    </a:lnTo>
                    <a:lnTo>
                      <a:pt x="1221" y="285"/>
                    </a:lnTo>
                    <a:lnTo>
                      <a:pt x="1209" y="289"/>
                    </a:lnTo>
                    <a:lnTo>
                      <a:pt x="1203" y="290"/>
                    </a:lnTo>
                    <a:lnTo>
                      <a:pt x="1197" y="294"/>
                    </a:lnTo>
                    <a:lnTo>
                      <a:pt x="1191" y="298"/>
                    </a:lnTo>
                    <a:lnTo>
                      <a:pt x="1182" y="304"/>
                    </a:lnTo>
                    <a:lnTo>
                      <a:pt x="1182" y="304"/>
                    </a:lnTo>
                    <a:lnTo>
                      <a:pt x="1170" y="314"/>
                    </a:lnTo>
                    <a:lnTo>
                      <a:pt x="1165" y="319"/>
                    </a:lnTo>
                    <a:lnTo>
                      <a:pt x="1158" y="325"/>
                    </a:lnTo>
                    <a:lnTo>
                      <a:pt x="1137" y="338"/>
                    </a:lnTo>
                    <a:lnTo>
                      <a:pt x="1137" y="338"/>
                    </a:lnTo>
                    <a:lnTo>
                      <a:pt x="1118" y="351"/>
                    </a:lnTo>
                    <a:lnTo>
                      <a:pt x="1109" y="357"/>
                    </a:lnTo>
                    <a:lnTo>
                      <a:pt x="1105" y="363"/>
                    </a:lnTo>
                    <a:lnTo>
                      <a:pt x="1094" y="379"/>
                    </a:lnTo>
                    <a:lnTo>
                      <a:pt x="1094" y="379"/>
                    </a:lnTo>
                    <a:lnTo>
                      <a:pt x="1079" y="397"/>
                    </a:lnTo>
                    <a:lnTo>
                      <a:pt x="1069" y="410"/>
                    </a:lnTo>
                    <a:lnTo>
                      <a:pt x="1063" y="422"/>
                    </a:lnTo>
                    <a:lnTo>
                      <a:pt x="1054" y="432"/>
                    </a:lnTo>
                    <a:lnTo>
                      <a:pt x="1054" y="432"/>
                    </a:lnTo>
                    <a:lnTo>
                      <a:pt x="1045" y="442"/>
                    </a:lnTo>
                    <a:lnTo>
                      <a:pt x="1039" y="449"/>
                    </a:lnTo>
                    <a:lnTo>
                      <a:pt x="1033" y="458"/>
                    </a:lnTo>
                    <a:lnTo>
                      <a:pt x="1024" y="467"/>
                    </a:lnTo>
                    <a:lnTo>
                      <a:pt x="1024" y="467"/>
                    </a:lnTo>
                    <a:lnTo>
                      <a:pt x="1021" y="472"/>
                    </a:lnTo>
                    <a:lnTo>
                      <a:pt x="1020" y="476"/>
                    </a:lnTo>
                    <a:lnTo>
                      <a:pt x="1020" y="479"/>
                    </a:lnTo>
                    <a:lnTo>
                      <a:pt x="1021" y="483"/>
                    </a:lnTo>
                    <a:lnTo>
                      <a:pt x="1021" y="486"/>
                    </a:lnTo>
                    <a:lnTo>
                      <a:pt x="1020" y="488"/>
                    </a:lnTo>
                    <a:lnTo>
                      <a:pt x="1017" y="489"/>
                    </a:lnTo>
                    <a:lnTo>
                      <a:pt x="1010" y="492"/>
                    </a:lnTo>
                    <a:lnTo>
                      <a:pt x="1010" y="492"/>
                    </a:lnTo>
                    <a:lnTo>
                      <a:pt x="1001" y="494"/>
                    </a:lnTo>
                    <a:lnTo>
                      <a:pt x="997" y="496"/>
                    </a:lnTo>
                    <a:lnTo>
                      <a:pt x="994" y="500"/>
                    </a:lnTo>
                    <a:lnTo>
                      <a:pt x="992" y="504"/>
                    </a:lnTo>
                    <a:lnTo>
                      <a:pt x="988" y="507"/>
                    </a:lnTo>
                    <a:lnTo>
                      <a:pt x="983" y="511"/>
                    </a:lnTo>
                    <a:lnTo>
                      <a:pt x="976" y="513"/>
                    </a:lnTo>
                    <a:lnTo>
                      <a:pt x="965" y="516"/>
                    </a:lnTo>
                    <a:lnTo>
                      <a:pt x="965" y="516"/>
                    </a:lnTo>
                    <a:lnTo>
                      <a:pt x="955" y="518"/>
                    </a:lnTo>
                    <a:lnTo>
                      <a:pt x="949" y="522"/>
                    </a:lnTo>
                    <a:lnTo>
                      <a:pt x="946" y="527"/>
                    </a:lnTo>
                    <a:lnTo>
                      <a:pt x="943" y="530"/>
                    </a:lnTo>
                    <a:lnTo>
                      <a:pt x="941" y="535"/>
                    </a:lnTo>
                    <a:lnTo>
                      <a:pt x="937" y="540"/>
                    </a:lnTo>
                    <a:lnTo>
                      <a:pt x="931" y="544"/>
                    </a:lnTo>
                    <a:lnTo>
                      <a:pt x="921" y="546"/>
                    </a:lnTo>
                    <a:lnTo>
                      <a:pt x="921" y="546"/>
                    </a:lnTo>
                    <a:lnTo>
                      <a:pt x="899" y="549"/>
                    </a:lnTo>
                    <a:lnTo>
                      <a:pt x="892" y="549"/>
                    </a:lnTo>
                    <a:lnTo>
                      <a:pt x="886" y="551"/>
                    </a:lnTo>
                    <a:lnTo>
                      <a:pt x="880" y="554"/>
                    </a:lnTo>
                    <a:lnTo>
                      <a:pt x="874" y="557"/>
                    </a:lnTo>
                    <a:lnTo>
                      <a:pt x="869" y="562"/>
                    </a:lnTo>
                    <a:lnTo>
                      <a:pt x="862" y="571"/>
                    </a:lnTo>
                    <a:lnTo>
                      <a:pt x="862" y="571"/>
                    </a:lnTo>
                    <a:lnTo>
                      <a:pt x="855" y="579"/>
                    </a:lnTo>
                    <a:lnTo>
                      <a:pt x="846" y="586"/>
                    </a:lnTo>
                    <a:lnTo>
                      <a:pt x="831" y="598"/>
                    </a:lnTo>
                    <a:lnTo>
                      <a:pt x="827" y="603"/>
                    </a:lnTo>
                    <a:lnTo>
                      <a:pt x="824" y="608"/>
                    </a:lnTo>
                    <a:lnTo>
                      <a:pt x="824" y="609"/>
                    </a:lnTo>
                    <a:lnTo>
                      <a:pt x="824" y="612"/>
                    </a:lnTo>
                    <a:lnTo>
                      <a:pt x="828" y="614"/>
                    </a:lnTo>
                    <a:lnTo>
                      <a:pt x="828" y="614"/>
                    </a:lnTo>
                    <a:lnTo>
                      <a:pt x="831" y="618"/>
                    </a:lnTo>
                    <a:lnTo>
                      <a:pt x="833" y="623"/>
                    </a:lnTo>
                    <a:lnTo>
                      <a:pt x="834" y="629"/>
                    </a:lnTo>
                    <a:lnTo>
                      <a:pt x="834" y="635"/>
                    </a:lnTo>
                    <a:lnTo>
                      <a:pt x="834" y="647"/>
                    </a:lnTo>
                    <a:lnTo>
                      <a:pt x="834" y="653"/>
                    </a:lnTo>
                    <a:lnTo>
                      <a:pt x="838" y="659"/>
                    </a:lnTo>
                    <a:lnTo>
                      <a:pt x="838" y="659"/>
                    </a:lnTo>
                    <a:lnTo>
                      <a:pt x="840" y="663"/>
                    </a:lnTo>
                    <a:lnTo>
                      <a:pt x="842" y="664"/>
                    </a:lnTo>
                    <a:lnTo>
                      <a:pt x="845" y="664"/>
                    </a:lnTo>
                    <a:lnTo>
                      <a:pt x="846" y="662"/>
                    </a:lnTo>
                    <a:lnTo>
                      <a:pt x="847" y="662"/>
                    </a:lnTo>
                    <a:lnTo>
                      <a:pt x="848" y="662"/>
                    </a:lnTo>
                    <a:lnTo>
                      <a:pt x="851" y="663"/>
                    </a:lnTo>
                    <a:lnTo>
                      <a:pt x="852" y="669"/>
                    </a:lnTo>
                    <a:lnTo>
                      <a:pt x="852" y="669"/>
                    </a:lnTo>
                    <a:lnTo>
                      <a:pt x="853" y="675"/>
                    </a:lnTo>
                    <a:lnTo>
                      <a:pt x="853" y="680"/>
                    </a:lnTo>
                    <a:lnTo>
                      <a:pt x="852" y="684"/>
                    </a:lnTo>
                    <a:lnTo>
                      <a:pt x="851" y="686"/>
                    </a:lnTo>
                    <a:lnTo>
                      <a:pt x="848" y="691"/>
                    </a:lnTo>
                    <a:lnTo>
                      <a:pt x="847" y="693"/>
                    </a:lnTo>
                    <a:lnTo>
                      <a:pt x="847" y="698"/>
                    </a:lnTo>
                    <a:lnTo>
                      <a:pt x="847" y="698"/>
                    </a:lnTo>
                    <a:lnTo>
                      <a:pt x="847" y="702"/>
                    </a:lnTo>
                    <a:lnTo>
                      <a:pt x="846" y="704"/>
                    </a:lnTo>
                    <a:lnTo>
                      <a:pt x="842" y="709"/>
                    </a:lnTo>
                    <a:lnTo>
                      <a:pt x="834" y="718"/>
                    </a:lnTo>
                    <a:lnTo>
                      <a:pt x="831" y="721"/>
                    </a:lnTo>
                    <a:lnTo>
                      <a:pt x="831" y="722"/>
                    </a:lnTo>
                    <a:lnTo>
                      <a:pt x="831" y="724"/>
                    </a:lnTo>
                    <a:lnTo>
                      <a:pt x="836" y="726"/>
                    </a:lnTo>
                    <a:lnTo>
                      <a:pt x="847" y="729"/>
                    </a:lnTo>
                    <a:lnTo>
                      <a:pt x="847" y="729"/>
                    </a:lnTo>
                    <a:lnTo>
                      <a:pt x="853" y="729"/>
                    </a:lnTo>
                    <a:lnTo>
                      <a:pt x="858" y="731"/>
                    </a:lnTo>
                    <a:lnTo>
                      <a:pt x="862" y="732"/>
                    </a:lnTo>
                    <a:lnTo>
                      <a:pt x="865" y="735"/>
                    </a:lnTo>
                    <a:lnTo>
                      <a:pt x="869" y="739"/>
                    </a:lnTo>
                    <a:lnTo>
                      <a:pt x="872" y="744"/>
                    </a:lnTo>
                    <a:lnTo>
                      <a:pt x="875" y="749"/>
                    </a:lnTo>
                    <a:lnTo>
                      <a:pt x="876" y="750"/>
                    </a:lnTo>
                    <a:lnTo>
                      <a:pt x="879" y="752"/>
                    </a:lnTo>
                    <a:lnTo>
                      <a:pt x="881" y="752"/>
                    </a:lnTo>
                    <a:lnTo>
                      <a:pt x="886" y="752"/>
                    </a:lnTo>
                    <a:lnTo>
                      <a:pt x="896" y="748"/>
                    </a:lnTo>
                    <a:lnTo>
                      <a:pt x="896" y="748"/>
                    </a:lnTo>
                    <a:lnTo>
                      <a:pt x="936" y="731"/>
                    </a:lnTo>
                    <a:lnTo>
                      <a:pt x="949" y="725"/>
                    </a:lnTo>
                    <a:lnTo>
                      <a:pt x="960" y="719"/>
                    </a:lnTo>
                    <a:lnTo>
                      <a:pt x="960" y="719"/>
                    </a:lnTo>
                    <a:lnTo>
                      <a:pt x="971" y="710"/>
                    </a:lnTo>
                    <a:lnTo>
                      <a:pt x="980" y="703"/>
                    </a:lnTo>
                    <a:lnTo>
                      <a:pt x="984" y="701"/>
                    </a:lnTo>
                    <a:lnTo>
                      <a:pt x="989" y="698"/>
                    </a:lnTo>
                    <a:lnTo>
                      <a:pt x="994" y="698"/>
                    </a:lnTo>
                    <a:lnTo>
                      <a:pt x="1000" y="698"/>
                    </a:lnTo>
                    <a:lnTo>
                      <a:pt x="1000" y="698"/>
                    </a:lnTo>
                    <a:lnTo>
                      <a:pt x="1005" y="699"/>
                    </a:lnTo>
                    <a:lnTo>
                      <a:pt x="1009" y="701"/>
                    </a:lnTo>
                    <a:lnTo>
                      <a:pt x="1014" y="701"/>
                    </a:lnTo>
                    <a:lnTo>
                      <a:pt x="1016" y="703"/>
                    </a:lnTo>
                    <a:lnTo>
                      <a:pt x="1018" y="705"/>
                    </a:lnTo>
                    <a:lnTo>
                      <a:pt x="1024" y="719"/>
                    </a:lnTo>
                    <a:lnTo>
                      <a:pt x="1024" y="719"/>
                    </a:lnTo>
                    <a:lnTo>
                      <a:pt x="1029" y="730"/>
                    </a:lnTo>
                    <a:lnTo>
                      <a:pt x="1033" y="733"/>
                    </a:lnTo>
                    <a:lnTo>
                      <a:pt x="1037" y="738"/>
                    </a:lnTo>
                    <a:lnTo>
                      <a:pt x="1044" y="753"/>
                    </a:lnTo>
                    <a:lnTo>
                      <a:pt x="1044" y="753"/>
                    </a:lnTo>
                    <a:lnTo>
                      <a:pt x="1056" y="775"/>
                    </a:lnTo>
                    <a:lnTo>
                      <a:pt x="1068" y="794"/>
                    </a:lnTo>
                    <a:lnTo>
                      <a:pt x="1073" y="804"/>
                    </a:lnTo>
                    <a:lnTo>
                      <a:pt x="1075" y="811"/>
                    </a:lnTo>
                    <a:lnTo>
                      <a:pt x="1075" y="817"/>
                    </a:lnTo>
                    <a:lnTo>
                      <a:pt x="1075" y="820"/>
                    </a:lnTo>
                    <a:lnTo>
                      <a:pt x="1073" y="822"/>
                    </a:lnTo>
                    <a:lnTo>
                      <a:pt x="1073" y="822"/>
                    </a:lnTo>
                    <a:lnTo>
                      <a:pt x="1071" y="824"/>
                    </a:lnTo>
                    <a:lnTo>
                      <a:pt x="1071" y="827"/>
                    </a:lnTo>
                    <a:lnTo>
                      <a:pt x="1072" y="829"/>
                    </a:lnTo>
                    <a:lnTo>
                      <a:pt x="1072" y="831"/>
                    </a:lnTo>
                    <a:lnTo>
                      <a:pt x="1071" y="832"/>
                    </a:lnTo>
                    <a:lnTo>
                      <a:pt x="1058" y="837"/>
                    </a:lnTo>
                    <a:lnTo>
                      <a:pt x="1058" y="837"/>
                    </a:lnTo>
                    <a:lnTo>
                      <a:pt x="1050" y="840"/>
                    </a:lnTo>
                    <a:lnTo>
                      <a:pt x="1040" y="843"/>
                    </a:lnTo>
                    <a:lnTo>
                      <a:pt x="1024" y="846"/>
                    </a:lnTo>
                    <a:lnTo>
                      <a:pt x="1018" y="848"/>
                    </a:lnTo>
                    <a:lnTo>
                      <a:pt x="1016" y="849"/>
                    </a:lnTo>
                    <a:lnTo>
                      <a:pt x="1016" y="849"/>
                    </a:lnTo>
                    <a:lnTo>
                      <a:pt x="1016" y="850"/>
                    </a:lnTo>
                    <a:lnTo>
                      <a:pt x="1020" y="851"/>
                    </a:lnTo>
                    <a:lnTo>
                      <a:pt x="1020" y="851"/>
                    </a:lnTo>
                    <a:lnTo>
                      <a:pt x="1024" y="854"/>
                    </a:lnTo>
                    <a:lnTo>
                      <a:pt x="1028" y="859"/>
                    </a:lnTo>
                    <a:lnTo>
                      <a:pt x="1032" y="867"/>
                    </a:lnTo>
                    <a:lnTo>
                      <a:pt x="1035" y="872"/>
                    </a:lnTo>
                    <a:lnTo>
                      <a:pt x="1038" y="876"/>
                    </a:lnTo>
                    <a:lnTo>
                      <a:pt x="1043" y="877"/>
                    </a:lnTo>
                    <a:lnTo>
                      <a:pt x="1049" y="876"/>
                    </a:lnTo>
                    <a:lnTo>
                      <a:pt x="1049" y="876"/>
                    </a:lnTo>
                    <a:lnTo>
                      <a:pt x="1062" y="872"/>
                    </a:lnTo>
                    <a:lnTo>
                      <a:pt x="1073" y="868"/>
                    </a:lnTo>
                    <a:lnTo>
                      <a:pt x="1077" y="866"/>
                    </a:lnTo>
                    <a:lnTo>
                      <a:pt x="1079" y="863"/>
                    </a:lnTo>
                    <a:lnTo>
                      <a:pt x="1079" y="860"/>
                    </a:lnTo>
                    <a:lnTo>
                      <a:pt x="1079" y="856"/>
                    </a:lnTo>
                    <a:lnTo>
                      <a:pt x="1079" y="856"/>
                    </a:lnTo>
                    <a:lnTo>
                      <a:pt x="1077" y="852"/>
                    </a:lnTo>
                    <a:lnTo>
                      <a:pt x="1077" y="846"/>
                    </a:lnTo>
                    <a:lnTo>
                      <a:pt x="1078" y="837"/>
                    </a:lnTo>
                    <a:lnTo>
                      <a:pt x="1078" y="833"/>
                    </a:lnTo>
                    <a:lnTo>
                      <a:pt x="1080" y="831"/>
                    </a:lnTo>
                    <a:lnTo>
                      <a:pt x="1081" y="829"/>
                    </a:lnTo>
                    <a:lnTo>
                      <a:pt x="1084" y="832"/>
                    </a:lnTo>
                    <a:lnTo>
                      <a:pt x="1084" y="832"/>
                    </a:lnTo>
                    <a:lnTo>
                      <a:pt x="1084" y="835"/>
                    </a:lnTo>
                    <a:lnTo>
                      <a:pt x="1084" y="840"/>
                    </a:lnTo>
                    <a:lnTo>
                      <a:pt x="1081" y="848"/>
                    </a:lnTo>
                    <a:lnTo>
                      <a:pt x="1080" y="851"/>
                    </a:lnTo>
                    <a:lnTo>
                      <a:pt x="1081" y="854"/>
                    </a:lnTo>
                    <a:lnTo>
                      <a:pt x="1086" y="856"/>
                    </a:lnTo>
                    <a:lnTo>
                      <a:pt x="1094" y="856"/>
                    </a:lnTo>
                    <a:lnTo>
                      <a:pt x="1094" y="856"/>
                    </a:lnTo>
                    <a:lnTo>
                      <a:pt x="1109" y="856"/>
                    </a:lnTo>
                    <a:lnTo>
                      <a:pt x="1120" y="856"/>
                    </a:lnTo>
                    <a:lnTo>
                      <a:pt x="1124" y="855"/>
                    </a:lnTo>
                    <a:lnTo>
                      <a:pt x="1128" y="854"/>
                    </a:lnTo>
                    <a:lnTo>
                      <a:pt x="1130" y="850"/>
                    </a:lnTo>
                    <a:lnTo>
                      <a:pt x="1132" y="846"/>
                    </a:lnTo>
                    <a:lnTo>
                      <a:pt x="1132" y="846"/>
                    </a:lnTo>
                    <a:lnTo>
                      <a:pt x="1134" y="843"/>
                    </a:lnTo>
                    <a:lnTo>
                      <a:pt x="1132" y="839"/>
                    </a:lnTo>
                    <a:lnTo>
                      <a:pt x="1130" y="837"/>
                    </a:lnTo>
                    <a:lnTo>
                      <a:pt x="1130" y="835"/>
                    </a:lnTo>
                    <a:lnTo>
                      <a:pt x="1131" y="834"/>
                    </a:lnTo>
                    <a:lnTo>
                      <a:pt x="1142" y="832"/>
                    </a:lnTo>
                    <a:lnTo>
                      <a:pt x="1142" y="832"/>
                    </a:lnTo>
                    <a:lnTo>
                      <a:pt x="1157" y="829"/>
                    </a:lnTo>
                    <a:lnTo>
                      <a:pt x="1164" y="829"/>
                    </a:lnTo>
                    <a:lnTo>
                      <a:pt x="1171" y="829"/>
                    </a:lnTo>
                    <a:lnTo>
                      <a:pt x="1182" y="827"/>
                    </a:lnTo>
                    <a:lnTo>
                      <a:pt x="1182" y="827"/>
                    </a:lnTo>
                    <a:lnTo>
                      <a:pt x="1193" y="824"/>
                    </a:lnTo>
                    <a:lnTo>
                      <a:pt x="1197" y="824"/>
                    </a:lnTo>
                    <a:lnTo>
                      <a:pt x="1199" y="823"/>
                    </a:lnTo>
                    <a:lnTo>
                      <a:pt x="1200" y="822"/>
                    </a:lnTo>
                    <a:lnTo>
                      <a:pt x="1202" y="817"/>
                    </a:lnTo>
                    <a:lnTo>
                      <a:pt x="1202" y="803"/>
                    </a:lnTo>
                    <a:lnTo>
                      <a:pt x="1202" y="803"/>
                    </a:lnTo>
                    <a:lnTo>
                      <a:pt x="1200" y="786"/>
                    </a:lnTo>
                    <a:lnTo>
                      <a:pt x="1199" y="776"/>
                    </a:lnTo>
                    <a:lnTo>
                      <a:pt x="1199" y="766"/>
                    </a:lnTo>
                    <a:lnTo>
                      <a:pt x="1202" y="753"/>
                    </a:lnTo>
                    <a:lnTo>
                      <a:pt x="1202" y="753"/>
                    </a:lnTo>
                    <a:lnTo>
                      <a:pt x="1203" y="744"/>
                    </a:lnTo>
                    <a:lnTo>
                      <a:pt x="1203" y="738"/>
                    </a:lnTo>
                    <a:lnTo>
                      <a:pt x="1204" y="730"/>
                    </a:lnTo>
                    <a:lnTo>
                      <a:pt x="1204" y="727"/>
                    </a:lnTo>
                    <a:lnTo>
                      <a:pt x="1206" y="725"/>
                    </a:lnTo>
                    <a:lnTo>
                      <a:pt x="1210" y="721"/>
                    </a:lnTo>
                    <a:lnTo>
                      <a:pt x="1216" y="719"/>
                    </a:lnTo>
                    <a:lnTo>
                      <a:pt x="1216" y="719"/>
                    </a:lnTo>
                    <a:lnTo>
                      <a:pt x="1233" y="710"/>
                    </a:lnTo>
                    <a:lnTo>
                      <a:pt x="1238" y="707"/>
                    </a:lnTo>
                    <a:lnTo>
                      <a:pt x="1245" y="698"/>
                    </a:lnTo>
                    <a:lnTo>
                      <a:pt x="1245" y="698"/>
                    </a:lnTo>
                    <a:lnTo>
                      <a:pt x="1251" y="694"/>
                    </a:lnTo>
                    <a:lnTo>
                      <a:pt x="1257" y="692"/>
                    </a:lnTo>
                    <a:lnTo>
                      <a:pt x="1268" y="691"/>
                    </a:lnTo>
                    <a:lnTo>
                      <a:pt x="1272" y="690"/>
                    </a:lnTo>
                    <a:lnTo>
                      <a:pt x="1273" y="690"/>
                    </a:lnTo>
                    <a:lnTo>
                      <a:pt x="1273" y="688"/>
                    </a:lnTo>
                    <a:lnTo>
                      <a:pt x="1271" y="685"/>
                    </a:lnTo>
                    <a:lnTo>
                      <a:pt x="1266" y="679"/>
                    </a:lnTo>
                    <a:lnTo>
                      <a:pt x="1266" y="679"/>
                    </a:lnTo>
                    <a:lnTo>
                      <a:pt x="1254" y="665"/>
                    </a:lnTo>
                    <a:lnTo>
                      <a:pt x="1247" y="656"/>
                    </a:lnTo>
                    <a:lnTo>
                      <a:pt x="1240" y="650"/>
                    </a:lnTo>
                    <a:lnTo>
                      <a:pt x="1236" y="646"/>
                    </a:lnTo>
                    <a:lnTo>
                      <a:pt x="1231" y="645"/>
                    </a:lnTo>
                    <a:lnTo>
                      <a:pt x="1231" y="645"/>
                    </a:lnTo>
                    <a:lnTo>
                      <a:pt x="1226" y="643"/>
                    </a:lnTo>
                    <a:lnTo>
                      <a:pt x="1222" y="643"/>
                    </a:lnTo>
                    <a:lnTo>
                      <a:pt x="1215" y="645"/>
                    </a:lnTo>
                    <a:lnTo>
                      <a:pt x="1213" y="645"/>
                    </a:lnTo>
                    <a:lnTo>
                      <a:pt x="1210" y="643"/>
                    </a:lnTo>
                    <a:lnTo>
                      <a:pt x="1209" y="640"/>
                    </a:lnTo>
                    <a:lnTo>
                      <a:pt x="1206" y="635"/>
                    </a:lnTo>
                    <a:lnTo>
                      <a:pt x="1206" y="635"/>
                    </a:lnTo>
                    <a:lnTo>
                      <a:pt x="1200" y="612"/>
                    </a:lnTo>
                    <a:lnTo>
                      <a:pt x="1199" y="602"/>
                    </a:lnTo>
                    <a:lnTo>
                      <a:pt x="1202" y="590"/>
                    </a:lnTo>
                    <a:lnTo>
                      <a:pt x="1202" y="590"/>
                    </a:lnTo>
                    <a:lnTo>
                      <a:pt x="1204" y="583"/>
                    </a:lnTo>
                    <a:lnTo>
                      <a:pt x="1208" y="574"/>
                    </a:lnTo>
                    <a:lnTo>
                      <a:pt x="1213" y="567"/>
                    </a:lnTo>
                    <a:lnTo>
                      <a:pt x="1219" y="560"/>
                    </a:lnTo>
                    <a:lnTo>
                      <a:pt x="1225" y="552"/>
                    </a:lnTo>
                    <a:lnTo>
                      <a:pt x="1231" y="546"/>
                    </a:lnTo>
                    <a:lnTo>
                      <a:pt x="1238" y="540"/>
                    </a:lnTo>
                    <a:lnTo>
                      <a:pt x="1245" y="535"/>
                    </a:lnTo>
                    <a:lnTo>
                      <a:pt x="1245" y="535"/>
                    </a:lnTo>
                    <a:lnTo>
                      <a:pt x="1254" y="533"/>
                    </a:lnTo>
                    <a:lnTo>
                      <a:pt x="1261" y="530"/>
                    </a:lnTo>
                    <a:lnTo>
                      <a:pt x="1276" y="527"/>
                    </a:lnTo>
                    <a:lnTo>
                      <a:pt x="1283" y="526"/>
                    </a:lnTo>
                    <a:lnTo>
                      <a:pt x="1288" y="523"/>
                    </a:lnTo>
                    <a:lnTo>
                      <a:pt x="1293" y="521"/>
                    </a:lnTo>
                    <a:lnTo>
                      <a:pt x="1295" y="516"/>
                    </a:lnTo>
                    <a:lnTo>
                      <a:pt x="1295" y="516"/>
                    </a:lnTo>
                    <a:lnTo>
                      <a:pt x="1297" y="512"/>
                    </a:lnTo>
                    <a:lnTo>
                      <a:pt x="1300" y="509"/>
                    </a:lnTo>
                    <a:lnTo>
                      <a:pt x="1305" y="503"/>
                    </a:lnTo>
                    <a:lnTo>
                      <a:pt x="1308" y="498"/>
                    </a:lnTo>
                    <a:lnTo>
                      <a:pt x="1310" y="495"/>
                    </a:lnTo>
                    <a:lnTo>
                      <a:pt x="1310" y="492"/>
                    </a:lnTo>
                    <a:lnTo>
                      <a:pt x="1310" y="492"/>
                    </a:lnTo>
                    <a:lnTo>
                      <a:pt x="1310" y="484"/>
                    </a:lnTo>
                    <a:lnTo>
                      <a:pt x="1308" y="477"/>
                    </a:lnTo>
                    <a:lnTo>
                      <a:pt x="1308" y="470"/>
                    </a:lnTo>
                    <a:lnTo>
                      <a:pt x="1308" y="466"/>
                    </a:lnTo>
                    <a:lnTo>
                      <a:pt x="1310" y="462"/>
                    </a:lnTo>
                    <a:lnTo>
                      <a:pt x="1310" y="462"/>
                    </a:lnTo>
                    <a:lnTo>
                      <a:pt x="1313" y="455"/>
                    </a:lnTo>
                    <a:lnTo>
                      <a:pt x="1317" y="448"/>
                    </a:lnTo>
                    <a:lnTo>
                      <a:pt x="1319" y="444"/>
                    </a:lnTo>
                    <a:lnTo>
                      <a:pt x="1323" y="442"/>
                    </a:lnTo>
                    <a:lnTo>
                      <a:pt x="1328" y="439"/>
                    </a:lnTo>
                    <a:lnTo>
                      <a:pt x="1335" y="437"/>
                    </a:lnTo>
                    <a:lnTo>
                      <a:pt x="1335" y="437"/>
                    </a:lnTo>
                    <a:lnTo>
                      <a:pt x="1345" y="433"/>
                    </a:lnTo>
                    <a:lnTo>
                      <a:pt x="1350" y="431"/>
                    </a:lnTo>
                    <a:lnTo>
                      <a:pt x="1352" y="431"/>
                    </a:lnTo>
                    <a:lnTo>
                      <a:pt x="1356" y="431"/>
                    </a:lnTo>
                    <a:lnTo>
                      <a:pt x="1369" y="432"/>
                    </a:lnTo>
                    <a:lnTo>
                      <a:pt x="1369" y="432"/>
                    </a:lnTo>
                    <a:lnTo>
                      <a:pt x="1384" y="434"/>
                    </a:lnTo>
                    <a:lnTo>
                      <a:pt x="1395" y="436"/>
                    </a:lnTo>
                    <a:lnTo>
                      <a:pt x="1402" y="437"/>
                    </a:lnTo>
                    <a:lnTo>
                      <a:pt x="1406" y="439"/>
                    </a:lnTo>
                    <a:lnTo>
                      <a:pt x="1408" y="442"/>
                    </a:lnTo>
                    <a:lnTo>
                      <a:pt x="1408" y="442"/>
                    </a:lnTo>
                    <a:lnTo>
                      <a:pt x="1412" y="445"/>
                    </a:lnTo>
                    <a:lnTo>
                      <a:pt x="1415" y="447"/>
                    </a:lnTo>
                    <a:lnTo>
                      <a:pt x="1420" y="448"/>
                    </a:lnTo>
                    <a:lnTo>
                      <a:pt x="1421" y="448"/>
                    </a:lnTo>
                    <a:lnTo>
                      <a:pt x="1421" y="450"/>
                    </a:lnTo>
                    <a:lnTo>
                      <a:pt x="1419" y="462"/>
                    </a:lnTo>
                    <a:lnTo>
                      <a:pt x="1419" y="462"/>
                    </a:lnTo>
                    <a:lnTo>
                      <a:pt x="1414" y="475"/>
                    </a:lnTo>
                    <a:lnTo>
                      <a:pt x="1413" y="482"/>
                    </a:lnTo>
                    <a:lnTo>
                      <a:pt x="1412" y="484"/>
                    </a:lnTo>
                    <a:lnTo>
                      <a:pt x="1409" y="486"/>
                    </a:lnTo>
                    <a:lnTo>
                      <a:pt x="1398" y="492"/>
                    </a:lnTo>
                    <a:lnTo>
                      <a:pt x="1398" y="492"/>
                    </a:lnTo>
                    <a:lnTo>
                      <a:pt x="1379" y="503"/>
                    </a:lnTo>
                    <a:lnTo>
                      <a:pt x="1359" y="516"/>
                    </a:lnTo>
                    <a:lnTo>
                      <a:pt x="1359" y="516"/>
                    </a:lnTo>
                    <a:lnTo>
                      <a:pt x="1352" y="521"/>
                    </a:lnTo>
                    <a:lnTo>
                      <a:pt x="1347" y="523"/>
                    </a:lnTo>
                    <a:lnTo>
                      <a:pt x="1339" y="527"/>
                    </a:lnTo>
                    <a:lnTo>
                      <a:pt x="1335" y="528"/>
                    </a:lnTo>
                    <a:lnTo>
                      <a:pt x="1331" y="530"/>
                    </a:lnTo>
                    <a:lnTo>
                      <a:pt x="1328" y="534"/>
                    </a:lnTo>
                    <a:lnTo>
                      <a:pt x="1324" y="540"/>
                    </a:lnTo>
                    <a:lnTo>
                      <a:pt x="1324" y="540"/>
                    </a:lnTo>
                    <a:lnTo>
                      <a:pt x="1322" y="547"/>
                    </a:lnTo>
                    <a:lnTo>
                      <a:pt x="1321" y="552"/>
                    </a:lnTo>
                    <a:lnTo>
                      <a:pt x="1321" y="556"/>
                    </a:lnTo>
                    <a:lnTo>
                      <a:pt x="1321" y="560"/>
                    </a:lnTo>
                    <a:lnTo>
                      <a:pt x="1323" y="567"/>
                    </a:lnTo>
                    <a:lnTo>
                      <a:pt x="1324" y="571"/>
                    </a:lnTo>
                    <a:lnTo>
                      <a:pt x="1324" y="575"/>
                    </a:lnTo>
                    <a:lnTo>
                      <a:pt x="1324" y="575"/>
                    </a:lnTo>
                    <a:lnTo>
                      <a:pt x="1325" y="580"/>
                    </a:lnTo>
                    <a:lnTo>
                      <a:pt x="1328" y="584"/>
                    </a:lnTo>
                    <a:lnTo>
                      <a:pt x="1335" y="590"/>
                    </a:lnTo>
                    <a:lnTo>
                      <a:pt x="1338" y="594"/>
                    </a:lnTo>
                    <a:lnTo>
                      <a:pt x="1339" y="598"/>
                    </a:lnTo>
                    <a:lnTo>
                      <a:pt x="1338" y="606"/>
                    </a:lnTo>
                    <a:lnTo>
                      <a:pt x="1335" y="614"/>
                    </a:lnTo>
                    <a:lnTo>
                      <a:pt x="1335" y="614"/>
                    </a:lnTo>
                    <a:lnTo>
                      <a:pt x="1330" y="624"/>
                    </a:lnTo>
                    <a:lnTo>
                      <a:pt x="1328" y="633"/>
                    </a:lnTo>
                    <a:lnTo>
                      <a:pt x="1328" y="639"/>
                    </a:lnTo>
                    <a:lnTo>
                      <a:pt x="1329" y="642"/>
                    </a:lnTo>
                    <a:lnTo>
                      <a:pt x="1331" y="646"/>
                    </a:lnTo>
                    <a:lnTo>
                      <a:pt x="1335" y="648"/>
                    </a:lnTo>
                    <a:lnTo>
                      <a:pt x="1339" y="650"/>
                    </a:lnTo>
                    <a:lnTo>
                      <a:pt x="1345" y="650"/>
                    </a:lnTo>
                    <a:lnTo>
                      <a:pt x="1345" y="650"/>
                    </a:lnTo>
                    <a:lnTo>
                      <a:pt x="1359" y="651"/>
                    </a:lnTo>
                    <a:lnTo>
                      <a:pt x="1389" y="654"/>
                    </a:lnTo>
                    <a:lnTo>
                      <a:pt x="1389" y="654"/>
                    </a:lnTo>
                    <a:lnTo>
                      <a:pt x="1399" y="656"/>
                    </a:lnTo>
                    <a:lnTo>
                      <a:pt x="1408" y="659"/>
                    </a:lnTo>
                    <a:lnTo>
                      <a:pt x="1419" y="664"/>
                    </a:lnTo>
                    <a:lnTo>
                      <a:pt x="1424" y="667"/>
                    </a:lnTo>
                    <a:lnTo>
                      <a:pt x="1429" y="668"/>
                    </a:lnTo>
                    <a:lnTo>
                      <a:pt x="1435" y="667"/>
                    </a:lnTo>
                    <a:lnTo>
                      <a:pt x="1443" y="664"/>
                    </a:lnTo>
                    <a:lnTo>
                      <a:pt x="1443" y="664"/>
                    </a:lnTo>
                    <a:lnTo>
                      <a:pt x="1453" y="660"/>
                    </a:lnTo>
                    <a:lnTo>
                      <a:pt x="1463" y="658"/>
                    </a:lnTo>
                    <a:lnTo>
                      <a:pt x="1482" y="654"/>
                    </a:lnTo>
                    <a:lnTo>
                      <a:pt x="1501" y="652"/>
                    </a:lnTo>
                    <a:lnTo>
                      <a:pt x="1518" y="650"/>
                    </a:lnTo>
                    <a:lnTo>
                      <a:pt x="1518" y="650"/>
                    </a:lnTo>
                    <a:lnTo>
                      <a:pt x="1526" y="647"/>
                    </a:lnTo>
                    <a:lnTo>
                      <a:pt x="1532" y="645"/>
                    </a:lnTo>
                    <a:lnTo>
                      <a:pt x="1539" y="640"/>
                    </a:lnTo>
                    <a:lnTo>
                      <a:pt x="1543" y="639"/>
                    </a:lnTo>
                    <a:lnTo>
                      <a:pt x="1547" y="639"/>
                    </a:lnTo>
                    <a:lnTo>
                      <a:pt x="1554" y="640"/>
                    </a:lnTo>
                    <a:lnTo>
                      <a:pt x="1561" y="645"/>
                    </a:lnTo>
                    <a:lnTo>
                      <a:pt x="1561" y="645"/>
                    </a:lnTo>
                    <a:lnTo>
                      <a:pt x="1577" y="653"/>
                    </a:lnTo>
                    <a:lnTo>
                      <a:pt x="1589" y="657"/>
                    </a:lnTo>
                    <a:lnTo>
                      <a:pt x="1596" y="659"/>
                    </a:lnTo>
                    <a:lnTo>
                      <a:pt x="1601" y="659"/>
                    </a:lnTo>
                    <a:lnTo>
                      <a:pt x="1601" y="659"/>
                    </a:lnTo>
                    <a:lnTo>
                      <a:pt x="1605" y="659"/>
                    </a:lnTo>
                    <a:lnTo>
                      <a:pt x="1609" y="662"/>
                    </a:lnTo>
                    <a:lnTo>
                      <a:pt x="1613" y="664"/>
                    </a:lnTo>
                    <a:lnTo>
                      <a:pt x="1614" y="668"/>
                    </a:lnTo>
                    <a:lnTo>
                      <a:pt x="1614" y="668"/>
                    </a:lnTo>
                    <a:lnTo>
                      <a:pt x="1614" y="670"/>
                    </a:lnTo>
                    <a:lnTo>
                      <a:pt x="1612" y="670"/>
                    </a:lnTo>
                    <a:lnTo>
                      <a:pt x="1606" y="671"/>
                    </a:lnTo>
                    <a:lnTo>
                      <a:pt x="1595" y="671"/>
                    </a:lnTo>
                    <a:lnTo>
                      <a:pt x="1580" y="674"/>
                    </a:lnTo>
                    <a:lnTo>
                      <a:pt x="1580" y="674"/>
                    </a:lnTo>
                    <a:lnTo>
                      <a:pt x="1574" y="676"/>
                    </a:lnTo>
                    <a:lnTo>
                      <a:pt x="1569" y="679"/>
                    </a:lnTo>
                    <a:lnTo>
                      <a:pt x="1562" y="684"/>
                    </a:lnTo>
                    <a:lnTo>
                      <a:pt x="1556" y="687"/>
                    </a:lnTo>
                    <a:lnTo>
                      <a:pt x="1552" y="688"/>
                    </a:lnTo>
                    <a:lnTo>
                      <a:pt x="1546" y="688"/>
                    </a:lnTo>
                    <a:lnTo>
                      <a:pt x="1546" y="688"/>
                    </a:lnTo>
                    <a:lnTo>
                      <a:pt x="1532" y="688"/>
                    </a:lnTo>
                    <a:lnTo>
                      <a:pt x="1511" y="686"/>
                    </a:lnTo>
                    <a:lnTo>
                      <a:pt x="1511" y="686"/>
                    </a:lnTo>
                    <a:lnTo>
                      <a:pt x="1503" y="685"/>
                    </a:lnTo>
                    <a:lnTo>
                      <a:pt x="1498" y="682"/>
                    </a:lnTo>
                    <a:lnTo>
                      <a:pt x="1489" y="679"/>
                    </a:lnTo>
                    <a:lnTo>
                      <a:pt x="1486" y="677"/>
                    </a:lnTo>
                    <a:lnTo>
                      <a:pt x="1482" y="676"/>
                    </a:lnTo>
                    <a:lnTo>
                      <a:pt x="1478" y="677"/>
                    </a:lnTo>
                    <a:lnTo>
                      <a:pt x="1472" y="679"/>
                    </a:lnTo>
                    <a:lnTo>
                      <a:pt x="1472" y="679"/>
                    </a:lnTo>
                    <a:lnTo>
                      <a:pt x="1463" y="682"/>
                    </a:lnTo>
                    <a:lnTo>
                      <a:pt x="1456" y="682"/>
                    </a:lnTo>
                    <a:lnTo>
                      <a:pt x="1449" y="684"/>
                    </a:lnTo>
                    <a:lnTo>
                      <a:pt x="1438" y="688"/>
                    </a:lnTo>
                    <a:lnTo>
                      <a:pt x="1438" y="688"/>
                    </a:lnTo>
                    <a:lnTo>
                      <a:pt x="1431" y="692"/>
                    </a:lnTo>
                    <a:lnTo>
                      <a:pt x="1425" y="693"/>
                    </a:lnTo>
                    <a:lnTo>
                      <a:pt x="1414" y="694"/>
                    </a:lnTo>
                    <a:lnTo>
                      <a:pt x="1412" y="696"/>
                    </a:lnTo>
                    <a:lnTo>
                      <a:pt x="1410" y="698"/>
                    </a:lnTo>
                    <a:lnTo>
                      <a:pt x="1410" y="702"/>
                    </a:lnTo>
                    <a:lnTo>
                      <a:pt x="1413" y="708"/>
                    </a:lnTo>
                    <a:lnTo>
                      <a:pt x="1413" y="708"/>
                    </a:lnTo>
                    <a:lnTo>
                      <a:pt x="1419" y="721"/>
                    </a:lnTo>
                    <a:lnTo>
                      <a:pt x="1421" y="731"/>
                    </a:lnTo>
                    <a:lnTo>
                      <a:pt x="1422" y="733"/>
                    </a:lnTo>
                    <a:lnTo>
                      <a:pt x="1425" y="736"/>
                    </a:lnTo>
                    <a:lnTo>
                      <a:pt x="1429" y="737"/>
                    </a:lnTo>
                    <a:lnTo>
                      <a:pt x="1433" y="738"/>
                    </a:lnTo>
                    <a:lnTo>
                      <a:pt x="1433" y="738"/>
                    </a:lnTo>
                    <a:lnTo>
                      <a:pt x="1442" y="739"/>
                    </a:lnTo>
                    <a:lnTo>
                      <a:pt x="1446" y="741"/>
                    </a:lnTo>
                    <a:lnTo>
                      <a:pt x="1448" y="742"/>
                    </a:lnTo>
                    <a:lnTo>
                      <a:pt x="1450" y="744"/>
                    </a:lnTo>
                    <a:lnTo>
                      <a:pt x="1452" y="747"/>
                    </a:lnTo>
                    <a:lnTo>
                      <a:pt x="1453" y="753"/>
                    </a:lnTo>
                    <a:lnTo>
                      <a:pt x="1453" y="753"/>
                    </a:lnTo>
                    <a:lnTo>
                      <a:pt x="1454" y="760"/>
                    </a:lnTo>
                    <a:lnTo>
                      <a:pt x="1456" y="769"/>
                    </a:lnTo>
                    <a:lnTo>
                      <a:pt x="1456" y="772"/>
                    </a:lnTo>
                    <a:lnTo>
                      <a:pt x="1456" y="776"/>
                    </a:lnTo>
                    <a:lnTo>
                      <a:pt x="1455" y="780"/>
                    </a:lnTo>
                    <a:lnTo>
                      <a:pt x="1453" y="782"/>
                    </a:lnTo>
                    <a:lnTo>
                      <a:pt x="1453" y="782"/>
                    </a:lnTo>
                    <a:lnTo>
                      <a:pt x="1449" y="784"/>
                    </a:lnTo>
                    <a:lnTo>
                      <a:pt x="1448" y="787"/>
                    </a:lnTo>
                    <a:lnTo>
                      <a:pt x="1444" y="792"/>
                    </a:lnTo>
                    <a:lnTo>
                      <a:pt x="1443" y="793"/>
                    </a:lnTo>
                    <a:lnTo>
                      <a:pt x="1441" y="794"/>
                    </a:lnTo>
                    <a:lnTo>
                      <a:pt x="1438" y="794"/>
                    </a:lnTo>
                    <a:lnTo>
                      <a:pt x="1433" y="792"/>
                    </a:lnTo>
                    <a:lnTo>
                      <a:pt x="1433" y="792"/>
                    </a:lnTo>
                    <a:lnTo>
                      <a:pt x="1425" y="788"/>
                    </a:lnTo>
                    <a:lnTo>
                      <a:pt x="1421" y="784"/>
                    </a:lnTo>
                    <a:lnTo>
                      <a:pt x="1419" y="781"/>
                    </a:lnTo>
                    <a:lnTo>
                      <a:pt x="1413" y="777"/>
                    </a:lnTo>
                    <a:lnTo>
                      <a:pt x="1413" y="777"/>
                    </a:lnTo>
                    <a:lnTo>
                      <a:pt x="1410" y="775"/>
                    </a:lnTo>
                    <a:lnTo>
                      <a:pt x="1407" y="772"/>
                    </a:lnTo>
                    <a:lnTo>
                      <a:pt x="1402" y="766"/>
                    </a:lnTo>
                    <a:lnTo>
                      <a:pt x="1397" y="760"/>
                    </a:lnTo>
                    <a:lnTo>
                      <a:pt x="1396" y="759"/>
                    </a:lnTo>
                    <a:lnTo>
                      <a:pt x="1393" y="758"/>
                    </a:lnTo>
                    <a:lnTo>
                      <a:pt x="1393" y="758"/>
                    </a:lnTo>
                    <a:lnTo>
                      <a:pt x="1387" y="759"/>
                    </a:lnTo>
                    <a:lnTo>
                      <a:pt x="1378" y="761"/>
                    </a:lnTo>
                    <a:lnTo>
                      <a:pt x="1368" y="764"/>
                    </a:lnTo>
                    <a:lnTo>
                      <a:pt x="1365" y="766"/>
                    </a:lnTo>
                    <a:lnTo>
                      <a:pt x="1364" y="767"/>
                    </a:lnTo>
                    <a:lnTo>
                      <a:pt x="1364" y="767"/>
                    </a:lnTo>
                    <a:lnTo>
                      <a:pt x="1364" y="773"/>
                    </a:lnTo>
                    <a:lnTo>
                      <a:pt x="1359" y="792"/>
                    </a:lnTo>
                    <a:lnTo>
                      <a:pt x="1359" y="792"/>
                    </a:lnTo>
                    <a:lnTo>
                      <a:pt x="1357" y="799"/>
                    </a:lnTo>
                    <a:lnTo>
                      <a:pt x="1353" y="803"/>
                    </a:lnTo>
                    <a:lnTo>
                      <a:pt x="1351" y="804"/>
                    </a:lnTo>
                    <a:lnTo>
                      <a:pt x="1348" y="804"/>
                    </a:lnTo>
                    <a:lnTo>
                      <a:pt x="1347" y="804"/>
                    </a:lnTo>
                    <a:lnTo>
                      <a:pt x="1347" y="805"/>
                    </a:lnTo>
                    <a:lnTo>
                      <a:pt x="1352" y="815"/>
                    </a:lnTo>
                    <a:lnTo>
                      <a:pt x="1352" y="815"/>
                    </a:lnTo>
                    <a:lnTo>
                      <a:pt x="1361" y="831"/>
                    </a:lnTo>
                    <a:lnTo>
                      <a:pt x="1362" y="835"/>
                    </a:lnTo>
                    <a:lnTo>
                      <a:pt x="1363" y="840"/>
                    </a:lnTo>
                    <a:lnTo>
                      <a:pt x="1363" y="845"/>
                    </a:lnTo>
                    <a:lnTo>
                      <a:pt x="1362" y="849"/>
                    </a:lnTo>
                    <a:lnTo>
                      <a:pt x="1359" y="856"/>
                    </a:lnTo>
                    <a:lnTo>
                      <a:pt x="1359" y="856"/>
                    </a:lnTo>
                    <a:lnTo>
                      <a:pt x="1358" y="860"/>
                    </a:lnTo>
                    <a:lnTo>
                      <a:pt x="1361" y="863"/>
                    </a:lnTo>
                    <a:lnTo>
                      <a:pt x="1367" y="869"/>
                    </a:lnTo>
                    <a:lnTo>
                      <a:pt x="1370" y="872"/>
                    </a:lnTo>
                    <a:lnTo>
                      <a:pt x="1372" y="874"/>
                    </a:lnTo>
                    <a:lnTo>
                      <a:pt x="1369" y="876"/>
                    </a:lnTo>
                    <a:lnTo>
                      <a:pt x="1364" y="876"/>
                    </a:lnTo>
                    <a:lnTo>
                      <a:pt x="1364" y="876"/>
                    </a:lnTo>
                    <a:lnTo>
                      <a:pt x="1358" y="876"/>
                    </a:lnTo>
                    <a:lnTo>
                      <a:pt x="1355" y="874"/>
                    </a:lnTo>
                    <a:lnTo>
                      <a:pt x="1350" y="872"/>
                    </a:lnTo>
                    <a:lnTo>
                      <a:pt x="1348" y="872"/>
                    </a:lnTo>
                    <a:lnTo>
                      <a:pt x="1347" y="872"/>
                    </a:lnTo>
                    <a:lnTo>
                      <a:pt x="1340" y="876"/>
                    </a:lnTo>
                    <a:lnTo>
                      <a:pt x="1340" y="876"/>
                    </a:lnTo>
                    <a:lnTo>
                      <a:pt x="1331" y="883"/>
                    </a:lnTo>
                    <a:lnTo>
                      <a:pt x="1328" y="888"/>
                    </a:lnTo>
                    <a:lnTo>
                      <a:pt x="1325" y="893"/>
                    </a:lnTo>
                    <a:lnTo>
                      <a:pt x="1319" y="896"/>
                    </a:lnTo>
                    <a:lnTo>
                      <a:pt x="1319" y="896"/>
                    </a:lnTo>
                    <a:lnTo>
                      <a:pt x="1317" y="899"/>
                    </a:lnTo>
                    <a:lnTo>
                      <a:pt x="1313" y="902"/>
                    </a:lnTo>
                    <a:lnTo>
                      <a:pt x="1308" y="911"/>
                    </a:lnTo>
                    <a:lnTo>
                      <a:pt x="1306" y="913"/>
                    </a:lnTo>
                    <a:lnTo>
                      <a:pt x="1302" y="914"/>
                    </a:lnTo>
                    <a:lnTo>
                      <a:pt x="1299" y="913"/>
                    </a:lnTo>
                    <a:lnTo>
                      <a:pt x="1293" y="908"/>
                    </a:lnTo>
                    <a:lnTo>
                      <a:pt x="1293" y="908"/>
                    </a:lnTo>
                    <a:lnTo>
                      <a:pt x="1288" y="902"/>
                    </a:lnTo>
                    <a:lnTo>
                      <a:pt x="1285" y="899"/>
                    </a:lnTo>
                    <a:lnTo>
                      <a:pt x="1285" y="895"/>
                    </a:lnTo>
                    <a:lnTo>
                      <a:pt x="1285" y="893"/>
                    </a:lnTo>
                    <a:lnTo>
                      <a:pt x="1285" y="890"/>
                    </a:lnTo>
                    <a:lnTo>
                      <a:pt x="1284" y="889"/>
                    </a:lnTo>
                    <a:lnTo>
                      <a:pt x="1282" y="888"/>
                    </a:lnTo>
                    <a:lnTo>
                      <a:pt x="1276" y="886"/>
                    </a:lnTo>
                    <a:lnTo>
                      <a:pt x="1276" y="886"/>
                    </a:lnTo>
                    <a:lnTo>
                      <a:pt x="1264" y="883"/>
                    </a:lnTo>
                    <a:lnTo>
                      <a:pt x="1256" y="883"/>
                    </a:lnTo>
                    <a:lnTo>
                      <a:pt x="1250" y="883"/>
                    </a:lnTo>
                    <a:lnTo>
                      <a:pt x="1240" y="886"/>
                    </a:lnTo>
                    <a:lnTo>
                      <a:pt x="1240" y="886"/>
                    </a:lnTo>
                    <a:lnTo>
                      <a:pt x="1230" y="889"/>
                    </a:lnTo>
                    <a:lnTo>
                      <a:pt x="1211" y="896"/>
                    </a:lnTo>
                    <a:lnTo>
                      <a:pt x="1211" y="896"/>
                    </a:lnTo>
                    <a:lnTo>
                      <a:pt x="1192" y="902"/>
                    </a:lnTo>
                    <a:lnTo>
                      <a:pt x="1172" y="907"/>
                    </a:lnTo>
                    <a:lnTo>
                      <a:pt x="1156" y="912"/>
                    </a:lnTo>
                    <a:lnTo>
                      <a:pt x="1151" y="913"/>
                    </a:lnTo>
                    <a:lnTo>
                      <a:pt x="1147" y="916"/>
                    </a:lnTo>
                    <a:lnTo>
                      <a:pt x="1147" y="916"/>
                    </a:lnTo>
                    <a:lnTo>
                      <a:pt x="1145" y="919"/>
                    </a:lnTo>
                    <a:lnTo>
                      <a:pt x="1142" y="924"/>
                    </a:lnTo>
                    <a:lnTo>
                      <a:pt x="1141" y="924"/>
                    </a:lnTo>
                    <a:lnTo>
                      <a:pt x="1139" y="924"/>
                    </a:lnTo>
                    <a:lnTo>
                      <a:pt x="1136" y="923"/>
                    </a:lnTo>
                    <a:lnTo>
                      <a:pt x="1132" y="920"/>
                    </a:lnTo>
                    <a:lnTo>
                      <a:pt x="1132" y="920"/>
                    </a:lnTo>
                    <a:lnTo>
                      <a:pt x="1126" y="914"/>
                    </a:lnTo>
                    <a:lnTo>
                      <a:pt x="1120" y="911"/>
                    </a:lnTo>
                    <a:lnTo>
                      <a:pt x="1103" y="906"/>
                    </a:lnTo>
                    <a:lnTo>
                      <a:pt x="1103" y="906"/>
                    </a:lnTo>
                    <a:lnTo>
                      <a:pt x="1094" y="903"/>
                    </a:lnTo>
                    <a:lnTo>
                      <a:pt x="1086" y="902"/>
                    </a:lnTo>
                    <a:lnTo>
                      <a:pt x="1080" y="903"/>
                    </a:lnTo>
                    <a:lnTo>
                      <a:pt x="1073" y="906"/>
                    </a:lnTo>
                    <a:lnTo>
                      <a:pt x="1073" y="906"/>
                    </a:lnTo>
                    <a:lnTo>
                      <a:pt x="1066" y="911"/>
                    </a:lnTo>
                    <a:lnTo>
                      <a:pt x="1058" y="916"/>
                    </a:lnTo>
                    <a:lnTo>
                      <a:pt x="1054" y="918"/>
                    </a:lnTo>
                    <a:lnTo>
                      <a:pt x="1050" y="919"/>
                    </a:lnTo>
                    <a:lnTo>
                      <a:pt x="1044" y="918"/>
                    </a:lnTo>
                    <a:lnTo>
                      <a:pt x="1039" y="916"/>
                    </a:lnTo>
                    <a:lnTo>
                      <a:pt x="1039" y="916"/>
                    </a:lnTo>
                    <a:lnTo>
                      <a:pt x="1034" y="913"/>
                    </a:lnTo>
                    <a:lnTo>
                      <a:pt x="1029" y="912"/>
                    </a:lnTo>
                    <a:lnTo>
                      <a:pt x="1022" y="913"/>
                    </a:lnTo>
                    <a:lnTo>
                      <a:pt x="1018" y="912"/>
                    </a:lnTo>
                    <a:lnTo>
                      <a:pt x="1015" y="910"/>
                    </a:lnTo>
                    <a:lnTo>
                      <a:pt x="1010" y="905"/>
                    </a:lnTo>
                    <a:lnTo>
                      <a:pt x="1005" y="896"/>
                    </a:lnTo>
                    <a:lnTo>
                      <a:pt x="1005" y="896"/>
                    </a:lnTo>
                    <a:lnTo>
                      <a:pt x="999" y="886"/>
                    </a:lnTo>
                    <a:lnTo>
                      <a:pt x="994" y="879"/>
                    </a:lnTo>
                    <a:lnTo>
                      <a:pt x="987" y="871"/>
                    </a:lnTo>
                    <a:lnTo>
                      <a:pt x="986" y="868"/>
                    </a:lnTo>
                    <a:lnTo>
                      <a:pt x="984" y="867"/>
                    </a:lnTo>
                    <a:lnTo>
                      <a:pt x="983" y="865"/>
                    </a:lnTo>
                    <a:lnTo>
                      <a:pt x="984" y="861"/>
                    </a:lnTo>
                    <a:lnTo>
                      <a:pt x="984" y="861"/>
                    </a:lnTo>
                    <a:lnTo>
                      <a:pt x="987" y="860"/>
                    </a:lnTo>
                    <a:lnTo>
                      <a:pt x="989" y="860"/>
                    </a:lnTo>
                    <a:lnTo>
                      <a:pt x="993" y="867"/>
                    </a:lnTo>
                    <a:lnTo>
                      <a:pt x="995" y="871"/>
                    </a:lnTo>
                    <a:lnTo>
                      <a:pt x="998" y="874"/>
                    </a:lnTo>
                    <a:lnTo>
                      <a:pt x="1001" y="877"/>
                    </a:lnTo>
                    <a:lnTo>
                      <a:pt x="1005" y="876"/>
                    </a:lnTo>
                    <a:lnTo>
                      <a:pt x="1005" y="876"/>
                    </a:lnTo>
                    <a:lnTo>
                      <a:pt x="1009" y="874"/>
                    </a:lnTo>
                    <a:lnTo>
                      <a:pt x="1012" y="874"/>
                    </a:lnTo>
                    <a:lnTo>
                      <a:pt x="1020" y="873"/>
                    </a:lnTo>
                    <a:lnTo>
                      <a:pt x="1022" y="872"/>
                    </a:lnTo>
                    <a:lnTo>
                      <a:pt x="1023" y="871"/>
                    </a:lnTo>
                    <a:lnTo>
                      <a:pt x="1022" y="869"/>
                    </a:lnTo>
                    <a:lnTo>
                      <a:pt x="1020" y="866"/>
                    </a:lnTo>
                    <a:lnTo>
                      <a:pt x="1020" y="866"/>
                    </a:lnTo>
                    <a:lnTo>
                      <a:pt x="1014" y="860"/>
                    </a:lnTo>
                    <a:lnTo>
                      <a:pt x="1010" y="855"/>
                    </a:lnTo>
                    <a:lnTo>
                      <a:pt x="1007" y="850"/>
                    </a:lnTo>
                    <a:lnTo>
                      <a:pt x="1005" y="846"/>
                    </a:lnTo>
                    <a:lnTo>
                      <a:pt x="1005" y="846"/>
                    </a:lnTo>
                    <a:lnTo>
                      <a:pt x="1001" y="843"/>
                    </a:lnTo>
                    <a:lnTo>
                      <a:pt x="1001" y="839"/>
                    </a:lnTo>
                    <a:lnTo>
                      <a:pt x="1001" y="835"/>
                    </a:lnTo>
                    <a:lnTo>
                      <a:pt x="1005" y="832"/>
                    </a:lnTo>
                    <a:lnTo>
                      <a:pt x="1005" y="832"/>
                    </a:lnTo>
                    <a:lnTo>
                      <a:pt x="1020" y="820"/>
                    </a:lnTo>
                    <a:lnTo>
                      <a:pt x="1026" y="815"/>
                    </a:lnTo>
                    <a:lnTo>
                      <a:pt x="1027" y="812"/>
                    </a:lnTo>
                    <a:lnTo>
                      <a:pt x="1024" y="812"/>
                    </a:lnTo>
                    <a:lnTo>
                      <a:pt x="1024" y="812"/>
                    </a:lnTo>
                    <a:lnTo>
                      <a:pt x="1018" y="812"/>
                    </a:lnTo>
                    <a:lnTo>
                      <a:pt x="1012" y="811"/>
                    </a:lnTo>
                    <a:lnTo>
                      <a:pt x="1009" y="807"/>
                    </a:lnTo>
                    <a:lnTo>
                      <a:pt x="1005" y="803"/>
                    </a:lnTo>
                    <a:lnTo>
                      <a:pt x="1005" y="803"/>
                    </a:lnTo>
                    <a:lnTo>
                      <a:pt x="1004" y="799"/>
                    </a:lnTo>
                    <a:lnTo>
                      <a:pt x="1004" y="798"/>
                    </a:lnTo>
                    <a:lnTo>
                      <a:pt x="1006" y="797"/>
                    </a:lnTo>
                    <a:lnTo>
                      <a:pt x="1009" y="795"/>
                    </a:lnTo>
                    <a:lnTo>
                      <a:pt x="1010" y="793"/>
                    </a:lnTo>
                    <a:lnTo>
                      <a:pt x="1010" y="789"/>
                    </a:lnTo>
                    <a:lnTo>
                      <a:pt x="1010" y="782"/>
                    </a:lnTo>
                    <a:lnTo>
                      <a:pt x="1010" y="782"/>
                    </a:lnTo>
                    <a:lnTo>
                      <a:pt x="1010" y="776"/>
                    </a:lnTo>
                    <a:lnTo>
                      <a:pt x="1011" y="770"/>
                    </a:lnTo>
                    <a:lnTo>
                      <a:pt x="1015" y="765"/>
                    </a:lnTo>
                    <a:lnTo>
                      <a:pt x="1018" y="761"/>
                    </a:lnTo>
                    <a:lnTo>
                      <a:pt x="1020" y="759"/>
                    </a:lnTo>
                    <a:lnTo>
                      <a:pt x="1020" y="758"/>
                    </a:lnTo>
                    <a:lnTo>
                      <a:pt x="1017" y="758"/>
                    </a:lnTo>
                    <a:lnTo>
                      <a:pt x="1010" y="758"/>
                    </a:lnTo>
                    <a:lnTo>
                      <a:pt x="1010" y="758"/>
                    </a:lnTo>
                    <a:lnTo>
                      <a:pt x="995" y="758"/>
                    </a:lnTo>
                    <a:lnTo>
                      <a:pt x="987" y="758"/>
                    </a:lnTo>
                    <a:lnTo>
                      <a:pt x="984" y="759"/>
                    </a:lnTo>
                    <a:lnTo>
                      <a:pt x="983" y="760"/>
                    </a:lnTo>
                    <a:lnTo>
                      <a:pt x="978" y="767"/>
                    </a:lnTo>
                    <a:lnTo>
                      <a:pt x="978" y="767"/>
                    </a:lnTo>
                    <a:lnTo>
                      <a:pt x="975" y="772"/>
                    </a:lnTo>
                    <a:lnTo>
                      <a:pt x="971" y="777"/>
                    </a:lnTo>
                    <a:lnTo>
                      <a:pt x="963" y="783"/>
                    </a:lnTo>
                    <a:lnTo>
                      <a:pt x="955" y="787"/>
                    </a:lnTo>
                    <a:lnTo>
                      <a:pt x="950" y="787"/>
                    </a:lnTo>
                    <a:lnTo>
                      <a:pt x="950" y="787"/>
                    </a:lnTo>
                    <a:lnTo>
                      <a:pt x="944" y="789"/>
                    </a:lnTo>
                    <a:lnTo>
                      <a:pt x="935" y="797"/>
                    </a:lnTo>
                    <a:lnTo>
                      <a:pt x="930" y="800"/>
                    </a:lnTo>
                    <a:lnTo>
                      <a:pt x="927" y="804"/>
                    </a:lnTo>
                    <a:lnTo>
                      <a:pt x="925" y="807"/>
                    </a:lnTo>
                    <a:lnTo>
                      <a:pt x="926" y="812"/>
                    </a:lnTo>
                    <a:lnTo>
                      <a:pt x="926" y="812"/>
                    </a:lnTo>
                    <a:lnTo>
                      <a:pt x="930" y="822"/>
                    </a:lnTo>
                    <a:lnTo>
                      <a:pt x="932" y="833"/>
                    </a:lnTo>
                    <a:lnTo>
                      <a:pt x="936" y="846"/>
                    </a:lnTo>
                    <a:lnTo>
                      <a:pt x="936" y="846"/>
                    </a:lnTo>
                    <a:lnTo>
                      <a:pt x="938" y="848"/>
                    </a:lnTo>
                    <a:lnTo>
                      <a:pt x="942" y="851"/>
                    </a:lnTo>
                    <a:lnTo>
                      <a:pt x="946" y="856"/>
                    </a:lnTo>
                    <a:lnTo>
                      <a:pt x="946" y="856"/>
                    </a:lnTo>
                    <a:lnTo>
                      <a:pt x="947" y="860"/>
                    </a:lnTo>
                    <a:lnTo>
                      <a:pt x="947" y="862"/>
                    </a:lnTo>
                    <a:lnTo>
                      <a:pt x="944" y="866"/>
                    </a:lnTo>
                    <a:lnTo>
                      <a:pt x="943" y="868"/>
                    </a:lnTo>
                    <a:lnTo>
                      <a:pt x="944" y="872"/>
                    </a:lnTo>
                    <a:lnTo>
                      <a:pt x="947" y="878"/>
                    </a:lnTo>
                    <a:lnTo>
                      <a:pt x="950" y="886"/>
                    </a:lnTo>
                    <a:lnTo>
                      <a:pt x="950" y="886"/>
                    </a:lnTo>
                    <a:lnTo>
                      <a:pt x="955" y="894"/>
                    </a:lnTo>
                    <a:lnTo>
                      <a:pt x="958" y="901"/>
                    </a:lnTo>
                    <a:lnTo>
                      <a:pt x="960" y="911"/>
                    </a:lnTo>
                    <a:lnTo>
                      <a:pt x="961" y="917"/>
                    </a:lnTo>
                    <a:lnTo>
                      <a:pt x="963" y="918"/>
                    </a:lnTo>
                    <a:lnTo>
                      <a:pt x="965" y="920"/>
                    </a:lnTo>
                    <a:lnTo>
                      <a:pt x="965" y="920"/>
                    </a:lnTo>
                    <a:lnTo>
                      <a:pt x="971" y="924"/>
                    </a:lnTo>
                    <a:lnTo>
                      <a:pt x="975" y="927"/>
                    </a:lnTo>
                    <a:lnTo>
                      <a:pt x="975" y="928"/>
                    </a:lnTo>
                    <a:lnTo>
                      <a:pt x="972" y="928"/>
                    </a:lnTo>
                    <a:lnTo>
                      <a:pt x="965" y="925"/>
                    </a:lnTo>
                    <a:lnTo>
                      <a:pt x="965" y="925"/>
                    </a:lnTo>
                    <a:lnTo>
                      <a:pt x="960" y="924"/>
                    </a:lnTo>
                    <a:lnTo>
                      <a:pt x="958" y="924"/>
                    </a:lnTo>
                    <a:lnTo>
                      <a:pt x="955" y="927"/>
                    </a:lnTo>
                    <a:lnTo>
                      <a:pt x="954" y="928"/>
                    </a:lnTo>
                    <a:lnTo>
                      <a:pt x="953" y="930"/>
                    </a:lnTo>
                    <a:lnTo>
                      <a:pt x="950" y="933"/>
                    </a:lnTo>
                    <a:lnTo>
                      <a:pt x="947" y="934"/>
                    </a:lnTo>
                    <a:lnTo>
                      <a:pt x="941" y="935"/>
                    </a:lnTo>
                    <a:lnTo>
                      <a:pt x="941" y="935"/>
                    </a:lnTo>
                    <a:lnTo>
                      <a:pt x="925" y="936"/>
                    </a:lnTo>
                    <a:lnTo>
                      <a:pt x="912" y="940"/>
                    </a:lnTo>
                    <a:lnTo>
                      <a:pt x="912" y="940"/>
                    </a:lnTo>
                    <a:lnTo>
                      <a:pt x="906" y="941"/>
                    </a:lnTo>
                    <a:lnTo>
                      <a:pt x="902" y="941"/>
                    </a:lnTo>
                    <a:lnTo>
                      <a:pt x="893" y="940"/>
                    </a:lnTo>
                    <a:lnTo>
                      <a:pt x="886" y="939"/>
                    </a:lnTo>
                    <a:lnTo>
                      <a:pt x="881" y="939"/>
                    </a:lnTo>
                    <a:lnTo>
                      <a:pt x="876" y="940"/>
                    </a:lnTo>
                    <a:lnTo>
                      <a:pt x="876" y="940"/>
                    </a:lnTo>
                    <a:lnTo>
                      <a:pt x="872" y="941"/>
                    </a:lnTo>
                    <a:lnTo>
                      <a:pt x="868" y="941"/>
                    </a:lnTo>
                    <a:lnTo>
                      <a:pt x="862" y="941"/>
                    </a:lnTo>
                    <a:lnTo>
                      <a:pt x="859" y="941"/>
                    </a:lnTo>
                    <a:lnTo>
                      <a:pt x="856" y="942"/>
                    </a:lnTo>
                    <a:lnTo>
                      <a:pt x="852" y="946"/>
                    </a:lnTo>
                    <a:lnTo>
                      <a:pt x="847" y="950"/>
                    </a:lnTo>
                    <a:lnTo>
                      <a:pt x="847" y="950"/>
                    </a:lnTo>
                    <a:lnTo>
                      <a:pt x="836" y="959"/>
                    </a:lnTo>
                    <a:lnTo>
                      <a:pt x="827" y="965"/>
                    </a:lnTo>
                    <a:lnTo>
                      <a:pt x="823" y="969"/>
                    </a:lnTo>
                    <a:lnTo>
                      <a:pt x="818" y="973"/>
                    </a:lnTo>
                    <a:lnTo>
                      <a:pt x="814" y="978"/>
                    </a:lnTo>
                    <a:lnTo>
                      <a:pt x="811" y="985"/>
                    </a:lnTo>
                    <a:lnTo>
                      <a:pt x="811" y="985"/>
                    </a:lnTo>
                    <a:lnTo>
                      <a:pt x="807" y="996"/>
                    </a:lnTo>
                    <a:lnTo>
                      <a:pt x="805" y="1003"/>
                    </a:lnTo>
                    <a:lnTo>
                      <a:pt x="802" y="1008"/>
                    </a:lnTo>
                    <a:lnTo>
                      <a:pt x="797" y="1014"/>
                    </a:lnTo>
                    <a:lnTo>
                      <a:pt x="797" y="1014"/>
                    </a:lnTo>
                    <a:lnTo>
                      <a:pt x="787" y="1025"/>
                    </a:lnTo>
                    <a:lnTo>
                      <a:pt x="782" y="1029"/>
                    </a:lnTo>
                    <a:lnTo>
                      <a:pt x="774" y="1031"/>
                    </a:lnTo>
                    <a:lnTo>
                      <a:pt x="774" y="1031"/>
                    </a:lnTo>
                    <a:lnTo>
                      <a:pt x="760" y="1037"/>
                    </a:lnTo>
                    <a:lnTo>
                      <a:pt x="738" y="1043"/>
                    </a:lnTo>
                    <a:lnTo>
                      <a:pt x="738" y="1043"/>
                    </a:lnTo>
                    <a:lnTo>
                      <a:pt x="732" y="1046"/>
                    </a:lnTo>
                    <a:lnTo>
                      <a:pt x="730" y="1048"/>
                    </a:lnTo>
                    <a:lnTo>
                      <a:pt x="728" y="1052"/>
                    </a:lnTo>
                    <a:lnTo>
                      <a:pt x="727" y="1054"/>
                    </a:lnTo>
                    <a:lnTo>
                      <a:pt x="727" y="1059"/>
                    </a:lnTo>
                    <a:lnTo>
                      <a:pt x="726" y="1063"/>
                    </a:lnTo>
                    <a:lnTo>
                      <a:pt x="723" y="1067"/>
                    </a:lnTo>
                    <a:lnTo>
                      <a:pt x="719" y="1074"/>
                    </a:lnTo>
                    <a:lnTo>
                      <a:pt x="719" y="1074"/>
                    </a:lnTo>
                    <a:lnTo>
                      <a:pt x="714" y="1078"/>
                    </a:lnTo>
                    <a:lnTo>
                      <a:pt x="709" y="1081"/>
                    </a:lnTo>
                    <a:lnTo>
                      <a:pt x="699" y="1086"/>
                    </a:lnTo>
                    <a:lnTo>
                      <a:pt x="691" y="1089"/>
                    </a:lnTo>
                    <a:lnTo>
                      <a:pt x="686" y="1093"/>
                    </a:lnTo>
                    <a:lnTo>
                      <a:pt x="681" y="1099"/>
                    </a:lnTo>
                    <a:lnTo>
                      <a:pt x="681" y="1099"/>
                    </a:lnTo>
                    <a:lnTo>
                      <a:pt x="676" y="1105"/>
                    </a:lnTo>
                    <a:lnTo>
                      <a:pt x="674" y="1110"/>
                    </a:lnTo>
                    <a:lnTo>
                      <a:pt x="673" y="1116"/>
                    </a:lnTo>
                    <a:lnTo>
                      <a:pt x="673" y="1117"/>
                    </a:lnTo>
                    <a:lnTo>
                      <a:pt x="670" y="1119"/>
                    </a:lnTo>
                    <a:lnTo>
                      <a:pt x="660" y="1117"/>
                    </a:lnTo>
                    <a:lnTo>
                      <a:pt x="660" y="1117"/>
                    </a:lnTo>
                    <a:lnTo>
                      <a:pt x="643" y="1115"/>
                    </a:lnTo>
                    <a:lnTo>
                      <a:pt x="625" y="1108"/>
                    </a:lnTo>
                    <a:lnTo>
                      <a:pt x="625" y="1108"/>
                    </a:lnTo>
                    <a:lnTo>
                      <a:pt x="612" y="1103"/>
                    </a:lnTo>
                    <a:lnTo>
                      <a:pt x="607" y="1102"/>
                    </a:lnTo>
                    <a:lnTo>
                      <a:pt x="605" y="1102"/>
                    </a:lnTo>
                    <a:lnTo>
                      <a:pt x="603" y="1102"/>
                    </a:lnTo>
                    <a:lnTo>
                      <a:pt x="603" y="1104"/>
                    </a:lnTo>
                    <a:lnTo>
                      <a:pt x="606" y="1112"/>
                    </a:lnTo>
                    <a:lnTo>
                      <a:pt x="606" y="1112"/>
                    </a:lnTo>
                    <a:lnTo>
                      <a:pt x="611" y="1125"/>
                    </a:lnTo>
                    <a:lnTo>
                      <a:pt x="615" y="1138"/>
                    </a:lnTo>
                    <a:lnTo>
                      <a:pt x="615" y="1143"/>
                    </a:lnTo>
                    <a:lnTo>
                      <a:pt x="614" y="1146"/>
                    </a:lnTo>
                    <a:lnTo>
                      <a:pt x="613" y="1148"/>
                    </a:lnTo>
                    <a:lnTo>
                      <a:pt x="612" y="1148"/>
                    </a:lnTo>
                    <a:lnTo>
                      <a:pt x="606" y="1148"/>
                    </a:lnTo>
                    <a:lnTo>
                      <a:pt x="606" y="1148"/>
                    </a:lnTo>
                    <a:lnTo>
                      <a:pt x="600" y="1146"/>
                    </a:lnTo>
                    <a:lnTo>
                      <a:pt x="596" y="1146"/>
                    </a:lnTo>
                    <a:lnTo>
                      <a:pt x="591" y="1148"/>
                    </a:lnTo>
                    <a:lnTo>
                      <a:pt x="589" y="1148"/>
                    </a:lnTo>
                    <a:lnTo>
                      <a:pt x="584" y="1149"/>
                    </a:lnTo>
                    <a:lnTo>
                      <a:pt x="577" y="1149"/>
                    </a:lnTo>
                    <a:lnTo>
                      <a:pt x="567" y="1148"/>
                    </a:lnTo>
                    <a:lnTo>
                      <a:pt x="567" y="1148"/>
                    </a:lnTo>
                    <a:lnTo>
                      <a:pt x="545" y="1145"/>
                    </a:lnTo>
                    <a:lnTo>
                      <a:pt x="531" y="1145"/>
                    </a:lnTo>
                    <a:lnTo>
                      <a:pt x="517" y="1148"/>
                    </a:lnTo>
                    <a:lnTo>
                      <a:pt x="517" y="1148"/>
                    </a:lnTo>
                    <a:lnTo>
                      <a:pt x="515" y="1148"/>
                    </a:lnTo>
                    <a:lnTo>
                      <a:pt x="510" y="1150"/>
                    </a:lnTo>
                    <a:lnTo>
                      <a:pt x="506" y="1154"/>
                    </a:lnTo>
                    <a:lnTo>
                      <a:pt x="503" y="1157"/>
                    </a:lnTo>
                    <a:lnTo>
                      <a:pt x="501" y="1163"/>
                    </a:lnTo>
                    <a:lnTo>
                      <a:pt x="501" y="1166"/>
                    </a:lnTo>
                    <a:lnTo>
                      <a:pt x="503" y="1170"/>
                    </a:lnTo>
                    <a:lnTo>
                      <a:pt x="504" y="1172"/>
                    </a:lnTo>
                    <a:lnTo>
                      <a:pt x="507" y="1176"/>
                    </a:lnTo>
                    <a:lnTo>
                      <a:pt x="511" y="1178"/>
                    </a:lnTo>
                    <a:lnTo>
                      <a:pt x="517" y="1182"/>
                    </a:lnTo>
                    <a:lnTo>
                      <a:pt x="517" y="1182"/>
                    </a:lnTo>
                    <a:lnTo>
                      <a:pt x="528" y="1187"/>
                    </a:lnTo>
                    <a:lnTo>
                      <a:pt x="537" y="1189"/>
                    </a:lnTo>
                    <a:lnTo>
                      <a:pt x="544" y="1189"/>
                    </a:lnTo>
                    <a:lnTo>
                      <a:pt x="550" y="1188"/>
                    </a:lnTo>
                    <a:lnTo>
                      <a:pt x="555" y="1187"/>
                    </a:lnTo>
                    <a:lnTo>
                      <a:pt x="560" y="1187"/>
                    </a:lnTo>
                    <a:lnTo>
                      <a:pt x="564" y="1188"/>
                    </a:lnTo>
                    <a:lnTo>
                      <a:pt x="572" y="1191"/>
                    </a:lnTo>
                    <a:lnTo>
                      <a:pt x="572" y="1191"/>
                    </a:lnTo>
                    <a:lnTo>
                      <a:pt x="592" y="1207"/>
                    </a:lnTo>
                    <a:lnTo>
                      <a:pt x="595" y="1210"/>
                    </a:lnTo>
                    <a:lnTo>
                      <a:pt x="597" y="1212"/>
                    </a:lnTo>
                    <a:lnTo>
                      <a:pt x="600" y="1217"/>
                    </a:lnTo>
                    <a:lnTo>
                      <a:pt x="601" y="1222"/>
                    </a:lnTo>
                    <a:lnTo>
                      <a:pt x="601" y="1222"/>
                    </a:lnTo>
                    <a:lnTo>
                      <a:pt x="602" y="1227"/>
                    </a:lnTo>
                    <a:lnTo>
                      <a:pt x="606" y="1232"/>
                    </a:lnTo>
                    <a:lnTo>
                      <a:pt x="617" y="1240"/>
                    </a:lnTo>
                    <a:lnTo>
                      <a:pt x="626" y="1249"/>
                    </a:lnTo>
                    <a:lnTo>
                      <a:pt x="629" y="1252"/>
                    </a:lnTo>
                    <a:lnTo>
                      <a:pt x="630" y="1256"/>
                    </a:lnTo>
                    <a:lnTo>
                      <a:pt x="630" y="1256"/>
                    </a:lnTo>
                    <a:lnTo>
                      <a:pt x="629" y="1267"/>
                    </a:lnTo>
                    <a:lnTo>
                      <a:pt x="625" y="1284"/>
                    </a:lnTo>
                    <a:lnTo>
                      <a:pt x="622" y="1303"/>
                    </a:lnTo>
                    <a:lnTo>
                      <a:pt x="620" y="1320"/>
                    </a:lnTo>
                    <a:lnTo>
                      <a:pt x="620" y="1320"/>
                    </a:lnTo>
                    <a:lnTo>
                      <a:pt x="622" y="1326"/>
                    </a:lnTo>
                    <a:lnTo>
                      <a:pt x="622" y="1332"/>
                    </a:lnTo>
                    <a:lnTo>
                      <a:pt x="624" y="1341"/>
                    </a:lnTo>
                    <a:lnTo>
                      <a:pt x="624" y="1346"/>
                    </a:lnTo>
                    <a:lnTo>
                      <a:pt x="623" y="1349"/>
                    </a:lnTo>
                    <a:lnTo>
                      <a:pt x="620" y="1354"/>
                    </a:lnTo>
                    <a:lnTo>
                      <a:pt x="615" y="1359"/>
                    </a:lnTo>
                    <a:lnTo>
                      <a:pt x="615" y="1359"/>
                    </a:lnTo>
                    <a:lnTo>
                      <a:pt x="611" y="1365"/>
                    </a:lnTo>
                    <a:lnTo>
                      <a:pt x="608" y="1369"/>
                    </a:lnTo>
                    <a:lnTo>
                      <a:pt x="605" y="1376"/>
                    </a:lnTo>
                    <a:lnTo>
                      <a:pt x="602" y="1379"/>
                    </a:lnTo>
                    <a:lnTo>
                      <a:pt x="598" y="1380"/>
                    </a:lnTo>
                    <a:lnTo>
                      <a:pt x="594" y="1380"/>
                    </a:lnTo>
                    <a:lnTo>
                      <a:pt x="586" y="1379"/>
                    </a:lnTo>
                    <a:lnTo>
                      <a:pt x="586" y="1379"/>
                    </a:lnTo>
                    <a:lnTo>
                      <a:pt x="577" y="1377"/>
                    </a:lnTo>
                    <a:lnTo>
                      <a:pt x="566" y="1377"/>
                    </a:lnTo>
                    <a:lnTo>
                      <a:pt x="544" y="1379"/>
                    </a:lnTo>
                    <a:lnTo>
                      <a:pt x="523" y="1377"/>
                    </a:lnTo>
                    <a:lnTo>
                      <a:pt x="515" y="1376"/>
                    </a:lnTo>
                    <a:lnTo>
                      <a:pt x="507" y="1374"/>
                    </a:lnTo>
                    <a:lnTo>
                      <a:pt x="507" y="1374"/>
                    </a:lnTo>
                    <a:lnTo>
                      <a:pt x="500" y="1371"/>
                    </a:lnTo>
                    <a:lnTo>
                      <a:pt x="492" y="1370"/>
                    </a:lnTo>
                    <a:lnTo>
                      <a:pt x="473" y="1369"/>
                    </a:lnTo>
                    <a:lnTo>
                      <a:pt x="456" y="1369"/>
                    </a:lnTo>
                    <a:lnTo>
                      <a:pt x="448" y="1369"/>
                    </a:lnTo>
                    <a:lnTo>
                      <a:pt x="448" y="1369"/>
                    </a:lnTo>
                    <a:lnTo>
                      <a:pt x="437" y="1369"/>
                    </a:lnTo>
                    <a:lnTo>
                      <a:pt x="426" y="1368"/>
                    </a:lnTo>
                    <a:lnTo>
                      <a:pt x="414" y="1364"/>
                    </a:lnTo>
                    <a:lnTo>
                      <a:pt x="414" y="1364"/>
                    </a:lnTo>
                    <a:lnTo>
                      <a:pt x="408" y="1363"/>
                    </a:lnTo>
                    <a:lnTo>
                      <a:pt x="406" y="1360"/>
                    </a:lnTo>
                    <a:lnTo>
                      <a:pt x="403" y="1357"/>
                    </a:lnTo>
                    <a:lnTo>
                      <a:pt x="402" y="1357"/>
                    </a:lnTo>
                    <a:lnTo>
                      <a:pt x="398" y="1358"/>
                    </a:lnTo>
                    <a:lnTo>
                      <a:pt x="384" y="1364"/>
                    </a:lnTo>
                    <a:lnTo>
                      <a:pt x="384" y="1364"/>
                    </a:lnTo>
                    <a:lnTo>
                      <a:pt x="365" y="1372"/>
                    </a:lnTo>
                    <a:lnTo>
                      <a:pt x="353" y="1376"/>
                    </a:lnTo>
                    <a:lnTo>
                      <a:pt x="345" y="1377"/>
                    </a:lnTo>
                    <a:lnTo>
                      <a:pt x="338" y="1380"/>
                    </a:lnTo>
                    <a:lnTo>
                      <a:pt x="338" y="1380"/>
                    </a:lnTo>
                    <a:lnTo>
                      <a:pt x="334" y="1383"/>
                    </a:lnTo>
                    <a:lnTo>
                      <a:pt x="334" y="1387"/>
                    </a:lnTo>
                    <a:lnTo>
                      <a:pt x="334" y="1392"/>
                    </a:lnTo>
                    <a:lnTo>
                      <a:pt x="335" y="1397"/>
                    </a:lnTo>
                    <a:lnTo>
                      <a:pt x="340" y="1406"/>
                    </a:lnTo>
                    <a:lnTo>
                      <a:pt x="345" y="1414"/>
                    </a:lnTo>
                    <a:lnTo>
                      <a:pt x="345" y="1414"/>
                    </a:lnTo>
                    <a:lnTo>
                      <a:pt x="347" y="1417"/>
                    </a:lnTo>
                    <a:lnTo>
                      <a:pt x="350" y="1425"/>
                    </a:lnTo>
                    <a:lnTo>
                      <a:pt x="353" y="1447"/>
                    </a:lnTo>
                    <a:lnTo>
                      <a:pt x="356" y="1468"/>
                    </a:lnTo>
                    <a:lnTo>
                      <a:pt x="356" y="1477"/>
                    </a:lnTo>
                    <a:lnTo>
                      <a:pt x="355" y="1483"/>
                    </a:lnTo>
                    <a:lnTo>
                      <a:pt x="355" y="1483"/>
                    </a:lnTo>
                    <a:lnTo>
                      <a:pt x="352" y="1490"/>
                    </a:lnTo>
                    <a:lnTo>
                      <a:pt x="350" y="1499"/>
                    </a:lnTo>
                    <a:lnTo>
                      <a:pt x="344" y="1523"/>
                    </a:lnTo>
                    <a:lnTo>
                      <a:pt x="344" y="1523"/>
                    </a:lnTo>
                    <a:lnTo>
                      <a:pt x="339" y="1541"/>
                    </a:lnTo>
                    <a:lnTo>
                      <a:pt x="336" y="1546"/>
                    </a:lnTo>
                    <a:lnTo>
                      <a:pt x="330" y="1551"/>
                    </a:lnTo>
                    <a:lnTo>
                      <a:pt x="330" y="1551"/>
                    </a:lnTo>
                    <a:lnTo>
                      <a:pt x="322" y="1560"/>
                    </a:lnTo>
                    <a:lnTo>
                      <a:pt x="316" y="1568"/>
                    </a:lnTo>
                    <a:lnTo>
                      <a:pt x="313" y="1572"/>
                    </a:lnTo>
                    <a:lnTo>
                      <a:pt x="313" y="1575"/>
                    </a:lnTo>
                    <a:lnTo>
                      <a:pt x="316" y="1579"/>
                    </a:lnTo>
                    <a:lnTo>
                      <a:pt x="321" y="1581"/>
                    </a:lnTo>
                    <a:lnTo>
                      <a:pt x="321" y="1581"/>
                    </a:lnTo>
                    <a:lnTo>
                      <a:pt x="331" y="1584"/>
                    </a:lnTo>
                    <a:lnTo>
                      <a:pt x="340" y="1588"/>
                    </a:lnTo>
                    <a:lnTo>
                      <a:pt x="344" y="1590"/>
                    </a:lnTo>
                    <a:lnTo>
                      <a:pt x="345" y="1592"/>
                    </a:lnTo>
                    <a:lnTo>
                      <a:pt x="346" y="1596"/>
                    </a:lnTo>
                    <a:lnTo>
                      <a:pt x="345" y="1601"/>
                    </a:lnTo>
                    <a:lnTo>
                      <a:pt x="345" y="1601"/>
                    </a:lnTo>
                    <a:lnTo>
                      <a:pt x="344" y="1606"/>
                    </a:lnTo>
                    <a:lnTo>
                      <a:pt x="344" y="1611"/>
                    </a:lnTo>
                    <a:lnTo>
                      <a:pt x="345" y="1618"/>
                    </a:lnTo>
                    <a:lnTo>
                      <a:pt x="346" y="1626"/>
                    </a:lnTo>
                    <a:lnTo>
                      <a:pt x="346" y="1630"/>
                    </a:lnTo>
                    <a:lnTo>
                      <a:pt x="345" y="1635"/>
                    </a:lnTo>
                    <a:lnTo>
                      <a:pt x="345" y="1635"/>
                    </a:lnTo>
                    <a:lnTo>
                      <a:pt x="340" y="1646"/>
                    </a:lnTo>
                    <a:lnTo>
                      <a:pt x="335" y="1656"/>
                    </a:lnTo>
                    <a:lnTo>
                      <a:pt x="334" y="1658"/>
                    </a:lnTo>
                    <a:lnTo>
                      <a:pt x="334" y="1660"/>
                    </a:lnTo>
                    <a:lnTo>
                      <a:pt x="335" y="1660"/>
                    </a:lnTo>
                    <a:lnTo>
                      <a:pt x="340" y="1660"/>
                    </a:lnTo>
                    <a:lnTo>
                      <a:pt x="340" y="1660"/>
                    </a:lnTo>
                    <a:lnTo>
                      <a:pt x="345" y="1659"/>
                    </a:lnTo>
                    <a:lnTo>
                      <a:pt x="350" y="1659"/>
                    </a:lnTo>
                    <a:lnTo>
                      <a:pt x="357" y="1662"/>
                    </a:lnTo>
                    <a:lnTo>
                      <a:pt x="361" y="1662"/>
                    </a:lnTo>
                    <a:lnTo>
                      <a:pt x="364" y="1663"/>
                    </a:lnTo>
                    <a:lnTo>
                      <a:pt x="369" y="1662"/>
                    </a:lnTo>
                    <a:lnTo>
                      <a:pt x="374" y="1660"/>
                    </a:lnTo>
                    <a:lnTo>
                      <a:pt x="374" y="1660"/>
                    </a:lnTo>
                    <a:lnTo>
                      <a:pt x="379" y="1657"/>
                    </a:lnTo>
                    <a:lnTo>
                      <a:pt x="382" y="1654"/>
                    </a:lnTo>
                    <a:lnTo>
                      <a:pt x="387" y="1648"/>
                    </a:lnTo>
                    <a:lnTo>
                      <a:pt x="390" y="1647"/>
                    </a:lnTo>
                    <a:lnTo>
                      <a:pt x="393" y="1647"/>
                    </a:lnTo>
                    <a:lnTo>
                      <a:pt x="397" y="1647"/>
                    </a:lnTo>
                    <a:lnTo>
                      <a:pt x="404" y="1651"/>
                    </a:lnTo>
                    <a:lnTo>
                      <a:pt x="404" y="1651"/>
                    </a:lnTo>
                    <a:lnTo>
                      <a:pt x="416" y="1657"/>
                    </a:lnTo>
                    <a:lnTo>
                      <a:pt x="426" y="1662"/>
                    </a:lnTo>
                    <a:lnTo>
                      <a:pt x="430" y="1665"/>
                    </a:lnTo>
                    <a:lnTo>
                      <a:pt x="432" y="1668"/>
                    </a:lnTo>
                    <a:lnTo>
                      <a:pt x="433" y="1671"/>
                    </a:lnTo>
                    <a:lnTo>
                      <a:pt x="433" y="1675"/>
                    </a:lnTo>
                    <a:lnTo>
                      <a:pt x="433" y="1675"/>
                    </a:lnTo>
                    <a:lnTo>
                      <a:pt x="433" y="1679"/>
                    </a:lnTo>
                    <a:lnTo>
                      <a:pt x="435" y="1682"/>
                    </a:lnTo>
                    <a:lnTo>
                      <a:pt x="438" y="1691"/>
                    </a:lnTo>
                    <a:lnTo>
                      <a:pt x="443" y="1698"/>
                    </a:lnTo>
                    <a:lnTo>
                      <a:pt x="450" y="1703"/>
                    </a:lnTo>
                    <a:lnTo>
                      <a:pt x="450" y="1703"/>
                    </a:lnTo>
                    <a:lnTo>
                      <a:pt x="454" y="1705"/>
                    </a:lnTo>
                    <a:lnTo>
                      <a:pt x="458" y="1704"/>
                    </a:lnTo>
                    <a:lnTo>
                      <a:pt x="458" y="1704"/>
                    </a:lnTo>
                    <a:lnTo>
                      <a:pt x="461" y="1703"/>
                    </a:lnTo>
                    <a:lnTo>
                      <a:pt x="463" y="1702"/>
                    </a:lnTo>
                    <a:lnTo>
                      <a:pt x="463" y="1698"/>
                    </a:lnTo>
                    <a:lnTo>
                      <a:pt x="464" y="1697"/>
                    </a:lnTo>
                    <a:lnTo>
                      <a:pt x="466" y="1694"/>
                    </a:lnTo>
                    <a:lnTo>
                      <a:pt x="476" y="1688"/>
                    </a:lnTo>
                    <a:lnTo>
                      <a:pt x="476" y="1688"/>
                    </a:lnTo>
                    <a:lnTo>
                      <a:pt x="490" y="1680"/>
                    </a:lnTo>
                    <a:lnTo>
                      <a:pt x="501" y="1675"/>
                    </a:lnTo>
                    <a:lnTo>
                      <a:pt x="511" y="1671"/>
                    </a:lnTo>
                    <a:lnTo>
                      <a:pt x="522" y="1670"/>
                    </a:lnTo>
                    <a:lnTo>
                      <a:pt x="522" y="1670"/>
                    </a:lnTo>
                    <a:lnTo>
                      <a:pt x="533" y="1670"/>
                    </a:lnTo>
                    <a:lnTo>
                      <a:pt x="544" y="1671"/>
                    </a:lnTo>
                    <a:lnTo>
                      <a:pt x="554" y="1673"/>
                    </a:lnTo>
                    <a:lnTo>
                      <a:pt x="557" y="1671"/>
                    </a:lnTo>
                    <a:lnTo>
                      <a:pt x="561" y="1670"/>
                    </a:lnTo>
                    <a:lnTo>
                      <a:pt x="561" y="1670"/>
                    </a:lnTo>
                    <a:lnTo>
                      <a:pt x="571" y="1666"/>
                    </a:lnTo>
                    <a:lnTo>
                      <a:pt x="580" y="1665"/>
                    </a:lnTo>
                    <a:lnTo>
                      <a:pt x="591" y="1665"/>
                    </a:lnTo>
                    <a:lnTo>
                      <a:pt x="591" y="1665"/>
                    </a:lnTo>
                    <a:lnTo>
                      <a:pt x="594" y="1662"/>
                    </a:lnTo>
                    <a:lnTo>
                      <a:pt x="598" y="1654"/>
                    </a:lnTo>
                    <a:lnTo>
                      <a:pt x="607" y="1646"/>
                    </a:lnTo>
                    <a:lnTo>
                      <a:pt x="612" y="1643"/>
                    </a:lnTo>
                    <a:lnTo>
                      <a:pt x="617" y="1640"/>
                    </a:lnTo>
                    <a:lnTo>
                      <a:pt x="617" y="1640"/>
                    </a:lnTo>
                    <a:lnTo>
                      <a:pt x="625" y="1637"/>
                    </a:lnTo>
                    <a:lnTo>
                      <a:pt x="634" y="1636"/>
                    </a:lnTo>
                    <a:lnTo>
                      <a:pt x="637" y="1634"/>
                    </a:lnTo>
                    <a:lnTo>
                      <a:pt x="641" y="1631"/>
                    </a:lnTo>
                    <a:lnTo>
                      <a:pt x="645" y="1628"/>
                    </a:lnTo>
                    <a:lnTo>
                      <a:pt x="648" y="1623"/>
                    </a:lnTo>
                    <a:lnTo>
                      <a:pt x="648" y="1623"/>
                    </a:lnTo>
                    <a:lnTo>
                      <a:pt x="651" y="1618"/>
                    </a:lnTo>
                    <a:lnTo>
                      <a:pt x="651" y="1615"/>
                    </a:lnTo>
                    <a:lnTo>
                      <a:pt x="649" y="1614"/>
                    </a:lnTo>
                    <a:lnTo>
                      <a:pt x="647" y="1614"/>
                    </a:lnTo>
                    <a:lnTo>
                      <a:pt x="646" y="1613"/>
                    </a:lnTo>
                    <a:lnTo>
                      <a:pt x="645" y="1613"/>
                    </a:lnTo>
                    <a:lnTo>
                      <a:pt x="646" y="1611"/>
                    </a:lnTo>
                    <a:lnTo>
                      <a:pt x="651" y="1606"/>
                    </a:lnTo>
                    <a:lnTo>
                      <a:pt x="651" y="1606"/>
                    </a:lnTo>
                    <a:lnTo>
                      <a:pt x="675" y="1581"/>
                    </a:lnTo>
                    <a:lnTo>
                      <a:pt x="675" y="1581"/>
                    </a:lnTo>
                    <a:lnTo>
                      <a:pt x="671" y="1577"/>
                    </a:lnTo>
                    <a:lnTo>
                      <a:pt x="664" y="1566"/>
                    </a:lnTo>
                    <a:lnTo>
                      <a:pt x="660" y="1558"/>
                    </a:lnTo>
                    <a:lnTo>
                      <a:pt x="658" y="1552"/>
                    </a:lnTo>
                    <a:lnTo>
                      <a:pt x="657" y="1546"/>
                    </a:lnTo>
                    <a:lnTo>
                      <a:pt x="658" y="1541"/>
                    </a:lnTo>
                    <a:lnTo>
                      <a:pt x="658" y="1541"/>
                    </a:lnTo>
                    <a:lnTo>
                      <a:pt x="663" y="1534"/>
                    </a:lnTo>
                    <a:lnTo>
                      <a:pt x="666" y="1526"/>
                    </a:lnTo>
                    <a:lnTo>
                      <a:pt x="673" y="1518"/>
                    </a:lnTo>
                    <a:lnTo>
                      <a:pt x="677" y="1513"/>
                    </a:lnTo>
                    <a:lnTo>
                      <a:pt x="682" y="1509"/>
                    </a:lnTo>
                    <a:lnTo>
                      <a:pt x="682" y="1509"/>
                    </a:lnTo>
                    <a:lnTo>
                      <a:pt x="688" y="1505"/>
                    </a:lnTo>
                    <a:lnTo>
                      <a:pt x="691" y="1500"/>
                    </a:lnTo>
                    <a:lnTo>
                      <a:pt x="694" y="1490"/>
                    </a:lnTo>
                    <a:lnTo>
                      <a:pt x="697" y="1487"/>
                    </a:lnTo>
                    <a:lnTo>
                      <a:pt x="699" y="1483"/>
                    </a:lnTo>
                    <a:lnTo>
                      <a:pt x="703" y="1479"/>
                    </a:lnTo>
                    <a:lnTo>
                      <a:pt x="709" y="1478"/>
                    </a:lnTo>
                    <a:lnTo>
                      <a:pt x="709" y="1478"/>
                    </a:lnTo>
                    <a:lnTo>
                      <a:pt x="726" y="1473"/>
                    </a:lnTo>
                    <a:lnTo>
                      <a:pt x="744" y="1470"/>
                    </a:lnTo>
                    <a:lnTo>
                      <a:pt x="753" y="1466"/>
                    </a:lnTo>
                    <a:lnTo>
                      <a:pt x="761" y="1464"/>
                    </a:lnTo>
                    <a:lnTo>
                      <a:pt x="767" y="1460"/>
                    </a:lnTo>
                    <a:lnTo>
                      <a:pt x="772" y="1455"/>
                    </a:lnTo>
                    <a:lnTo>
                      <a:pt x="772" y="1455"/>
                    </a:lnTo>
                    <a:lnTo>
                      <a:pt x="777" y="1453"/>
                    </a:lnTo>
                    <a:lnTo>
                      <a:pt x="779" y="1451"/>
                    </a:lnTo>
                    <a:lnTo>
                      <a:pt x="783" y="1451"/>
                    </a:lnTo>
                    <a:lnTo>
                      <a:pt x="784" y="1451"/>
                    </a:lnTo>
                    <a:lnTo>
                      <a:pt x="787" y="1453"/>
                    </a:lnTo>
                    <a:lnTo>
                      <a:pt x="788" y="1451"/>
                    </a:lnTo>
                    <a:lnTo>
                      <a:pt x="789" y="1449"/>
                    </a:lnTo>
                    <a:lnTo>
                      <a:pt x="789" y="1443"/>
                    </a:lnTo>
                    <a:lnTo>
                      <a:pt x="789" y="1443"/>
                    </a:lnTo>
                    <a:lnTo>
                      <a:pt x="787" y="1428"/>
                    </a:lnTo>
                    <a:lnTo>
                      <a:pt x="783" y="1413"/>
                    </a:lnTo>
                    <a:lnTo>
                      <a:pt x="779" y="1400"/>
                    </a:lnTo>
                    <a:lnTo>
                      <a:pt x="778" y="1394"/>
                    </a:lnTo>
                    <a:lnTo>
                      <a:pt x="778" y="1394"/>
                    </a:lnTo>
                    <a:lnTo>
                      <a:pt x="779" y="1391"/>
                    </a:lnTo>
                    <a:lnTo>
                      <a:pt x="781" y="1387"/>
                    </a:lnTo>
                    <a:lnTo>
                      <a:pt x="784" y="1382"/>
                    </a:lnTo>
                    <a:lnTo>
                      <a:pt x="788" y="1377"/>
                    </a:lnTo>
                    <a:lnTo>
                      <a:pt x="793" y="1374"/>
                    </a:lnTo>
                    <a:lnTo>
                      <a:pt x="799" y="1370"/>
                    </a:lnTo>
                    <a:lnTo>
                      <a:pt x="806" y="1369"/>
                    </a:lnTo>
                    <a:lnTo>
                      <a:pt x="812" y="1369"/>
                    </a:lnTo>
                    <a:lnTo>
                      <a:pt x="812" y="1369"/>
                    </a:lnTo>
                    <a:lnTo>
                      <a:pt x="840" y="1376"/>
                    </a:lnTo>
                    <a:lnTo>
                      <a:pt x="862" y="1383"/>
                    </a:lnTo>
                    <a:lnTo>
                      <a:pt x="862" y="1383"/>
                    </a:lnTo>
                    <a:lnTo>
                      <a:pt x="873" y="1388"/>
                    </a:lnTo>
                    <a:lnTo>
                      <a:pt x="879" y="1389"/>
                    </a:lnTo>
                    <a:lnTo>
                      <a:pt x="886" y="1389"/>
                    </a:lnTo>
                    <a:lnTo>
                      <a:pt x="892" y="1389"/>
                    </a:lnTo>
                    <a:lnTo>
                      <a:pt x="899" y="1386"/>
                    </a:lnTo>
                    <a:lnTo>
                      <a:pt x="906" y="1381"/>
                    </a:lnTo>
                    <a:lnTo>
                      <a:pt x="912" y="1374"/>
                    </a:lnTo>
                    <a:lnTo>
                      <a:pt x="912" y="1374"/>
                    </a:lnTo>
                    <a:lnTo>
                      <a:pt x="916" y="1366"/>
                    </a:lnTo>
                    <a:lnTo>
                      <a:pt x="922" y="1362"/>
                    </a:lnTo>
                    <a:lnTo>
                      <a:pt x="929" y="1358"/>
                    </a:lnTo>
                    <a:lnTo>
                      <a:pt x="935" y="1357"/>
                    </a:lnTo>
                    <a:lnTo>
                      <a:pt x="947" y="1354"/>
                    </a:lnTo>
                    <a:lnTo>
                      <a:pt x="952" y="1352"/>
                    </a:lnTo>
                    <a:lnTo>
                      <a:pt x="955" y="1349"/>
                    </a:lnTo>
                    <a:lnTo>
                      <a:pt x="955" y="1349"/>
                    </a:lnTo>
                    <a:lnTo>
                      <a:pt x="960" y="1345"/>
                    </a:lnTo>
                    <a:lnTo>
                      <a:pt x="963" y="1342"/>
                    </a:lnTo>
                    <a:lnTo>
                      <a:pt x="977" y="1340"/>
                    </a:lnTo>
                    <a:lnTo>
                      <a:pt x="977" y="1340"/>
                    </a:lnTo>
                    <a:lnTo>
                      <a:pt x="990" y="1337"/>
                    </a:lnTo>
                    <a:lnTo>
                      <a:pt x="998" y="1336"/>
                    </a:lnTo>
                    <a:lnTo>
                      <a:pt x="1004" y="1337"/>
                    </a:lnTo>
                    <a:lnTo>
                      <a:pt x="1010" y="1338"/>
                    </a:lnTo>
                    <a:lnTo>
                      <a:pt x="1016" y="1341"/>
                    </a:lnTo>
                    <a:lnTo>
                      <a:pt x="1021" y="1345"/>
                    </a:lnTo>
                    <a:lnTo>
                      <a:pt x="1024" y="1349"/>
                    </a:lnTo>
                    <a:lnTo>
                      <a:pt x="1024" y="1349"/>
                    </a:lnTo>
                    <a:lnTo>
                      <a:pt x="1038" y="1370"/>
                    </a:lnTo>
                    <a:lnTo>
                      <a:pt x="1043" y="1379"/>
                    </a:lnTo>
                    <a:lnTo>
                      <a:pt x="1044" y="1383"/>
                    </a:lnTo>
                    <a:lnTo>
                      <a:pt x="1044" y="1383"/>
                    </a:lnTo>
                    <a:lnTo>
                      <a:pt x="1045" y="1386"/>
                    </a:lnTo>
                    <a:lnTo>
                      <a:pt x="1046" y="1388"/>
                    </a:lnTo>
                    <a:lnTo>
                      <a:pt x="1052" y="1394"/>
                    </a:lnTo>
                    <a:lnTo>
                      <a:pt x="1058" y="1402"/>
                    </a:lnTo>
                    <a:lnTo>
                      <a:pt x="1063" y="1409"/>
                    </a:lnTo>
                    <a:lnTo>
                      <a:pt x="1063" y="1409"/>
                    </a:lnTo>
                    <a:lnTo>
                      <a:pt x="1068" y="1415"/>
                    </a:lnTo>
                    <a:lnTo>
                      <a:pt x="1072" y="1421"/>
                    </a:lnTo>
                    <a:lnTo>
                      <a:pt x="1079" y="1427"/>
                    </a:lnTo>
                    <a:lnTo>
                      <a:pt x="1089" y="1433"/>
                    </a:lnTo>
                    <a:lnTo>
                      <a:pt x="1089" y="1433"/>
                    </a:lnTo>
                    <a:lnTo>
                      <a:pt x="1094" y="1437"/>
                    </a:lnTo>
                    <a:lnTo>
                      <a:pt x="1098" y="1442"/>
                    </a:lnTo>
                    <a:lnTo>
                      <a:pt x="1108" y="1453"/>
                    </a:lnTo>
                    <a:lnTo>
                      <a:pt x="1114" y="1458"/>
                    </a:lnTo>
                    <a:lnTo>
                      <a:pt x="1119" y="1461"/>
                    </a:lnTo>
                    <a:lnTo>
                      <a:pt x="1125" y="1465"/>
                    </a:lnTo>
                    <a:lnTo>
                      <a:pt x="1132" y="1467"/>
                    </a:lnTo>
                    <a:lnTo>
                      <a:pt x="1132" y="1467"/>
                    </a:lnTo>
                    <a:lnTo>
                      <a:pt x="1145" y="1472"/>
                    </a:lnTo>
                    <a:lnTo>
                      <a:pt x="1154" y="1476"/>
                    </a:lnTo>
                    <a:lnTo>
                      <a:pt x="1172" y="1488"/>
                    </a:lnTo>
                    <a:lnTo>
                      <a:pt x="1172" y="1488"/>
                    </a:lnTo>
                    <a:lnTo>
                      <a:pt x="1196" y="1502"/>
                    </a:lnTo>
                    <a:lnTo>
                      <a:pt x="1208" y="1510"/>
                    </a:lnTo>
                    <a:lnTo>
                      <a:pt x="1216" y="1517"/>
                    </a:lnTo>
                    <a:lnTo>
                      <a:pt x="1216" y="1517"/>
                    </a:lnTo>
                    <a:lnTo>
                      <a:pt x="1221" y="1521"/>
                    </a:lnTo>
                    <a:lnTo>
                      <a:pt x="1226" y="1523"/>
                    </a:lnTo>
                    <a:lnTo>
                      <a:pt x="1237" y="1527"/>
                    </a:lnTo>
                    <a:lnTo>
                      <a:pt x="1242" y="1530"/>
                    </a:lnTo>
                    <a:lnTo>
                      <a:pt x="1245" y="1534"/>
                    </a:lnTo>
                    <a:lnTo>
                      <a:pt x="1247" y="1539"/>
                    </a:lnTo>
                    <a:lnTo>
                      <a:pt x="1245" y="1546"/>
                    </a:lnTo>
                    <a:lnTo>
                      <a:pt x="1245" y="1546"/>
                    </a:lnTo>
                    <a:lnTo>
                      <a:pt x="1244" y="1553"/>
                    </a:lnTo>
                    <a:lnTo>
                      <a:pt x="1245" y="1558"/>
                    </a:lnTo>
                    <a:lnTo>
                      <a:pt x="1247" y="1562"/>
                    </a:lnTo>
                    <a:lnTo>
                      <a:pt x="1248" y="1566"/>
                    </a:lnTo>
                    <a:lnTo>
                      <a:pt x="1250" y="1568"/>
                    </a:lnTo>
                    <a:lnTo>
                      <a:pt x="1251" y="1570"/>
                    </a:lnTo>
                    <a:lnTo>
                      <a:pt x="1251" y="1575"/>
                    </a:lnTo>
                    <a:lnTo>
                      <a:pt x="1251" y="1581"/>
                    </a:lnTo>
                    <a:lnTo>
                      <a:pt x="1251" y="1581"/>
                    </a:lnTo>
                    <a:lnTo>
                      <a:pt x="1248" y="1594"/>
                    </a:lnTo>
                    <a:lnTo>
                      <a:pt x="1247" y="1600"/>
                    </a:lnTo>
                    <a:lnTo>
                      <a:pt x="1244" y="1602"/>
                    </a:lnTo>
                    <a:lnTo>
                      <a:pt x="1242" y="1603"/>
                    </a:lnTo>
                    <a:lnTo>
                      <a:pt x="1231" y="1606"/>
                    </a:lnTo>
                    <a:lnTo>
                      <a:pt x="1231" y="1606"/>
                    </a:lnTo>
                    <a:lnTo>
                      <a:pt x="1226" y="1607"/>
                    </a:lnTo>
                    <a:lnTo>
                      <a:pt x="1221" y="1609"/>
                    </a:lnTo>
                    <a:lnTo>
                      <a:pt x="1216" y="1613"/>
                    </a:lnTo>
                    <a:lnTo>
                      <a:pt x="1213" y="1615"/>
                    </a:lnTo>
                    <a:lnTo>
                      <a:pt x="1208" y="1617"/>
                    </a:lnTo>
                    <a:lnTo>
                      <a:pt x="1202" y="1617"/>
                    </a:lnTo>
                    <a:lnTo>
                      <a:pt x="1192" y="1615"/>
                    </a:lnTo>
                    <a:lnTo>
                      <a:pt x="1192" y="1615"/>
                    </a:lnTo>
                    <a:lnTo>
                      <a:pt x="1182" y="1613"/>
                    </a:lnTo>
                    <a:lnTo>
                      <a:pt x="1176" y="1612"/>
                    </a:lnTo>
                    <a:lnTo>
                      <a:pt x="1169" y="1607"/>
                    </a:lnTo>
                    <a:lnTo>
                      <a:pt x="1165" y="1606"/>
                    </a:lnTo>
                    <a:lnTo>
                      <a:pt x="1163" y="1605"/>
                    </a:lnTo>
                    <a:lnTo>
                      <a:pt x="1158" y="1605"/>
                    </a:lnTo>
                    <a:lnTo>
                      <a:pt x="1152" y="1606"/>
                    </a:lnTo>
                    <a:lnTo>
                      <a:pt x="1152" y="1606"/>
                    </a:lnTo>
                    <a:lnTo>
                      <a:pt x="1137" y="1609"/>
                    </a:lnTo>
                    <a:lnTo>
                      <a:pt x="1124" y="1614"/>
                    </a:lnTo>
                    <a:lnTo>
                      <a:pt x="1120" y="1617"/>
                    </a:lnTo>
                    <a:lnTo>
                      <a:pt x="1118" y="1619"/>
                    </a:lnTo>
                    <a:lnTo>
                      <a:pt x="1118" y="1623"/>
                    </a:lnTo>
                    <a:lnTo>
                      <a:pt x="1120" y="1625"/>
                    </a:lnTo>
                    <a:lnTo>
                      <a:pt x="1120" y="1625"/>
                    </a:lnTo>
                    <a:lnTo>
                      <a:pt x="1130" y="1635"/>
                    </a:lnTo>
                    <a:lnTo>
                      <a:pt x="1141" y="1645"/>
                    </a:lnTo>
                    <a:lnTo>
                      <a:pt x="1147" y="1648"/>
                    </a:lnTo>
                    <a:lnTo>
                      <a:pt x="1153" y="1652"/>
                    </a:lnTo>
                    <a:lnTo>
                      <a:pt x="1160" y="1654"/>
                    </a:lnTo>
                    <a:lnTo>
                      <a:pt x="1168" y="1656"/>
                    </a:lnTo>
                    <a:lnTo>
                      <a:pt x="1168" y="1656"/>
                    </a:lnTo>
                    <a:lnTo>
                      <a:pt x="1174" y="1656"/>
                    </a:lnTo>
                    <a:lnTo>
                      <a:pt x="1179" y="1657"/>
                    </a:lnTo>
                    <a:lnTo>
                      <a:pt x="1181" y="1658"/>
                    </a:lnTo>
                    <a:lnTo>
                      <a:pt x="1185" y="1660"/>
                    </a:lnTo>
                    <a:lnTo>
                      <a:pt x="1191" y="1665"/>
                    </a:lnTo>
                    <a:lnTo>
                      <a:pt x="1196" y="1668"/>
                    </a:lnTo>
                    <a:lnTo>
                      <a:pt x="1202" y="1670"/>
                    </a:lnTo>
                    <a:lnTo>
                      <a:pt x="1202" y="1670"/>
                    </a:lnTo>
                    <a:lnTo>
                      <a:pt x="1208" y="1673"/>
                    </a:lnTo>
                    <a:lnTo>
                      <a:pt x="1211" y="1675"/>
                    </a:lnTo>
                    <a:lnTo>
                      <a:pt x="1214" y="1677"/>
                    </a:lnTo>
                    <a:lnTo>
                      <a:pt x="1215" y="1680"/>
                    </a:lnTo>
                    <a:lnTo>
                      <a:pt x="1216" y="1681"/>
                    </a:lnTo>
                    <a:lnTo>
                      <a:pt x="1217" y="1681"/>
                    </a:lnTo>
                    <a:lnTo>
                      <a:pt x="1221" y="1675"/>
                    </a:lnTo>
                    <a:lnTo>
                      <a:pt x="1221" y="1675"/>
                    </a:lnTo>
                    <a:lnTo>
                      <a:pt x="1226" y="1666"/>
                    </a:lnTo>
                    <a:lnTo>
                      <a:pt x="1227" y="1662"/>
                    </a:lnTo>
                    <a:lnTo>
                      <a:pt x="1227" y="1656"/>
                    </a:lnTo>
                    <a:lnTo>
                      <a:pt x="1226" y="1646"/>
                    </a:lnTo>
                    <a:lnTo>
                      <a:pt x="1226" y="1646"/>
                    </a:lnTo>
                    <a:lnTo>
                      <a:pt x="1226" y="1639"/>
                    </a:lnTo>
                    <a:lnTo>
                      <a:pt x="1225" y="1631"/>
                    </a:lnTo>
                    <a:lnTo>
                      <a:pt x="1221" y="1622"/>
                    </a:lnTo>
                    <a:lnTo>
                      <a:pt x="1221" y="1618"/>
                    </a:lnTo>
                    <a:lnTo>
                      <a:pt x="1222" y="1615"/>
                    </a:lnTo>
                    <a:lnTo>
                      <a:pt x="1226" y="1614"/>
                    </a:lnTo>
                    <a:lnTo>
                      <a:pt x="1231" y="1615"/>
                    </a:lnTo>
                    <a:lnTo>
                      <a:pt x="1231" y="1615"/>
                    </a:lnTo>
                    <a:lnTo>
                      <a:pt x="1243" y="1618"/>
                    </a:lnTo>
                    <a:lnTo>
                      <a:pt x="1251" y="1619"/>
                    </a:lnTo>
                    <a:lnTo>
                      <a:pt x="1254" y="1618"/>
                    </a:lnTo>
                    <a:lnTo>
                      <a:pt x="1256" y="1617"/>
                    </a:lnTo>
                    <a:lnTo>
                      <a:pt x="1261" y="1611"/>
                    </a:lnTo>
                    <a:lnTo>
                      <a:pt x="1261" y="1611"/>
                    </a:lnTo>
                    <a:lnTo>
                      <a:pt x="1262" y="1607"/>
                    </a:lnTo>
                    <a:lnTo>
                      <a:pt x="1262" y="1602"/>
                    </a:lnTo>
                    <a:lnTo>
                      <a:pt x="1262" y="1591"/>
                    </a:lnTo>
                    <a:lnTo>
                      <a:pt x="1264" y="1586"/>
                    </a:lnTo>
                    <a:lnTo>
                      <a:pt x="1266" y="1583"/>
                    </a:lnTo>
                    <a:lnTo>
                      <a:pt x="1270" y="1579"/>
                    </a:lnTo>
                    <a:lnTo>
                      <a:pt x="1276" y="1577"/>
                    </a:lnTo>
                    <a:lnTo>
                      <a:pt x="1276" y="1577"/>
                    </a:lnTo>
                    <a:lnTo>
                      <a:pt x="1282" y="1575"/>
                    </a:lnTo>
                    <a:lnTo>
                      <a:pt x="1288" y="1577"/>
                    </a:lnTo>
                    <a:lnTo>
                      <a:pt x="1291" y="1578"/>
                    </a:lnTo>
                    <a:lnTo>
                      <a:pt x="1295" y="1579"/>
                    </a:lnTo>
                    <a:lnTo>
                      <a:pt x="1296" y="1580"/>
                    </a:lnTo>
                    <a:lnTo>
                      <a:pt x="1297" y="1580"/>
                    </a:lnTo>
                    <a:lnTo>
                      <a:pt x="1295" y="1572"/>
                    </a:lnTo>
                    <a:lnTo>
                      <a:pt x="1295" y="1572"/>
                    </a:lnTo>
                    <a:lnTo>
                      <a:pt x="1294" y="1564"/>
                    </a:lnTo>
                    <a:lnTo>
                      <a:pt x="1295" y="1560"/>
                    </a:lnTo>
                    <a:lnTo>
                      <a:pt x="1296" y="1551"/>
                    </a:lnTo>
                    <a:lnTo>
                      <a:pt x="1297" y="1549"/>
                    </a:lnTo>
                    <a:lnTo>
                      <a:pt x="1296" y="1546"/>
                    </a:lnTo>
                    <a:lnTo>
                      <a:pt x="1293" y="1544"/>
                    </a:lnTo>
                    <a:lnTo>
                      <a:pt x="1287" y="1541"/>
                    </a:lnTo>
                    <a:lnTo>
                      <a:pt x="1287" y="1541"/>
                    </a:lnTo>
                    <a:lnTo>
                      <a:pt x="1273" y="1539"/>
                    </a:lnTo>
                    <a:lnTo>
                      <a:pt x="1266" y="1539"/>
                    </a:lnTo>
                    <a:lnTo>
                      <a:pt x="1265" y="1538"/>
                    </a:lnTo>
                    <a:lnTo>
                      <a:pt x="1264" y="1536"/>
                    </a:lnTo>
                    <a:lnTo>
                      <a:pt x="1266" y="1532"/>
                    </a:lnTo>
                    <a:lnTo>
                      <a:pt x="1266" y="1532"/>
                    </a:lnTo>
                    <a:lnTo>
                      <a:pt x="1267" y="1528"/>
                    </a:lnTo>
                    <a:lnTo>
                      <a:pt x="1267" y="1523"/>
                    </a:lnTo>
                    <a:lnTo>
                      <a:pt x="1266" y="1513"/>
                    </a:lnTo>
                    <a:lnTo>
                      <a:pt x="1267" y="1510"/>
                    </a:lnTo>
                    <a:lnTo>
                      <a:pt x="1268" y="1507"/>
                    </a:lnTo>
                    <a:lnTo>
                      <a:pt x="1273" y="1506"/>
                    </a:lnTo>
                    <a:lnTo>
                      <a:pt x="1281" y="1507"/>
                    </a:lnTo>
                    <a:lnTo>
                      <a:pt x="1281" y="1507"/>
                    </a:lnTo>
                    <a:lnTo>
                      <a:pt x="1295" y="1511"/>
                    </a:lnTo>
                    <a:lnTo>
                      <a:pt x="1305" y="1515"/>
                    </a:lnTo>
                    <a:lnTo>
                      <a:pt x="1311" y="1517"/>
                    </a:lnTo>
                    <a:lnTo>
                      <a:pt x="1314" y="1522"/>
                    </a:lnTo>
                    <a:lnTo>
                      <a:pt x="1314" y="1522"/>
                    </a:lnTo>
                    <a:lnTo>
                      <a:pt x="1321" y="1528"/>
                    </a:lnTo>
                    <a:lnTo>
                      <a:pt x="1327" y="1534"/>
                    </a:lnTo>
                    <a:lnTo>
                      <a:pt x="1330" y="1536"/>
                    </a:lnTo>
                    <a:lnTo>
                      <a:pt x="1333" y="1538"/>
                    </a:lnTo>
                    <a:lnTo>
                      <a:pt x="1334" y="1536"/>
                    </a:lnTo>
                    <a:lnTo>
                      <a:pt x="1335" y="1532"/>
                    </a:lnTo>
                    <a:lnTo>
                      <a:pt x="1335" y="1532"/>
                    </a:lnTo>
                    <a:lnTo>
                      <a:pt x="1335" y="1524"/>
                    </a:lnTo>
                    <a:lnTo>
                      <a:pt x="1335" y="1519"/>
                    </a:lnTo>
                    <a:lnTo>
                      <a:pt x="1334" y="1517"/>
                    </a:lnTo>
                    <a:lnTo>
                      <a:pt x="1329" y="1512"/>
                    </a:lnTo>
                    <a:lnTo>
                      <a:pt x="1329" y="1512"/>
                    </a:lnTo>
                    <a:lnTo>
                      <a:pt x="1325" y="1507"/>
                    </a:lnTo>
                    <a:lnTo>
                      <a:pt x="1325" y="1505"/>
                    </a:lnTo>
                    <a:lnTo>
                      <a:pt x="1323" y="1502"/>
                    </a:lnTo>
                    <a:lnTo>
                      <a:pt x="1312" y="1495"/>
                    </a:lnTo>
                    <a:lnTo>
                      <a:pt x="1312" y="1495"/>
                    </a:lnTo>
                    <a:lnTo>
                      <a:pt x="1300" y="1489"/>
                    </a:lnTo>
                    <a:lnTo>
                      <a:pt x="1294" y="1487"/>
                    </a:lnTo>
                    <a:lnTo>
                      <a:pt x="1287" y="1484"/>
                    </a:lnTo>
                    <a:lnTo>
                      <a:pt x="1276" y="1478"/>
                    </a:lnTo>
                    <a:lnTo>
                      <a:pt x="1276" y="1478"/>
                    </a:lnTo>
                    <a:lnTo>
                      <a:pt x="1268" y="1475"/>
                    </a:lnTo>
                    <a:lnTo>
                      <a:pt x="1261" y="1472"/>
                    </a:lnTo>
                    <a:lnTo>
                      <a:pt x="1251" y="1471"/>
                    </a:lnTo>
                    <a:lnTo>
                      <a:pt x="1248" y="1471"/>
                    </a:lnTo>
                    <a:lnTo>
                      <a:pt x="1245" y="1470"/>
                    </a:lnTo>
                    <a:lnTo>
                      <a:pt x="1245" y="1467"/>
                    </a:lnTo>
                    <a:lnTo>
                      <a:pt x="1245" y="1462"/>
                    </a:lnTo>
                    <a:lnTo>
                      <a:pt x="1245" y="1462"/>
                    </a:lnTo>
                    <a:lnTo>
                      <a:pt x="1249" y="1451"/>
                    </a:lnTo>
                    <a:lnTo>
                      <a:pt x="1249" y="1443"/>
                    </a:lnTo>
                    <a:lnTo>
                      <a:pt x="1249" y="1440"/>
                    </a:lnTo>
                    <a:lnTo>
                      <a:pt x="1247" y="1438"/>
                    </a:lnTo>
                    <a:lnTo>
                      <a:pt x="1244" y="1437"/>
                    </a:lnTo>
                    <a:lnTo>
                      <a:pt x="1240" y="1438"/>
                    </a:lnTo>
                    <a:lnTo>
                      <a:pt x="1240" y="1438"/>
                    </a:lnTo>
                    <a:lnTo>
                      <a:pt x="1237" y="1439"/>
                    </a:lnTo>
                    <a:lnTo>
                      <a:pt x="1231" y="1440"/>
                    </a:lnTo>
                    <a:lnTo>
                      <a:pt x="1219" y="1440"/>
                    </a:lnTo>
                    <a:lnTo>
                      <a:pt x="1206" y="1438"/>
                    </a:lnTo>
                    <a:lnTo>
                      <a:pt x="1202" y="1436"/>
                    </a:lnTo>
                    <a:lnTo>
                      <a:pt x="1197" y="1433"/>
                    </a:lnTo>
                    <a:lnTo>
                      <a:pt x="1197" y="1433"/>
                    </a:lnTo>
                    <a:lnTo>
                      <a:pt x="1185" y="1421"/>
                    </a:lnTo>
                    <a:lnTo>
                      <a:pt x="1172" y="1409"/>
                    </a:lnTo>
                    <a:lnTo>
                      <a:pt x="1172" y="1409"/>
                    </a:lnTo>
                    <a:lnTo>
                      <a:pt x="1166" y="1403"/>
                    </a:lnTo>
                    <a:lnTo>
                      <a:pt x="1163" y="1398"/>
                    </a:lnTo>
                    <a:lnTo>
                      <a:pt x="1160" y="1393"/>
                    </a:lnTo>
                    <a:lnTo>
                      <a:pt x="1157" y="1383"/>
                    </a:lnTo>
                    <a:lnTo>
                      <a:pt x="1157" y="1383"/>
                    </a:lnTo>
                    <a:lnTo>
                      <a:pt x="1156" y="1376"/>
                    </a:lnTo>
                    <a:lnTo>
                      <a:pt x="1154" y="1372"/>
                    </a:lnTo>
                    <a:lnTo>
                      <a:pt x="1151" y="1369"/>
                    </a:lnTo>
                    <a:lnTo>
                      <a:pt x="1142" y="1364"/>
                    </a:lnTo>
                    <a:lnTo>
                      <a:pt x="1142" y="1364"/>
                    </a:lnTo>
                    <a:lnTo>
                      <a:pt x="1132" y="1360"/>
                    </a:lnTo>
                    <a:lnTo>
                      <a:pt x="1126" y="1358"/>
                    </a:lnTo>
                    <a:lnTo>
                      <a:pt x="1124" y="1357"/>
                    </a:lnTo>
                    <a:lnTo>
                      <a:pt x="1120" y="1354"/>
                    </a:lnTo>
                    <a:lnTo>
                      <a:pt x="1113" y="1345"/>
                    </a:lnTo>
                    <a:lnTo>
                      <a:pt x="1113" y="1345"/>
                    </a:lnTo>
                    <a:lnTo>
                      <a:pt x="1109" y="1338"/>
                    </a:lnTo>
                    <a:lnTo>
                      <a:pt x="1107" y="1334"/>
                    </a:lnTo>
                    <a:lnTo>
                      <a:pt x="1106" y="1330"/>
                    </a:lnTo>
                    <a:lnTo>
                      <a:pt x="1106" y="1326"/>
                    </a:lnTo>
                    <a:lnTo>
                      <a:pt x="1107" y="1321"/>
                    </a:lnTo>
                    <a:lnTo>
                      <a:pt x="1108" y="1315"/>
                    </a:lnTo>
                    <a:lnTo>
                      <a:pt x="1108" y="1315"/>
                    </a:lnTo>
                    <a:lnTo>
                      <a:pt x="1107" y="1312"/>
                    </a:lnTo>
                    <a:lnTo>
                      <a:pt x="1103" y="1308"/>
                    </a:lnTo>
                    <a:lnTo>
                      <a:pt x="1094" y="1303"/>
                    </a:lnTo>
                    <a:lnTo>
                      <a:pt x="1091" y="1301"/>
                    </a:lnTo>
                    <a:lnTo>
                      <a:pt x="1090" y="1298"/>
                    </a:lnTo>
                    <a:lnTo>
                      <a:pt x="1090" y="1296"/>
                    </a:lnTo>
                    <a:lnTo>
                      <a:pt x="1091" y="1295"/>
                    </a:lnTo>
                    <a:lnTo>
                      <a:pt x="1098" y="1290"/>
                    </a:lnTo>
                    <a:lnTo>
                      <a:pt x="1098" y="1290"/>
                    </a:lnTo>
                    <a:lnTo>
                      <a:pt x="1106" y="1286"/>
                    </a:lnTo>
                    <a:lnTo>
                      <a:pt x="1111" y="1283"/>
                    </a:lnTo>
                    <a:lnTo>
                      <a:pt x="1117" y="1276"/>
                    </a:lnTo>
                    <a:lnTo>
                      <a:pt x="1118" y="1274"/>
                    </a:lnTo>
                    <a:lnTo>
                      <a:pt x="1120" y="1272"/>
                    </a:lnTo>
                    <a:lnTo>
                      <a:pt x="1123" y="1270"/>
                    </a:lnTo>
                    <a:lnTo>
                      <a:pt x="1128" y="1270"/>
                    </a:lnTo>
                    <a:lnTo>
                      <a:pt x="1128" y="1270"/>
                    </a:lnTo>
                    <a:lnTo>
                      <a:pt x="1136" y="1272"/>
                    </a:lnTo>
                    <a:lnTo>
                      <a:pt x="1140" y="1273"/>
                    </a:lnTo>
                    <a:lnTo>
                      <a:pt x="1142" y="1275"/>
                    </a:lnTo>
                    <a:lnTo>
                      <a:pt x="1145" y="1281"/>
                    </a:lnTo>
                    <a:lnTo>
                      <a:pt x="1147" y="1290"/>
                    </a:lnTo>
                    <a:lnTo>
                      <a:pt x="1147" y="1290"/>
                    </a:lnTo>
                    <a:lnTo>
                      <a:pt x="1152" y="1300"/>
                    </a:lnTo>
                    <a:lnTo>
                      <a:pt x="1157" y="1308"/>
                    </a:lnTo>
                    <a:lnTo>
                      <a:pt x="1163" y="1315"/>
                    </a:lnTo>
                    <a:lnTo>
                      <a:pt x="1163" y="1315"/>
                    </a:lnTo>
                    <a:lnTo>
                      <a:pt x="1163" y="1312"/>
                    </a:lnTo>
                    <a:lnTo>
                      <a:pt x="1164" y="1307"/>
                    </a:lnTo>
                    <a:lnTo>
                      <a:pt x="1165" y="1304"/>
                    </a:lnTo>
                    <a:lnTo>
                      <a:pt x="1169" y="1302"/>
                    </a:lnTo>
                    <a:lnTo>
                      <a:pt x="1172" y="1303"/>
                    </a:lnTo>
                    <a:lnTo>
                      <a:pt x="1177" y="1306"/>
                    </a:lnTo>
                    <a:lnTo>
                      <a:pt x="1177" y="1306"/>
                    </a:lnTo>
                    <a:lnTo>
                      <a:pt x="1182" y="1308"/>
                    </a:lnTo>
                    <a:lnTo>
                      <a:pt x="1187" y="1310"/>
                    </a:lnTo>
                    <a:lnTo>
                      <a:pt x="1194" y="1313"/>
                    </a:lnTo>
                    <a:lnTo>
                      <a:pt x="1198" y="1315"/>
                    </a:lnTo>
                    <a:lnTo>
                      <a:pt x="1202" y="1318"/>
                    </a:lnTo>
                    <a:lnTo>
                      <a:pt x="1204" y="1323"/>
                    </a:lnTo>
                    <a:lnTo>
                      <a:pt x="1206" y="1330"/>
                    </a:lnTo>
                    <a:lnTo>
                      <a:pt x="1206" y="1330"/>
                    </a:lnTo>
                    <a:lnTo>
                      <a:pt x="1211" y="1343"/>
                    </a:lnTo>
                    <a:lnTo>
                      <a:pt x="1215" y="1352"/>
                    </a:lnTo>
                    <a:lnTo>
                      <a:pt x="1217" y="1357"/>
                    </a:lnTo>
                    <a:lnTo>
                      <a:pt x="1221" y="1359"/>
                    </a:lnTo>
                    <a:lnTo>
                      <a:pt x="1221" y="1359"/>
                    </a:lnTo>
                    <a:lnTo>
                      <a:pt x="1237" y="1365"/>
                    </a:lnTo>
                    <a:lnTo>
                      <a:pt x="1261" y="1374"/>
                    </a:lnTo>
                    <a:lnTo>
                      <a:pt x="1261" y="1374"/>
                    </a:lnTo>
                    <a:lnTo>
                      <a:pt x="1271" y="1377"/>
                    </a:lnTo>
                    <a:lnTo>
                      <a:pt x="1278" y="1380"/>
                    </a:lnTo>
                    <a:lnTo>
                      <a:pt x="1282" y="1381"/>
                    </a:lnTo>
                    <a:lnTo>
                      <a:pt x="1284" y="1383"/>
                    </a:lnTo>
                    <a:lnTo>
                      <a:pt x="1285" y="1386"/>
                    </a:lnTo>
                    <a:lnTo>
                      <a:pt x="1285" y="1389"/>
                    </a:lnTo>
                    <a:lnTo>
                      <a:pt x="1285" y="1389"/>
                    </a:lnTo>
                    <a:lnTo>
                      <a:pt x="1284" y="1392"/>
                    </a:lnTo>
                    <a:lnTo>
                      <a:pt x="1283" y="1393"/>
                    </a:lnTo>
                    <a:lnTo>
                      <a:pt x="1279" y="1394"/>
                    </a:lnTo>
                    <a:lnTo>
                      <a:pt x="1283" y="1397"/>
                    </a:lnTo>
                    <a:lnTo>
                      <a:pt x="1300" y="1404"/>
                    </a:lnTo>
                    <a:lnTo>
                      <a:pt x="1300" y="1404"/>
                    </a:lnTo>
                    <a:lnTo>
                      <a:pt x="1324" y="1414"/>
                    </a:lnTo>
                    <a:lnTo>
                      <a:pt x="1344" y="1423"/>
                    </a:lnTo>
                    <a:lnTo>
                      <a:pt x="1351" y="1428"/>
                    </a:lnTo>
                    <a:lnTo>
                      <a:pt x="1357" y="1433"/>
                    </a:lnTo>
                    <a:lnTo>
                      <a:pt x="1362" y="1438"/>
                    </a:lnTo>
                    <a:lnTo>
                      <a:pt x="1364" y="1443"/>
                    </a:lnTo>
                    <a:lnTo>
                      <a:pt x="1364" y="1443"/>
                    </a:lnTo>
                    <a:lnTo>
                      <a:pt x="1368" y="1454"/>
                    </a:lnTo>
                    <a:lnTo>
                      <a:pt x="1370" y="1464"/>
                    </a:lnTo>
                    <a:lnTo>
                      <a:pt x="1372" y="1475"/>
                    </a:lnTo>
                    <a:lnTo>
                      <a:pt x="1369" y="1488"/>
                    </a:lnTo>
                    <a:lnTo>
                      <a:pt x="1369" y="1488"/>
                    </a:lnTo>
                    <a:lnTo>
                      <a:pt x="1367" y="1494"/>
                    </a:lnTo>
                    <a:lnTo>
                      <a:pt x="1365" y="1499"/>
                    </a:lnTo>
                    <a:lnTo>
                      <a:pt x="1363" y="1502"/>
                    </a:lnTo>
                    <a:lnTo>
                      <a:pt x="1363" y="1505"/>
                    </a:lnTo>
                    <a:lnTo>
                      <a:pt x="1363" y="1509"/>
                    </a:lnTo>
                    <a:lnTo>
                      <a:pt x="1367" y="1513"/>
                    </a:lnTo>
                    <a:lnTo>
                      <a:pt x="1379" y="1527"/>
                    </a:lnTo>
                    <a:lnTo>
                      <a:pt x="1379" y="1527"/>
                    </a:lnTo>
                    <a:lnTo>
                      <a:pt x="1387" y="1534"/>
                    </a:lnTo>
                    <a:lnTo>
                      <a:pt x="1395" y="1540"/>
                    </a:lnTo>
                    <a:lnTo>
                      <a:pt x="1406" y="1547"/>
                    </a:lnTo>
                    <a:lnTo>
                      <a:pt x="1409" y="1551"/>
                    </a:lnTo>
                    <a:lnTo>
                      <a:pt x="1413" y="1556"/>
                    </a:lnTo>
                    <a:lnTo>
                      <a:pt x="1415" y="1562"/>
                    </a:lnTo>
                    <a:lnTo>
                      <a:pt x="1418" y="1572"/>
                    </a:lnTo>
                    <a:lnTo>
                      <a:pt x="1418" y="1572"/>
                    </a:lnTo>
                    <a:lnTo>
                      <a:pt x="1420" y="1580"/>
                    </a:lnTo>
                    <a:lnTo>
                      <a:pt x="1425" y="1586"/>
                    </a:lnTo>
                    <a:lnTo>
                      <a:pt x="1429" y="1590"/>
                    </a:lnTo>
                    <a:lnTo>
                      <a:pt x="1433" y="1592"/>
                    </a:lnTo>
                    <a:lnTo>
                      <a:pt x="1438" y="1595"/>
                    </a:lnTo>
                    <a:lnTo>
                      <a:pt x="1442" y="1597"/>
                    </a:lnTo>
                    <a:lnTo>
                      <a:pt x="1443" y="1602"/>
                    </a:lnTo>
                    <a:lnTo>
                      <a:pt x="1443" y="1609"/>
                    </a:lnTo>
                    <a:lnTo>
                      <a:pt x="1443" y="1609"/>
                    </a:lnTo>
                    <a:lnTo>
                      <a:pt x="1443" y="1618"/>
                    </a:lnTo>
                    <a:lnTo>
                      <a:pt x="1444" y="1624"/>
                    </a:lnTo>
                    <a:lnTo>
                      <a:pt x="1447" y="1629"/>
                    </a:lnTo>
                    <a:lnTo>
                      <a:pt x="1452" y="1632"/>
                    </a:lnTo>
                    <a:lnTo>
                      <a:pt x="1459" y="1639"/>
                    </a:lnTo>
                    <a:lnTo>
                      <a:pt x="1461" y="1642"/>
                    </a:lnTo>
                    <a:lnTo>
                      <a:pt x="1463" y="1646"/>
                    </a:lnTo>
                    <a:lnTo>
                      <a:pt x="1463" y="1646"/>
                    </a:lnTo>
                    <a:lnTo>
                      <a:pt x="1463" y="1652"/>
                    </a:lnTo>
                    <a:lnTo>
                      <a:pt x="1461" y="1657"/>
                    </a:lnTo>
                    <a:lnTo>
                      <a:pt x="1461" y="1659"/>
                    </a:lnTo>
                    <a:lnTo>
                      <a:pt x="1463" y="1662"/>
                    </a:lnTo>
                    <a:lnTo>
                      <a:pt x="1465" y="1663"/>
                    </a:lnTo>
                    <a:lnTo>
                      <a:pt x="1467" y="1665"/>
                    </a:lnTo>
                    <a:lnTo>
                      <a:pt x="1467" y="1665"/>
                    </a:lnTo>
                    <a:lnTo>
                      <a:pt x="1471" y="1665"/>
                    </a:lnTo>
                    <a:lnTo>
                      <a:pt x="1472" y="1664"/>
                    </a:lnTo>
                    <a:lnTo>
                      <a:pt x="1475" y="1657"/>
                    </a:lnTo>
                    <a:lnTo>
                      <a:pt x="1476" y="1654"/>
                    </a:lnTo>
                    <a:lnTo>
                      <a:pt x="1477" y="1653"/>
                    </a:lnTo>
                    <a:lnTo>
                      <a:pt x="1480" y="1654"/>
                    </a:lnTo>
                    <a:lnTo>
                      <a:pt x="1482" y="1660"/>
                    </a:lnTo>
                    <a:lnTo>
                      <a:pt x="1482" y="1660"/>
                    </a:lnTo>
                    <a:lnTo>
                      <a:pt x="1486" y="1668"/>
                    </a:lnTo>
                    <a:lnTo>
                      <a:pt x="1487" y="1674"/>
                    </a:lnTo>
                    <a:lnTo>
                      <a:pt x="1489" y="1683"/>
                    </a:lnTo>
                    <a:lnTo>
                      <a:pt x="1489" y="1686"/>
                    </a:lnTo>
                    <a:lnTo>
                      <a:pt x="1490" y="1687"/>
                    </a:lnTo>
                    <a:lnTo>
                      <a:pt x="1493" y="1687"/>
                    </a:lnTo>
                    <a:lnTo>
                      <a:pt x="1497" y="1685"/>
                    </a:lnTo>
                    <a:lnTo>
                      <a:pt x="1497" y="1685"/>
                    </a:lnTo>
                    <a:lnTo>
                      <a:pt x="1500" y="1681"/>
                    </a:lnTo>
                    <a:lnTo>
                      <a:pt x="1501" y="1677"/>
                    </a:lnTo>
                    <a:lnTo>
                      <a:pt x="1501" y="1673"/>
                    </a:lnTo>
                    <a:lnTo>
                      <a:pt x="1500" y="1670"/>
                    </a:lnTo>
                    <a:lnTo>
                      <a:pt x="1499" y="1666"/>
                    </a:lnTo>
                    <a:lnTo>
                      <a:pt x="1501" y="1670"/>
                    </a:lnTo>
                    <a:lnTo>
                      <a:pt x="1501" y="1670"/>
                    </a:lnTo>
                    <a:lnTo>
                      <a:pt x="1506" y="1675"/>
                    </a:lnTo>
                    <a:lnTo>
                      <a:pt x="1509" y="1680"/>
                    </a:lnTo>
                    <a:lnTo>
                      <a:pt x="1515" y="1691"/>
                    </a:lnTo>
                    <a:lnTo>
                      <a:pt x="1517" y="1693"/>
                    </a:lnTo>
                    <a:lnTo>
                      <a:pt x="1518" y="1694"/>
                    </a:lnTo>
                    <a:lnTo>
                      <a:pt x="1517" y="1685"/>
                    </a:lnTo>
                    <a:lnTo>
                      <a:pt x="1517" y="1685"/>
                    </a:lnTo>
                    <a:lnTo>
                      <a:pt x="1515" y="1676"/>
                    </a:lnTo>
                    <a:lnTo>
                      <a:pt x="1511" y="1668"/>
                    </a:lnTo>
                    <a:lnTo>
                      <a:pt x="1505" y="1656"/>
                    </a:lnTo>
                    <a:lnTo>
                      <a:pt x="1503" y="1651"/>
                    </a:lnTo>
                    <a:lnTo>
                      <a:pt x="1501" y="1648"/>
                    </a:lnTo>
                    <a:lnTo>
                      <a:pt x="1503" y="1646"/>
                    </a:lnTo>
                    <a:lnTo>
                      <a:pt x="1507" y="1646"/>
                    </a:lnTo>
                    <a:lnTo>
                      <a:pt x="1507" y="1646"/>
                    </a:lnTo>
                    <a:lnTo>
                      <a:pt x="1527" y="1647"/>
                    </a:lnTo>
                    <a:lnTo>
                      <a:pt x="1529" y="1646"/>
                    </a:lnTo>
                    <a:lnTo>
                      <a:pt x="1532" y="1646"/>
                    </a:lnTo>
                    <a:lnTo>
                      <a:pt x="1533" y="1643"/>
                    </a:lnTo>
                    <a:lnTo>
                      <a:pt x="1532" y="1640"/>
                    </a:lnTo>
                    <a:lnTo>
                      <a:pt x="1532" y="1640"/>
                    </a:lnTo>
                    <a:lnTo>
                      <a:pt x="1528" y="1636"/>
                    </a:lnTo>
                    <a:lnTo>
                      <a:pt x="1524" y="1631"/>
                    </a:lnTo>
                    <a:lnTo>
                      <a:pt x="1515" y="1620"/>
                    </a:lnTo>
                    <a:lnTo>
                      <a:pt x="1511" y="1615"/>
                    </a:lnTo>
                    <a:lnTo>
                      <a:pt x="1510" y="1612"/>
                    </a:lnTo>
                    <a:lnTo>
                      <a:pt x="1510" y="1611"/>
                    </a:lnTo>
                    <a:lnTo>
                      <a:pt x="1511" y="1611"/>
                    </a:lnTo>
                    <a:lnTo>
                      <a:pt x="1517" y="1611"/>
                    </a:lnTo>
                    <a:lnTo>
                      <a:pt x="1517" y="1611"/>
                    </a:lnTo>
                    <a:lnTo>
                      <a:pt x="1523" y="1613"/>
                    </a:lnTo>
                    <a:lnTo>
                      <a:pt x="1528" y="1615"/>
                    </a:lnTo>
                    <a:lnTo>
                      <a:pt x="1532" y="1619"/>
                    </a:lnTo>
                    <a:lnTo>
                      <a:pt x="1534" y="1622"/>
                    </a:lnTo>
                    <a:lnTo>
                      <a:pt x="1538" y="1626"/>
                    </a:lnTo>
                    <a:lnTo>
                      <a:pt x="1540" y="1626"/>
                    </a:lnTo>
                    <a:lnTo>
                      <a:pt x="1541" y="1625"/>
                    </a:lnTo>
                    <a:lnTo>
                      <a:pt x="1541" y="1625"/>
                    </a:lnTo>
                    <a:lnTo>
                      <a:pt x="1543" y="1623"/>
                    </a:lnTo>
                    <a:lnTo>
                      <a:pt x="1543" y="1620"/>
                    </a:lnTo>
                    <a:lnTo>
                      <a:pt x="1540" y="1613"/>
                    </a:lnTo>
                    <a:lnTo>
                      <a:pt x="1538" y="1605"/>
                    </a:lnTo>
                    <a:lnTo>
                      <a:pt x="1537" y="1596"/>
                    </a:lnTo>
                    <a:lnTo>
                      <a:pt x="1537" y="1596"/>
                    </a:lnTo>
                    <a:lnTo>
                      <a:pt x="1537" y="1592"/>
                    </a:lnTo>
                    <a:lnTo>
                      <a:pt x="1538" y="1592"/>
                    </a:lnTo>
                    <a:lnTo>
                      <a:pt x="1543" y="1597"/>
                    </a:lnTo>
                    <a:lnTo>
                      <a:pt x="1546" y="1598"/>
                    </a:lnTo>
                    <a:lnTo>
                      <a:pt x="1551" y="1601"/>
                    </a:lnTo>
                    <a:lnTo>
                      <a:pt x="1551" y="1601"/>
                    </a:lnTo>
                    <a:lnTo>
                      <a:pt x="1556" y="1602"/>
                    </a:lnTo>
                    <a:lnTo>
                      <a:pt x="1560" y="1601"/>
                    </a:lnTo>
                    <a:lnTo>
                      <a:pt x="1563" y="1600"/>
                    </a:lnTo>
                    <a:lnTo>
                      <a:pt x="1564" y="1597"/>
                    </a:lnTo>
                    <a:lnTo>
                      <a:pt x="1563" y="1595"/>
                    </a:lnTo>
                    <a:lnTo>
                      <a:pt x="1562" y="1591"/>
                    </a:lnTo>
                    <a:lnTo>
                      <a:pt x="1557" y="1589"/>
                    </a:lnTo>
                    <a:lnTo>
                      <a:pt x="1551" y="1586"/>
                    </a:lnTo>
                    <a:lnTo>
                      <a:pt x="1551" y="1586"/>
                    </a:lnTo>
                    <a:lnTo>
                      <a:pt x="1524" y="1580"/>
                    </a:lnTo>
                    <a:lnTo>
                      <a:pt x="1520" y="1579"/>
                    </a:lnTo>
                    <a:lnTo>
                      <a:pt x="1515" y="1577"/>
                    </a:lnTo>
                    <a:lnTo>
                      <a:pt x="1512" y="1574"/>
                    </a:lnTo>
                    <a:lnTo>
                      <a:pt x="1512" y="1572"/>
                    </a:lnTo>
                    <a:lnTo>
                      <a:pt x="1512" y="1572"/>
                    </a:lnTo>
                    <a:lnTo>
                      <a:pt x="1512" y="1569"/>
                    </a:lnTo>
                    <a:lnTo>
                      <a:pt x="1514" y="1568"/>
                    </a:lnTo>
                    <a:lnTo>
                      <a:pt x="1515" y="1569"/>
                    </a:lnTo>
                    <a:lnTo>
                      <a:pt x="1507" y="1556"/>
                    </a:lnTo>
                    <a:lnTo>
                      <a:pt x="1507" y="1556"/>
                    </a:lnTo>
                    <a:lnTo>
                      <a:pt x="1500" y="1547"/>
                    </a:lnTo>
                    <a:lnTo>
                      <a:pt x="1494" y="1541"/>
                    </a:lnTo>
                    <a:lnTo>
                      <a:pt x="1481" y="1529"/>
                    </a:lnTo>
                    <a:lnTo>
                      <a:pt x="1477" y="1526"/>
                    </a:lnTo>
                    <a:lnTo>
                      <a:pt x="1475" y="1522"/>
                    </a:lnTo>
                    <a:lnTo>
                      <a:pt x="1476" y="1521"/>
                    </a:lnTo>
                    <a:lnTo>
                      <a:pt x="1477" y="1519"/>
                    </a:lnTo>
                    <a:lnTo>
                      <a:pt x="1482" y="1517"/>
                    </a:lnTo>
                    <a:lnTo>
                      <a:pt x="1482" y="1517"/>
                    </a:lnTo>
                    <a:lnTo>
                      <a:pt x="1488" y="1515"/>
                    </a:lnTo>
                    <a:lnTo>
                      <a:pt x="1492" y="1511"/>
                    </a:lnTo>
                    <a:lnTo>
                      <a:pt x="1492" y="1509"/>
                    </a:lnTo>
                    <a:lnTo>
                      <a:pt x="1492" y="1506"/>
                    </a:lnTo>
                    <a:lnTo>
                      <a:pt x="1492" y="1505"/>
                    </a:lnTo>
                    <a:lnTo>
                      <a:pt x="1493" y="1505"/>
                    </a:lnTo>
                    <a:lnTo>
                      <a:pt x="1504" y="1511"/>
                    </a:lnTo>
                    <a:lnTo>
                      <a:pt x="1504" y="1511"/>
                    </a:lnTo>
                    <a:lnTo>
                      <a:pt x="1517" y="1519"/>
                    </a:lnTo>
                    <a:lnTo>
                      <a:pt x="1526" y="1522"/>
                    </a:lnTo>
                    <a:lnTo>
                      <a:pt x="1531" y="1523"/>
                    </a:lnTo>
                    <a:lnTo>
                      <a:pt x="1532" y="1522"/>
                    </a:lnTo>
                    <a:lnTo>
                      <a:pt x="1532" y="1522"/>
                    </a:lnTo>
                    <a:lnTo>
                      <a:pt x="1532" y="1522"/>
                    </a:lnTo>
                    <a:lnTo>
                      <a:pt x="1533" y="1521"/>
                    </a:lnTo>
                    <a:lnTo>
                      <a:pt x="1534" y="1516"/>
                    </a:lnTo>
                    <a:lnTo>
                      <a:pt x="1532" y="1507"/>
                    </a:lnTo>
                    <a:lnTo>
                      <a:pt x="1532" y="1507"/>
                    </a:lnTo>
                    <a:lnTo>
                      <a:pt x="1529" y="1502"/>
                    </a:lnTo>
                    <a:lnTo>
                      <a:pt x="1527" y="1499"/>
                    </a:lnTo>
                    <a:lnTo>
                      <a:pt x="1524" y="1495"/>
                    </a:lnTo>
                    <a:lnTo>
                      <a:pt x="1524" y="1494"/>
                    </a:lnTo>
                    <a:lnTo>
                      <a:pt x="1526" y="1492"/>
                    </a:lnTo>
                    <a:lnTo>
                      <a:pt x="1529" y="1490"/>
                    </a:lnTo>
                    <a:lnTo>
                      <a:pt x="1546" y="1488"/>
                    </a:lnTo>
                    <a:lnTo>
                      <a:pt x="1546" y="1488"/>
                    </a:lnTo>
                    <a:lnTo>
                      <a:pt x="1569" y="1484"/>
                    </a:lnTo>
                    <a:lnTo>
                      <a:pt x="1574" y="1484"/>
                    </a:lnTo>
                    <a:lnTo>
                      <a:pt x="1585" y="1488"/>
                    </a:lnTo>
                    <a:lnTo>
                      <a:pt x="1585" y="1488"/>
                    </a:lnTo>
                    <a:lnTo>
                      <a:pt x="1594" y="1489"/>
                    </a:lnTo>
                    <a:lnTo>
                      <a:pt x="1600" y="1489"/>
                    </a:lnTo>
                    <a:lnTo>
                      <a:pt x="1608" y="1489"/>
                    </a:lnTo>
                    <a:lnTo>
                      <a:pt x="1612" y="1489"/>
                    </a:lnTo>
                    <a:lnTo>
                      <a:pt x="1614" y="1490"/>
                    </a:lnTo>
                    <a:lnTo>
                      <a:pt x="1617" y="1493"/>
                    </a:lnTo>
                    <a:lnTo>
                      <a:pt x="1620" y="1498"/>
                    </a:lnTo>
                    <a:lnTo>
                      <a:pt x="1620" y="1498"/>
                    </a:lnTo>
                    <a:lnTo>
                      <a:pt x="1623" y="1502"/>
                    </a:lnTo>
                    <a:lnTo>
                      <a:pt x="1624" y="1506"/>
                    </a:lnTo>
                    <a:lnTo>
                      <a:pt x="1623" y="1509"/>
                    </a:lnTo>
                    <a:lnTo>
                      <a:pt x="1622" y="1511"/>
                    </a:lnTo>
                    <a:lnTo>
                      <a:pt x="1618" y="1515"/>
                    </a:lnTo>
                    <a:lnTo>
                      <a:pt x="1615" y="1518"/>
                    </a:lnTo>
                    <a:lnTo>
                      <a:pt x="1615" y="1522"/>
                    </a:lnTo>
                    <a:lnTo>
                      <a:pt x="1615" y="1522"/>
                    </a:lnTo>
                    <a:lnTo>
                      <a:pt x="1614" y="1532"/>
                    </a:lnTo>
                    <a:lnTo>
                      <a:pt x="1612" y="1540"/>
                    </a:lnTo>
                    <a:lnTo>
                      <a:pt x="1612" y="1544"/>
                    </a:lnTo>
                    <a:lnTo>
                      <a:pt x="1613" y="1546"/>
                    </a:lnTo>
                    <a:lnTo>
                      <a:pt x="1615" y="1550"/>
                    </a:lnTo>
                    <a:lnTo>
                      <a:pt x="1620" y="1551"/>
                    </a:lnTo>
                    <a:lnTo>
                      <a:pt x="1620" y="1551"/>
                    </a:lnTo>
                    <a:lnTo>
                      <a:pt x="1631" y="1555"/>
                    </a:lnTo>
                    <a:lnTo>
                      <a:pt x="1642" y="1557"/>
                    </a:lnTo>
                    <a:lnTo>
                      <a:pt x="1646" y="1560"/>
                    </a:lnTo>
                    <a:lnTo>
                      <a:pt x="1647" y="1563"/>
                    </a:lnTo>
                    <a:lnTo>
                      <a:pt x="1647" y="1567"/>
                    </a:lnTo>
                    <a:lnTo>
                      <a:pt x="1645" y="1572"/>
                    </a:lnTo>
                    <a:lnTo>
                      <a:pt x="1645" y="1572"/>
                    </a:lnTo>
                    <a:lnTo>
                      <a:pt x="1640" y="1577"/>
                    </a:lnTo>
                    <a:lnTo>
                      <a:pt x="1634" y="1580"/>
                    </a:lnTo>
                    <a:lnTo>
                      <a:pt x="1623" y="1586"/>
                    </a:lnTo>
                    <a:lnTo>
                      <a:pt x="1619" y="1589"/>
                    </a:lnTo>
                    <a:lnTo>
                      <a:pt x="1618" y="1590"/>
                    </a:lnTo>
                    <a:lnTo>
                      <a:pt x="1618" y="1592"/>
                    </a:lnTo>
                    <a:lnTo>
                      <a:pt x="1619" y="1594"/>
                    </a:lnTo>
                    <a:lnTo>
                      <a:pt x="1622" y="1596"/>
                    </a:lnTo>
                    <a:lnTo>
                      <a:pt x="1630" y="1601"/>
                    </a:lnTo>
                    <a:lnTo>
                      <a:pt x="1630" y="1601"/>
                    </a:lnTo>
                    <a:lnTo>
                      <a:pt x="1641" y="1607"/>
                    </a:lnTo>
                    <a:lnTo>
                      <a:pt x="1651" y="1615"/>
                    </a:lnTo>
                    <a:lnTo>
                      <a:pt x="1660" y="1623"/>
                    </a:lnTo>
                    <a:lnTo>
                      <a:pt x="1668" y="1631"/>
                    </a:lnTo>
                    <a:lnTo>
                      <a:pt x="1674" y="1640"/>
                    </a:lnTo>
                    <a:lnTo>
                      <a:pt x="1677" y="1647"/>
                    </a:lnTo>
                    <a:lnTo>
                      <a:pt x="1680" y="1652"/>
                    </a:lnTo>
                    <a:lnTo>
                      <a:pt x="1680" y="1654"/>
                    </a:lnTo>
                    <a:lnTo>
                      <a:pt x="1680" y="1656"/>
                    </a:lnTo>
                    <a:lnTo>
                      <a:pt x="1680" y="1656"/>
                    </a:lnTo>
                    <a:lnTo>
                      <a:pt x="1677" y="1657"/>
                    </a:lnTo>
                    <a:lnTo>
                      <a:pt x="1677" y="1659"/>
                    </a:lnTo>
                    <a:lnTo>
                      <a:pt x="1677" y="1663"/>
                    </a:lnTo>
                    <a:lnTo>
                      <a:pt x="1681" y="1665"/>
                    </a:lnTo>
                    <a:lnTo>
                      <a:pt x="1686" y="1669"/>
                    </a:lnTo>
                    <a:lnTo>
                      <a:pt x="1693" y="1673"/>
                    </a:lnTo>
                    <a:lnTo>
                      <a:pt x="1704" y="1677"/>
                    </a:lnTo>
                    <a:lnTo>
                      <a:pt x="1719" y="1682"/>
                    </a:lnTo>
                    <a:lnTo>
                      <a:pt x="1719" y="1682"/>
                    </a:lnTo>
                    <a:lnTo>
                      <a:pt x="1734" y="1687"/>
                    </a:lnTo>
                    <a:lnTo>
                      <a:pt x="1747" y="1693"/>
                    </a:lnTo>
                    <a:lnTo>
                      <a:pt x="1765" y="1703"/>
                    </a:lnTo>
                    <a:lnTo>
                      <a:pt x="1771" y="1705"/>
                    </a:lnTo>
                    <a:lnTo>
                      <a:pt x="1774" y="1707"/>
                    </a:lnTo>
                    <a:lnTo>
                      <a:pt x="1777" y="1707"/>
                    </a:lnTo>
                    <a:lnTo>
                      <a:pt x="1778" y="1704"/>
                    </a:lnTo>
                    <a:lnTo>
                      <a:pt x="1780" y="1699"/>
                    </a:lnTo>
                    <a:lnTo>
                      <a:pt x="1780" y="1699"/>
                    </a:lnTo>
                    <a:lnTo>
                      <a:pt x="1780" y="1696"/>
                    </a:lnTo>
                    <a:lnTo>
                      <a:pt x="1780" y="1692"/>
                    </a:lnTo>
                    <a:lnTo>
                      <a:pt x="1778" y="1683"/>
                    </a:lnTo>
                    <a:lnTo>
                      <a:pt x="1771" y="1669"/>
                    </a:lnTo>
                    <a:lnTo>
                      <a:pt x="1771" y="1663"/>
                    </a:lnTo>
                    <a:lnTo>
                      <a:pt x="1771" y="1662"/>
                    </a:lnTo>
                    <a:lnTo>
                      <a:pt x="1773" y="1660"/>
                    </a:lnTo>
                    <a:lnTo>
                      <a:pt x="1777" y="1660"/>
                    </a:lnTo>
                    <a:lnTo>
                      <a:pt x="1782" y="1660"/>
                    </a:lnTo>
                    <a:lnTo>
                      <a:pt x="1797" y="1665"/>
                    </a:lnTo>
                    <a:lnTo>
                      <a:pt x="1797" y="1665"/>
                    </a:lnTo>
                    <a:lnTo>
                      <a:pt x="1814" y="1671"/>
                    </a:lnTo>
                    <a:lnTo>
                      <a:pt x="1828" y="1677"/>
                    </a:lnTo>
                    <a:lnTo>
                      <a:pt x="1839" y="1683"/>
                    </a:lnTo>
                    <a:lnTo>
                      <a:pt x="1846" y="1690"/>
                    </a:lnTo>
                    <a:lnTo>
                      <a:pt x="1857" y="1697"/>
                    </a:lnTo>
                    <a:lnTo>
                      <a:pt x="1862" y="1699"/>
                    </a:lnTo>
                    <a:lnTo>
                      <a:pt x="1867" y="1699"/>
                    </a:lnTo>
                    <a:lnTo>
                      <a:pt x="1867" y="1699"/>
                    </a:lnTo>
                    <a:lnTo>
                      <a:pt x="1880" y="1699"/>
                    </a:lnTo>
                    <a:lnTo>
                      <a:pt x="1896" y="1698"/>
                    </a:lnTo>
                    <a:lnTo>
                      <a:pt x="1903" y="1697"/>
                    </a:lnTo>
                    <a:lnTo>
                      <a:pt x="1910" y="1696"/>
                    </a:lnTo>
                    <a:lnTo>
                      <a:pt x="1916" y="1693"/>
                    </a:lnTo>
                    <a:lnTo>
                      <a:pt x="1920" y="1690"/>
                    </a:lnTo>
                    <a:lnTo>
                      <a:pt x="1920" y="1690"/>
                    </a:lnTo>
                    <a:lnTo>
                      <a:pt x="1925" y="1686"/>
                    </a:lnTo>
                    <a:lnTo>
                      <a:pt x="1929" y="1683"/>
                    </a:lnTo>
                    <a:lnTo>
                      <a:pt x="1938" y="1680"/>
                    </a:lnTo>
                    <a:lnTo>
                      <a:pt x="1963" y="1675"/>
                    </a:lnTo>
                    <a:lnTo>
                      <a:pt x="1963" y="1675"/>
                    </a:lnTo>
                    <a:lnTo>
                      <a:pt x="1969" y="1673"/>
                    </a:lnTo>
                    <a:lnTo>
                      <a:pt x="1973" y="1669"/>
                    </a:lnTo>
                    <a:lnTo>
                      <a:pt x="1983" y="1663"/>
                    </a:lnTo>
                    <a:lnTo>
                      <a:pt x="1987" y="1660"/>
                    </a:lnTo>
                    <a:lnTo>
                      <a:pt x="1989" y="1659"/>
                    </a:lnTo>
                    <a:lnTo>
                      <a:pt x="1993" y="1660"/>
                    </a:lnTo>
                    <a:lnTo>
                      <a:pt x="1994" y="1665"/>
                    </a:lnTo>
                    <a:lnTo>
                      <a:pt x="1994" y="1665"/>
                    </a:lnTo>
                    <a:lnTo>
                      <a:pt x="1998" y="1679"/>
                    </a:lnTo>
                    <a:lnTo>
                      <a:pt x="1999" y="1696"/>
                    </a:lnTo>
                    <a:lnTo>
                      <a:pt x="1999" y="1730"/>
                    </a:lnTo>
                    <a:lnTo>
                      <a:pt x="1999" y="1730"/>
                    </a:lnTo>
                    <a:lnTo>
                      <a:pt x="1999" y="1745"/>
                    </a:lnTo>
                    <a:lnTo>
                      <a:pt x="1997" y="1764"/>
                    </a:lnTo>
                    <a:lnTo>
                      <a:pt x="1993" y="1782"/>
                    </a:lnTo>
                    <a:lnTo>
                      <a:pt x="1989" y="1798"/>
                    </a:lnTo>
                    <a:lnTo>
                      <a:pt x="1989" y="1798"/>
                    </a:lnTo>
                    <a:lnTo>
                      <a:pt x="1987" y="1812"/>
                    </a:lnTo>
                    <a:lnTo>
                      <a:pt x="1984" y="1827"/>
                    </a:lnTo>
                    <a:lnTo>
                      <a:pt x="1981" y="1840"/>
                    </a:lnTo>
                    <a:lnTo>
                      <a:pt x="1978" y="1846"/>
                    </a:lnTo>
                    <a:lnTo>
                      <a:pt x="1975" y="1852"/>
                    </a:lnTo>
                    <a:lnTo>
                      <a:pt x="1975" y="1852"/>
                    </a:lnTo>
                    <a:lnTo>
                      <a:pt x="1972" y="1858"/>
                    </a:lnTo>
                    <a:lnTo>
                      <a:pt x="1971" y="1863"/>
                    </a:lnTo>
                    <a:lnTo>
                      <a:pt x="1971" y="1872"/>
                    </a:lnTo>
                    <a:lnTo>
                      <a:pt x="1971" y="1877"/>
                    </a:lnTo>
                    <a:lnTo>
                      <a:pt x="1969" y="1882"/>
                    </a:lnTo>
                    <a:lnTo>
                      <a:pt x="1966" y="1889"/>
                    </a:lnTo>
                    <a:lnTo>
                      <a:pt x="1960" y="1896"/>
                    </a:lnTo>
                    <a:lnTo>
                      <a:pt x="1960" y="1896"/>
                    </a:lnTo>
                    <a:lnTo>
                      <a:pt x="1954" y="1906"/>
                    </a:lnTo>
                    <a:lnTo>
                      <a:pt x="1949" y="1914"/>
                    </a:lnTo>
                    <a:lnTo>
                      <a:pt x="1944" y="1920"/>
                    </a:lnTo>
                    <a:lnTo>
                      <a:pt x="1941" y="1926"/>
                    </a:lnTo>
                    <a:lnTo>
                      <a:pt x="1936" y="1930"/>
                    </a:lnTo>
                    <a:lnTo>
                      <a:pt x="1930" y="1931"/>
                    </a:lnTo>
                    <a:lnTo>
                      <a:pt x="1922" y="1930"/>
                    </a:lnTo>
                    <a:lnTo>
                      <a:pt x="1910" y="1926"/>
                    </a:lnTo>
                    <a:lnTo>
                      <a:pt x="1910" y="1926"/>
                    </a:lnTo>
                    <a:lnTo>
                      <a:pt x="1899" y="1920"/>
                    </a:lnTo>
                    <a:lnTo>
                      <a:pt x="1890" y="1914"/>
                    </a:lnTo>
                    <a:lnTo>
                      <a:pt x="1876" y="1905"/>
                    </a:lnTo>
                    <a:lnTo>
                      <a:pt x="1872" y="1900"/>
                    </a:lnTo>
                    <a:lnTo>
                      <a:pt x="1867" y="1897"/>
                    </a:lnTo>
                    <a:lnTo>
                      <a:pt x="1862" y="1896"/>
                    </a:lnTo>
                    <a:lnTo>
                      <a:pt x="1856" y="1896"/>
                    </a:lnTo>
                    <a:lnTo>
                      <a:pt x="1856" y="1896"/>
                    </a:lnTo>
                    <a:lnTo>
                      <a:pt x="1848" y="1897"/>
                    </a:lnTo>
                    <a:lnTo>
                      <a:pt x="1840" y="1899"/>
                    </a:lnTo>
                    <a:lnTo>
                      <a:pt x="1824" y="1897"/>
                    </a:lnTo>
                    <a:lnTo>
                      <a:pt x="1817" y="1896"/>
                    </a:lnTo>
                    <a:lnTo>
                      <a:pt x="1810" y="1897"/>
                    </a:lnTo>
                    <a:lnTo>
                      <a:pt x="1805" y="1899"/>
                    </a:lnTo>
                    <a:lnTo>
                      <a:pt x="1802" y="1902"/>
                    </a:lnTo>
                    <a:lnTo>
                      <a:pt x="1802" y="1902"/>
                    </a:lnTo>
                    <a:lnTo>
                      <a:pt x="1800" y="1906"/>
                    </a:lnTo>
                    <a:lnTo>
                      <a:pt x="1800" y="1911"/>
                    </a:lnTo>
                    <a:lnTo>
                      <a:pt x="1799" y="1918"/>
                    </a:lnTo>
                    <a:lnTo>
                      <a:pt x="1796" y="1922"/>
                    </a:lnTo>
                    <a:lnTo>
                      <a:pt x="1793" y="1924"/>
                    </a:lnTo>
                    <a:lnTo>
                      <a:pt x="1787" y="1925"/>
                    </a:lnTo>
                    <a:lnTo>
                      <a:pt x="1778" y="1926"/>
                    </a:lnTo>
                    <a:lnTo>
                      <a:pt x="1778" y="1926"/>
                    </a:lnTo>
                    <a:lnTo>
                      <a:pt x="1768" y="1926"/>
                    </a:lnTo>
                    <a:lnTo>
                      <a:pt x="1761" y="1928"/>
                    </a:lnTo>
                    <a:lnTo>
                      <a:pt x="1753" y="1929"/>
                    </a:lnTo>
                    <a:lnTo>
                      <a:pt x="1749" y="1929"/>
                    </a:lnTo>
                    <a:lnTo>
                      <a:pt x="1744" y="1929"/>
                    </a:lnTo>
                    <a:lnTo>
                      <a:pt x="1728" y="1922"/>
                    </a:lnTo>
                    <a:lnTo>
                      <a:pt x="1728" y="1922"/>
                    </a:lnTo>
                    <a:lnTo>
                      <a:pt x="1713" y="1913"/>
                    </a:lnTo>
                    <a:lnTo>
                      <a:pt x="1703" y="1908"/>
                    </a:lnTo>
                    <a:lnTo>
                      <a:pt x="1691" y="1906"/>
                    </a:lnTo>
                    <a:lnTo>
                      <a:pt x="1669" y="1905"/>
                    </a:lnTo>
                    <a:lnTo>
                      <a:pt x="1669" y="1905"/>
                    </a:lnTo>
                    <a:lnTo>
                      <a:pt x="1657" y="1905"/>
                    </a:lnTo>
                    <a:lnTo>
                      <a:pt x="1647" y="1906"/>
                    </a:lnTo>
                    <a:lnTo>
                      <a:pt x="1634" y="1909"/>
                    </a:lnTo>
                    <a:lnTo>
                      <a:pt x="1630" y="1911"/>
                    </a:lnTo>
                    <a:lnTo>
                      <a:pt x="1625" y="1911"/>
                    </a:lnTo>
                    <a:lnTo>
                      <a:pt x="1622" y="1907"/>
                    </a:lnTo>
                    <a:lnTo>
                      <a:pt x="1615" y="1902"/>
                    </a:lnTo>
                    <a:lnTo>
                      <a:pt x="1615" y="1902"/>
                    </a:lnTo>
                    <a:lnTo>
                      <a:pt x="1611" y="1895"/>
                    </a:lnTo>
                    <a:lnTo>
                      <a:pt x="1608" y="1891"/>
                    </a:lnTo>
                    <a:lnTo>
                      <a:pt x="1607" y="1888"/>
                    </a:lnTo>
                    <a:lnTo>
                      <a:pt x="1607" y="1886"/>
                    </a:lnTo>
                    <a:lnTo>
                      <a:pt x="1605" y="1885"/>
                    </a:lnTo>
                    <a:lnTo>
                      <a:pt x="1591" y="1882"/>
                    </a:lnTo>
                    <a:lnTo>
                      <a:pt x="1591" y="1882"/>
                    </a:lnTo>
                    <a:lnTo>
                      <a:pt x="1580" y="1880"/>
                    </a:lnTo>
                    <a:lnTo>
                      <a:pt x="1572" y="1879"/>
                    </a:lnTo>
                    <a:lnTo>
                      <a:pt x="1558" y="1880"/>
                    </a:lnTo>
                    <a:lnTo>
                      <a:pt x="1554" y="1879"/>
                    </a:lnTo>
                    <a:lnTo>
                      <a:pt x="1549" y="1879"/>
                    </a:lnTo>
                    <a:lnTo>
                      <a:pt x="1545" y="1877"/>
                    </a:lnTo>
                    <a:lnTo>
                      <a:pt x="1541" y="1872"/>
                    </a:lnTo>
                    <a:lnTo>
                      <a:pt x="1541" y="1872"/>
                    </a:lnTo>
                    <a:lnTo>
                      <a:pt x="1539" y="1867"/>
                    </a:lnTo>
                    <a:lnTo>
                      <a:pt x="1538" y="1865"/>
                    </a:lnTo>
                    <a:lnTo>
                      <a:pt x="1538" y="1861"/>
                    </a:lnTo>
                    <a:lnTo>
                      <a:pt x="1537" y="1860"/>
                    </a:lnTo>
                    <a:lnTo>
                      <a:pt x="1534" y="1858"/>
                    </a:lnTo>
                    <a:lnTo>
                      <a:pt x="1522" y="1850"/>
                    </a:lnTo>
                    <a:lnTo>
                      <a:pt x="1522" y="1850"/>
                    </a:lnTo>
                    <a:lnTo>
                      <a:pt x="1512" y="1845"/>
                    </a:lnTo>
                    <a:lnTo>
                      <a:pt x="1505" y="1843"/>
                    </a:lnTo>
                    <a:lnTo>
                      <a:pt x="1498" y="1843"/>
                    </a:lnTo>
                    <a:lnTo>
                      <a:pt x="1490" y="1843"/>
                    </a:lnTo>
                    <a:lnTo>
                      <a:pt x="1478" y="1845"/>
                    </a:lnTo>
                    <a:lnTo>
                      <a:pt x="1473" y="1846"/>
                    </a:lnTo>
                    <a:lnTo>
                      <a:pt x="1467" y="1848"/>
                    </a:lnTo>
                    <a:lnTo>
                      <a:pt x="1467" y="1848"/>
                    </a:lnTo>
                    <a:lnTo>
                      <a:pt x="1455" y="1848"/>
                    </a:lnTo>
                    <a:lnTo>
                      <a:pt x="1441" y="1850"/>
                    </a:lnTo>
                    <a:lnTo>
                      <a:pt x="1435" y="1851"/>
                    </a:lnTo>
                    <a:lnTo>
                      <a:pt x="1430" y="1855"/>
                    </a:lnTo>
                    <a:lnTo>
                      <a:pt x="1425" y="1858"/>
                    </a:lnTo>
                    <a:lnTo>
                      <a:pt x="1422" y="1865"/>
                    </a:lnTo>
                    <a:lnTo>
                      <a:pt x="1422" y="1865"/>
                    </a:lnTo>
                    <a:lnTo>
                      <a:pt x="1421" y="1872"/>
                    </a:lnTo>
                    <a:lnTo>
                      <a:pt x="1421" y="1878"/>
                    </a:lnTo>
                    <a:lnTo>
                      <a:pt x="1421" y="1891"/>
                    </a:lnTo>
                    <a:lnTo>
                      <a:pt x="1422" y="1905"/>
                    </a:lnTo>
                    <a:lnTo>
                      <a:pt x="1424" y="1917"/>
                    </a:lnTo>
                    <a:lnTo>
                      <a:pt x="1424" y="1917"/>
                    </a:lnTo>
                    <a:lnTo>
                      <a:pt x="1422" y="1928"/>
                    </a:lnTo>
                    <a:lnTo>
                      <a:pt x="1421" y="1937"/>
                    </a:lnTo>
                    <a:lnTo>
                      <a:pt x="1419" y="1941"/>
                    </a:lnTo>
                    <a:lnTo>
                      <a:pt x="1416" y="1945"/>
                    </a:lnTo>
                    <a:lnTo>
                      <a:pt x="1413" y="1948"/>
                    </a:lnTo>
                    <a:lnTo>
                      <a:pt x="1408" y="1951"/>
                    </a:lnTo>
                    <a:lnTo>
                      <a:pt x="1408" y="1951"/>
                    </a:lnTo>
                    <a:lnTo>
                      <a:pt x="1404" y="1953"/>
                    </a:lnTo>
                    <a:lnTo>
                      <a:pt x="1402" y="1957"/>
                    </a:lnTo>
                    <a:lnTo>
                      <a:pt x="1398" y="1963"/>
                    </a:lnTo>
                    <a:lnTo>
                      <a:pt x="1396" y="1964"/>
                    </a:lnTo>
                    <a:lnTo>
                      <a:pt x="1392" y="1964"/>
                    </a:lnTo>
                    <a:lnTo>
                      <a:pt x="1387" y="1962"/>
                    </a:lnTo>
                    <a:lnTo>
                      <a:pt x="1379" y="1957"/>
                    </a:lnTo>
                    <a:lnTo>
                      <a:pt x="1379" y="1957"/>
                    </a:lnTo>
                    <a:lnTo>
                      <a:pt x="1370" y="1951"/>
                    </a:lnTo>
                    <a:lnTo>
                      <a:pt x="1364" y="1945"/>
                    </a:lnTo>
                    <a:lnTo>
                      <a:pt x="1353" y="1934"/>
                    </a:lnTo>
                    <a:lnTo>
                      <a:pt x="1347" y="1930"/>
                    </a:lnTo>
                    <a:lnTo>
                      <a:pt x="1340" y="1926"/>
                    </a:lnTo>
                    <a:lnTo>
                      <a:pt x="1331" y="1924"/>
                    </a:lnTo>
                    <a:lnTo>
                      <a:pt x="1319" y="1922"/>
                    </a:lnTo>
                    <a:lnTo>
                      <a:pt x="1319" y="1922"/>
                    </a:lnTo>
                    <a:lnTo>
                      <a:pt x="1307" y="1920"/>
                    </a:lnTo>
                    <a:lnTo>
                      <a:pt x="1297" y="1919"/>
                    </a:lnTo>
                    <a:lnTo>
                      <a:pt x="1282" y="1919"/>
                    </a:lnTo>
                    <a:lnTo>
                      <a:pt x="1276" y="1919"/>
                    </a:lnTo>
                    <a:lnTo>
                      <a:pt x="1270" y="1918"/>
                    </a:lnTo>
                    <a:lnTo>
                      <a:pt x="1265" y="1914"/>
                    </a:lnTo>
                    <a:lnTo>
                      <a:pt x="1261" y="1909"/>
                    </a:lnTo>
                    <a:lnTo>
                      <a:pt x="1261" y="1909"/>
                    </a:lnTo>
                    <a:lnTo>
                      <a:pt x="1257" y="1903"/>
                    </a:lnTo>
                    <a:lnTo>
                      <a:pt x="1257" y="1900"/>
                    </a:lnTo>
                    <a:lnTo>
                      <a:pt x="1257" y="1896"/>
                    </a:lnTo>
                    <a:lnTo>
                      <a:pt x="1259" y="1894"/>
                    </a:lnTo>
                    <a:lnTo>
                      <a:pt x="1260" y="1891"/>
                    </a:lnTo>
                    <a:lnTo>
                      <a:pt x="1257" y="1888"/>
                    </a:lnTo>
                    <a:lnTo>
                      <a:pt x="1254" y="1883"/>
                    </a:lnTo>
                    <a:lnTo>
                      <a:pt x="1245" y="1877"/>
                    </a:lnTo>
                    <a:lnTo>
                      <a:pt x="1245" y="1877"/>
                    </a:lnTo>
                    <a:lnTo>
                      <a:pt x="1237" y="1871"/>
                    </a:lnTo>
                    <a:lnTo>
                      <a:pt x="1231" y="1866"/>
                    </a:lnTo>
                    <a:lnTo>
                      <a:pt x="1222" y="1857"/>
                    </a:lnTo>
                    <a:lnTo>
                      <a:pt x="1219" y="1855"/>
                    </a:lnTo>
                    <a:lnTo>
                      <a:pt x="1214" y="1852"/>
                    </a:lnTo>
                    <a:lnTo>
                      <a:pt x="1208" y="1850"/>
                    </a:lnTo>
                    <a:lnTo>
                      <a:pt x="1199" y="1849"/>
                    </a:lnTo>
                    <a:lnTo>
                      <a:pt x="1199" y="1849"/>
                    </a:lnTo>
                    <a:lnTo>
                      <a:pt x="1180" y="1846"/>
                    </a:lnTo>
                    <a:lnTo>
                      <a:pt x="1157" y="1844"/>
                    </a:lnTo>
                    <a:lnTo>
                      <a:pt x="1157" y="1844"/>
                    </a:lnTo>
                    <a:lnTo>
                      <a:pt x="1146" y="1843"/>
                    </a:lnTo>
                    <a:lnTo>
                      <a:pt x="1139" y="1843"/>
                    </a:lnTo>
                    <a:lnTo>
                      <a:pt x="1129" y="1844"/>
                    </a:lnTo>
                    <a:lnTo>
                      <a:pt x="1125" y="1844"/>
                    </a:lnTo>
                    <a:lnTo>
                      <a:pt x="1122" y="1843"/>
                    </a:lnTo>
                    <a:lnTo>
                      <a:pt x="1108" y="1833"/>
                    </a:lnTo>
                    <a:lnTo>
                      <a:pt x="1108" y="1833"/>
                    </a:lnTo>
                    <a:lnTo>
                      <a:pt x="1101" y="1827"/>
                    </a:lnTo>
                    <a:lnTo>
                      <a:pt x="1098" y="1822"/>
                    </a:lnTo>
                    <a:lnTo>
                      <a:pt x="1097" y="1818"/>
                    </a:lnTo>
                    <a:lnTo>
                      <a:pt x="1097" y="1817"/>
                    </a:lnTo>
                    <a:lnTo>
                      <a:pt x="1096" y="1815"/>
                    </a:lnTo>
                    <a:lnTo>
                      <a:pt x="1094" y="1813"/>
                    </a:lnTo>
                    <a:lnTo>
                      <a:pt x="1079" y="1807"/>
                    </a:lnTo>
                    <a:lnTo>
                      <a:pt x="1079" y="1807"/>
                    </a:lnTo>
                    <a:lnTo>
                      <a:pt x="1066" y="1805"/>
                    </a:lnTo>
                    <a:lnTo>
                      <a:pt x="1055" y="1805"/>
                    </a:lnTo>
                    <a:lnTo>
                      <a:pt x="1039" y="1806"/>
                    </a:lnTo>
                    <a:lnTo>
                      <a:pt x="1034" y="1806"/>
                    </a:lnTo>
                    <a:lnTo>
                      <a:pt x="1033" y="1805"/>
                    </a:lnTo>
                    <a:lnTo>
                      <a:pt x="1033" y="1805"/>
                    </a:lnTo>
                    <a:lnTo>
                      <a:pt x="1035" y="1800"/>
                    </a:lnTo>
                    <a:lnTo>
                      <a:pt x="1041" y="1793"/>
                    </a:lnTo>
                    <a:lnTo>
                      <a:pt x="1041" y="1793"/>
                    </a:lnTo>
                    <a:lnTo>
                      <a:pt x="1049" y="1786"/>
                    </a:lnTo>
                    <a:lnTo>
                      <a:pt x="1055" y="1781"/>
                    </a:lnTo>
                    <a:lnTo>
                      <a:pt x="1064" y="1776"/>
                    </a:lnTo>
                    <a:lnTo>
                      <a:pt x="1067" y="1772"/>
                    </a:lnTo>
                    <a:lnTo>
                      <a:pt x="1069" y="1769"/>
                    </a:lnTo>
                    <a:lnTo>
                      <a:pt x="1072" y="1762"/>
                    </a:lnTo>
                    <a:lnTo>
                      <a:pt x="1073" y="1754"/>
                    </a:lnTo>
                    <a:lnTo>
                      <a:pt x="1073" y="1754"/>
                    </a:lnTo>
                    <a:lnTo>
                      <a:pt x="1075" y="1737"/>
                    </a:lnTo>
                    <a:lnTo>
                      <a:pt x="1077" y="1730"/>
                    </a:lnTo>
                    <a:lnTo>
                      <a:pt x="1075" y="1725"/>
                    </a:lnTo>
                    <a:lnTo>
                      <a:pt x="1073" y="1719"/>
                    </a:lnTo>
                    <a:lnTo>
                      <a:pt x="1073" y="1719"/>
                    </a:lnTo>
                    <a:lnTo>
                      <a:pt x="1072" y="1715"/>
                    </a:lnTo>
                    <a:lnTo>
                      <a:pt x="1068" y="1713"/>
                    </a:lnTo>
                    <a:lnTo>
                      <a:pt x="1058" y="1708"/>
                    </a:lnTo>
                    <a:lnTo>
                      <a:pt x="1055" y="1705"/>
                    </a:lnTo>
                    <a:lnTo>
                      <a:pt x="1051" y="1703"/>
                    </a:lnTo>
                    <a:lnTo>
                      <a:pt x="1051" y="1699"/>
                    </a:lnTo>
                    <a:lnTo>
                      <a:pt x="1054" y="1694"/>
                    </a:lnTo>
                    <a:lnTo>
                      <a:pt x="1054" y="1694"/>
                    </a:lnTo>
                    <a:lnTo>
                      <a:pt x="1060" y="1691"/>
                    </a:lnTo>
                    <a:lnTo>
                      <a:pt x="1066" y="1687"/>
                    </a:lnTo>
                    <a:lnTo>
                      <a:pt x="1077" y="1683"/>
                    </a:lnTo>
                    <a:lnTo>
                      <a:pt x="1080" y="1682"/>
                    </a:lnTo>
                    <a:lnTo>
                      <a:pt x="1081" y="1681"/>
                    </a:lnTo>
                    <a:lnTo>
                      <a:pt x="1081" y="1680"/>
                    </a:lnTo>
                    <a:lnTo>
                      <a:pt x="1080" y="1675"/>
                    </a:lnTo>
                    <a:lnTo>
                      <a:pt x="1073" y="1670"/>
                    </a:lnTo>
                    <a:lnTo>
                      <a:pt x="1073" y="1670"/>
                    </a:lnTo>
                    <a:lnTo>
                      <a:pt x="1068" y="1664"/>
                    </a:lnTo>
                    <a:lnTo>
                      <a:pt x="1066" y="1660"/>
                    </a:lnTo>
                    <a:lnTo>
                      <a:pt x="1067" y="1659"/>
                    </a:lnTo>
                    <a:lnTo>
                      <a:pt x="1068" y="1658"/>
                    </a:lnTo>
                    <a:lnTo>
                      <a:pt x="1068" y="1657"/>
                    </a:lnTo>
                    <a:lnTo>
                      <a:pt x="1064" y="1657"/>
                    </a:lnTo>
                    <a:lnTo>
                      <a:pt x="1039" y="1656"/>
                    </a:lnTo>
                    <a:lnTo>
                      <a:pt x="1039" y="1656"/>
                    </a:lnTo>
                    <a:lnTo>
                      <a:pt x="1021" y="1654"/>
                    </a:lnTo>
                    <a:lnTo>
                      <a:pt x="1007" y="1656"/>
                    </a:lnTo>
                    <a:lnTo>
                      <a:pt x="998" y="1658"/>
                    </a:lnTo>
                    <a:lnTo>
                      <a:pt x="990" y="1660"/>
                    </a:lnTo>
                    <a:lnTo>
                      <a:pt x="984" y="1663"/>
                    </a:lnTo>
                    <a:lnTo>
                      <a:pt x="977" y="1665"/>
                    </a:lnTo>
                    <a:lnTo>
                      <a:pt x="970" y="1665"/>
                    </a:lnTo>
                    <a:lnTo>
                      <a:pt x="960" y="1665"/>
                    </a:lnTo>
                    <a:lnTo>
                      <a:pt x="960" y="1665"/>
                    </a:lnTo>
                    <a:lnTo>
                      <a:pt x="952" y="1663"/>
                    </a:lnTo>
                    <a:lnTo>
                      <a:pt x="946" y="1662"/>
                    </a:lnTo>
                    <a:lnTo>
                      <a:pt x="941" y="1659"/>
                    </a:lnTo>
                    <a:lnTo>
                      <a:pt x="938" y="1658"/>
                    </a:lnTo>
                    <a:lnTo>
                      <a:pt x="936" y="1658"/>
                    </a:lnTo>
                    <a:lnTo>
                      <a:pt x="921" y="1660"/>
                    </a:lnTo>
                    <a:lnTo>
                      <a:pt x="921" y="1660"/>
                    </a:lnTo>
                    <a:lnTo>
                      <a:pt x="897" y="1663"/>
                    </a:lnTo>
                    <a:lnTo>
                      <a:pt x="873" y="1664"/>
                    </a:lnTo>
                    <a:lnTo>
                      <a:pt x="833" y="1665"/>
                    </a:lnTo>
                    <a:lnTo>
                      <a:pt x="833" y="1665"/>
                    </a:lnTo>
                    <a:lnTo>
                      <a:pt x="827" y="1664"/>
                    </a:lnTo>
                    <a:lnTo>
                      <a:pt x="822" y="1663"/>
                    </a:lnTo>
                    <a:lnTo>
                      <a:pt x="817" y="1660"/>
                    </a:lnTo>
                    <a:lnTo>
                      <a:pt x="813" y="1660"/>
                    </a:lnTo>
                    <a:lnTo>
                      <a:pt x="807" y="1662"/>
                    </a:lnTo>
                    <a:lnTo>
                      <a:pt x="800" y="1664"/>
                    </a:lnTo>
                    <a:lnTo>
                      <a:pt x="788" y="1670"/>
                    </a:lnTo>
                    <a:lnTo>
                      <a:pt x="788" y="1670"/>
                    </a:lnTo>
                    <a:lnTo>
                      <a:pt x="764" y="1681"/>
                    </a:lnTo>
                    <a:lnTo>
                      <a:pt x="745" y="1688"/>
                    </a:lnTo>
                    <a:lnTo>
                      <a:pt x="738" y="1691"/>
                    </a:lnTo>
                    <a:lnTo>
                      <a:pt x="731" y="1692"/>
                    </a:lnTo>
                    <a:lnTo>
                      <a:pt x="725" y="1691"/>
                    </a:lnTo>
                    <a:lnTo>
                      <a:pt x="719" y="1690"/>
                    </a:lnTo>
                    <a:lnTo>
                      <a:pt x="719" y="1690"/>
                    </a:lnTo>
                    <a:lnTo>
                      <a:pt x="708" y="1687"/>
                    </a:lnTo>
                    <a:lnTo>
                      <a:pt x="702" y="1687"/>
                    </a:lnTo>
                    <a:lnTo>
                      <a:pt x="697" y="1687"/>
                    </a:lnTo>
                    <a:lnTo>
                      <a:pt x="691" y="1688"/>
                    </a:lnTo>
                    <a:lnTo>
                      <a:pt x="683" y="1691"/>
                    </a:lnTo>
                    <a:lnTo>
                      <a:pt x="677" y="1694"/>
                    </a:lnTo>
                    <a:lnTo>
                      <a:pt x="670" y="1699"/>
                    </a:lnTo>
                    <a:lnTo>
                      <a:pt x="670" y="1699"/>
                    </a:lnTo>
                    <a:lnTo>
                      <a:pt x="659" y="1707"/>
                    </a:lnTo>
                    <a:lnTo>
                      <a:pt x="653" y="1710"/>
                    </a:lnTo>
                    <a:lnTo>
                      <a:pt x="645" y="1714"/>
                    </a:lnTo>
                    <a:lnTo>
                      <a:pt x="625" y="1724"/>
                    </a:lnTo>
                    <a:lnTo>
                      <a:pt x="625" y="1724"/>
                    </a:lnTo>
                    <a:lnTo>
                      <a:pt x="619" y="1728"/>
                    </a:lnTo>
                    <a:lnTo>
                      <a:pt x="614" y="1732"/>
                    </a:lnTo>
                    <a:lnTo>
                      <a:pt x="608" y="1739"/>
                    </a:lnTo>
                    <a:lnTo>
                      <a:pt x="603" y="1748"/>
                    </a:lnTo>
                    <a:lnTo>
                      <a:pt x="601" y="1754"/>
                    </a:lnTo>
                    <a:lnTo>
                      <a:pt x="598" y="1759"/>
                    </a:lnTo>
                    <a:lnTo>
                      <a:pt x="596" y="1760"/>
                    </a:lnTo>
                    <a:lnTo>
                      <a:pt x="595" y="1760"/>
                    </a:lnTo>
                    <a:lnTo>
                      <a:pt x="592" y="1760"/>
                    </a:lnTo>
                    <a:lnTo>
                      <a:pt x="589" y="1759"/>
                    </a:lnTo>
                    <a:lnTo>
                      <a:pt x="580" y="1754"/>
                    </a:lnTo>
                    <a:lnTo>
                      <a:pt x="580" y="1754"/>
                    </a:lnTo>
                    <a:lnTo>
                      <a:pt x="563" y="1743"/>
                    </a:lnTo>
                    <a:lnTo>
                      <a:pt x="558" y="1741"/>
                    </a:lnTo>
                    <a:lnTo>
                      <a:pt x="554" y="1739"/>
                    </a:lnTo>
                    <a:lnTo>
                      <a:pt x="546" y="1738"/>
                    </a:lnTo>
                    <a:lnTo>
                      <a:pt x="537" y="1739"/>
                    </a:lnTo>
                    <a:lnTo>
                      <a:pt x="537" y="1739"/>
                    </a:lnTo>
                    <a:lnTo>
                      <a:pt x="532" y="1741"/>
                    </a:lnTo>
                    <a:lnTo>
                      <a:pt x="528" y="1743"/>
                    </a:lnTo>
                    <a:lnTo>
                      <a:pt x="520" y="1749"/>
                    </a:lnTo>
                    <a:lnTo>
                      <a:pt x="515" y="1752"/>
                    </a:lnTo>
                    <a:lnTo>
                      <a:pt x="510" y="1752"/>
                    </a:lnTo>
                    <a:lnTo>
                      <a:pt x="503" y="1748"/>
                    </a:lnTo>
                    <a:lnTo>
                      <a:pt x="494" y="1742"/>
                    </a:lnTo>
                    <a:lnTo>
                      <a:pt x="494" y="1742"/>
                    </a:lnTo>
                    <a:lnTo>
                      <a:pt x="481" y="1728"/>
                    </a:lnTo>
                    <a:lnTo>
                      <a:pt x="473" y="1724"/>
                    </a:lnTo>
                    <a:lnTo>
                      <a:pt x="470" y="1722"/>
                    </a:lnTo>
                    <a:lnTo>
                      <a:pt x="464" y="1719"/>
                    </a:lnTo>
                    <a:lnTo>
                      <a:pt x="464" y="1719"/>
                    </a:lnTo>
                    <a:lnTo>
                      <a:pt x="459" y="1714"/>
                    </a:lnTo>
                    <a:lnTo>
                      <a:pt x="454" y="1709"/>
                    </a:lnTo>
                    <a:lnTo>
                      <a:pt x="453" y="1708"/>
                    </a:lnTo>
                    <a:lnTo>
                      <a:pt x="452" y="1709"/>
                    </a:lnTo>
                    <a:lnTo>
                      <a:pt x="450" y="1710"/>
                    </a:lnTo>
                    <a:lnTo>
                      <a:pt x="448" y="1714"/>
                    </a:lnTo>
                    <a:lnTo>
                      <a:pt x="448" y="1714"/>
                    </a:lnTo>
                    <a:lnTo>
                      <a:pt x="431" y="1754"/>
                    </a:lnTo>
                    <a:lnTo>
                      <a:pt x="431" y="1754"/>
                    </a:lnTo>
                    <a:lnTo>
                      <a:pt x="429" y="1764"/>
                    </a:lnTo>
                    <a:lnTo>
                      <a:pt x="425" y="1776"/>
                    </a:lnTo>
                    <a:lnTo>
                      <a:pt x="424" y="1782"/>
                    </a:lnTo>
                    <a:lnTo>
                      <a:pt x="420" y="1787"/>
                    </a:lnTo>
                    <a:lnTo>
                      <a:pt x="415" y="1790"/>
                    </a:lnTo>
                    <a:lnTo>
                      <a:pt x="409" y="1793"/>
                    </a:lnTo>
                    <a:lnTo>
                      <a:pt x="409" y="1793"/>
                    </a:lnTo>
                    <a:lnTo>
                      <a:pt x="395" y="1796"/>
                    </a:lnTo>
                    <a:lnTo>
                      <a:pt x="381" y="1801"/>
                    </a:lnTo>
                    <a:lnTo>
                      <a:pt x="369" y="1810"/>
                    </a:lnTo>
                    <a:lnTo>
                      <a:pt x="355" y="1823"/>
                    </a:lnTo>
                    <a:lnTo>
                      <a:pt x="355" y="1823"/>
                    </a:lnTo>
                    <a:lnTo>
                      <a:pt x="341" y="1838"/>
                    </a:lnTo>
                    <a:lnTo>
                      <a:pt x="331" y="1851"/>
                    </a:lnTo>
                    <a:lnTo>
                      <a:pt x="325" y="1863"/>
                    </a:lnTo>
                    <a:lnTo>
                      <a:pt x="321" y="1872"/>
                    </a:lnTo>
                    <a:lnTo>
                      <a:pt x="321" y="1872"/>
                    </a:lnTo>
                    <a:lnTo>
                      <a:pt x="310" y="1892"/>
                    </a:lnTo>
                    <a:lnTo>
                      <a:pt x="304" y="1903"/>
                    </a:lnTo>
                    <a:lnTo>
                      <a:pt x="300" y="1912"/>
                    </a:lnTo>
                    <a:lnTo>
                      <a:pt x="300" y="1912"/>
                    </a:lnTo>
                    <a:lnTo>
                      <a:pt x="300" y="1914"/>
                    </a:lnTo>
                    <a:lnTo>
                      <a:pt x="301" y="1919"/>
                    </a:lnTo>
                    <a:lnTo>
                      <a:pt x="304" y="1930"/>
                    </a:lnTo>
                    <a:lnTo>
                      <a:pt x="304" y="1937"/>
                    </a:lnTo>
                    <a:lnTo>
                      <a:pt x="304" y="1945"/>
                    </a:lnTo>
                    <a:lnTo>
                      <a:pt x="302" y="1952"/>
                    </a:lnTo>
                    <a:lnTo>
                      <a:pt x="300" y="1961"/>
                    </a:lnTo>
                    <a:lnTo>
                      <a:pt x="300" y="1961"/>
                    </a:lnTo>
                    <a:lnTo>
                      <a:pt x="296" y="1974"/>
                    </a:lnTo>
                    <a:lnTo>
                      <a:pt x="294" y="1982"/>
                    </a:lnTo>
                    <a:lnTo>
                      <a:pt x="290" y="1990"/>
                    </a:lnTo>
                    <a:lnTo>
                      <a:pt x="282" y="1999"/>
                    </a:lnTo>
                    <a:lnTo>
                      <a:pt x="282" y="1999"/>
                    </a:lnTo>
                    <a:lnTo>
                      <a:pt x="277" y="2004"/>
                    </a:lnTo>
                    <a:lnTo>
                      <a:pt x="273" y="2009"/>
                    </a:lnTo>
                    <a:lnTo>
                      <a:pt x="270" y="2018"/>
                    </a:lnTo>
                    <a:lnTo>
                      <a:pt x="266" y="2021"/>
                    </a:lnTo>
                    <a:lnTo>
                      <a:pt x="262" y="2026"/>
                    </a:lnTo>
                    <a:lnTo>
                      <a:pt x="255" y="2031"/>
                    </a:lnTo>
                    <a:lnTo>
                      <a:pt x="247" y="2036"/>
                    </a:lnTo>
                    <a:lnTo>
                      <a:pt x="247" y="2036"/>
                    </a:lnTo>
                    <a:lnTo>
                      <a:pt x="228" y="2046"/>
                    </a:lnTo>
                    <a:lnTo>
                      <a:pt x="216" y="2050"/>
                    </a:lnTo>
                    <a:lnTo>
                      <a:pt x="205" y="2054"/>
                    </a:lnTo>
                    <a:lnTo>
                      <a:pt x="192" y="2059"/>
                    </a:lnTo>
                    <a:lnTo>
                      <a:pt x="192" y="2059"/>
                    </a:lnTo>
                    <a:lnTo>
                      <a:pt x="185" y="2065"/>
                    </a:lnTo>
                    <a:lnTo>
                      <a:pt x="176" y="2072"/>
                    </a:lnTo>
                    <a:lnTo>
                      <a:pt x="168" y="2082"/>
                    </a:lnTo>
                    <a:lnTo>
                      <a:pt x="159" y="2092"/>
                    </a:lnTo>
                    <a:lnTo>
                      <a:pt x="132" y="2126"/>
                    </a:lnTo>
                    <a:lnTo>
                      <a:pt x="132" y="2126"/>
                    </a:lnTo>
                    <a:lnTo>
                      <a:pt x="124" y="2139"/>
                    </a:lnTo>
                    <a:lnTo>
                      <a:pt x="112" y="2159"/>
                    </a:lnTo>
                    <a:lnTo>
                      <a:pt x="102" y="2178"/>
                    </a:lnTo>
                    <a:lnTo>
                      <a:pt x="100" y="2187"/>
                    </a:lnTo>
                    <a:lnTo>
                      <a:pt x="98" y="2193"/>
                    </a:lnTo>
                    <a:lnTo>
                      <a:pt x="98" y="2193"/>
                    </a:lnTo>
                    <a:lnTo>
                      <a:pt x="98" y="2197"/>
                    </a:lnTo>
                    <a:lnTo>
                      <a:pt x="96" y="2201"/>
                    </a:lnTo>
                    <a:lnTo>
                      <a:pt x="94" y="2205"/>
                    </a:lnTo>
                    <a:lnTo>
                      <a:pt x="90" y="2208"/>
                    </a:lnTo>
                    <a:lnTo>
                      <a:pt x="81" y="2216"/>
                    </a:lnTo>
                    <a:lnTo>
                      <a:pt x="78" y="2221"/>
                    </a:lnTo>
                    <a:lnTo>
                      <a:pt x="74" y="2227"/>
                    </a:lnTo>
                    <a:lnTo>
                      <a:pt x="74" y="2227"/>
                    </a:lnTo>
                    <a:lnTo>
                      <a:pt x="69" y="2235"/>
                    </a:lnTo>
                    <a:lnTo>
                      <a:pt x="62" y="2242"/>
                    </a:lnTo>
                    <a:lnTo>
                      <a:pt x="45" y="2259"/>
                    </a:lnTo>
                    <a:lnTo>
                      <a:pt x="37" y="2268"/>
                    </a:lnTo>
                    <a:lnTo>
                      <a:pt x="29" y="2278"/>
                    </a:lnTo>
                    <a:lnTo>
                      <a:pt x="26" y="2286"/>
                    </a:lnTo>
                    <a:lnTo>
                      <a:pt x="24" y="2290"/>
                    </a:lnTo>
                    <a:lnTo>
                      <a:pt x="23" y="2293"/>
                    </a:lnTo>
                    <a:lnTo>
                      <a:pt x="23" y="2293"/>
                    </a:lnTo>
                    <a:lnTo>
                      <a:pt x="23" y="2314"/>
                    </a:lnTo>
                    <a:lnTo>
                      <a:pt x="22" y="2337"/>
                    </a:lnTo>
                    <a:lnTo>
                      <a:pt x="21" y="2358"/>
                    </a:lnTo>
                    <a:lnTo>
                      <a:pt x="22" y="2366"/>
                    </a:lnTo>
                    <a:lnTo>
                      <a:pt x="23" y="2372"/>
                    </a:lnTo>
                    <a:lnTo>
                      <a:pt x="23" y="2372"/>
                    </a:lnTo>
                    <a:lnTo>
                      <a:pt x="29" y="2383"/>
                    </a:lnTo>
                    <a:lnTo>
                      <a:pt x="35" y="2397"/>
                    </a:lnTo>
                    <a:lnTo>
                      <a:pt x="38" y="2404"/>
                    </a:lnTo>
                    <a:lnTo>
                      <a:pt x="40" y="2411"/>
                    </a:lnTo>
                    <a:lnTo>
                      <a:pt x="40" y="2420"/>
                    </a:lnTo>
                    <a:lnTo>
                      <a:pt x="39" y="2430"/>
                    </a:lnTo>
                    <a:lnTo>
                      <a:pt x="39" y="2430"/>
                    </a:lnTo>
                    <a:lnTo>
                      <a:pt x="38" y="2439"/>
                    </a:lnTo>
                    <a:lnTo>
                      <a:pt x="38" y="2449"/>
                    </a:lnTo>
                    <a:lnTo>
                      <a:pt x="40" y="2470"/>
                    </a:lnTo>
                    <a:lnTo>
                      <a:pt x="43" y="2488"/>
                    </a:lnTo>
                    <a:lnTo>
                      <a:pt x="44" y="2501"/>
                    </a:lnTo>
                    <a:lnTo>
                      <a:pt x="44" y="2501"/>
                    </a:lnTo>
                    <a:lnTo>
                      <a:pt x="45" y="2533"/>
                    </a:lnTo>
                    <a:lnTo>
                      <a:pt x="44" y="2552"/>
                    </a:lnTo>
                    <a:lnTo>
                      <a:pt x="41" y="2563"/>
                    </a:lnTo>
                    <a:lnTo>
                      <a:pt x="39" y="2572"/>
                    </a:lnTo>
                    <a:lnTo>
                      <a:pt x="39" y="2572"/>
                    </a:lnTo>
                    <a:lnTo>
                      <a:pt x="35" y="2580"/>
                    </a:lnTo>
                    <a:lnTo>
                      <a:pt x="32" y="2589"/>
                    </a:lnTo>
                    <a:lnTo>
                      <a:pt x="21" y="2602"/>
                    </a:lnTo>
                    <a:lnTo>
                      <a:pt x="16" y="2609"/>
                    </a:lnTo>
                    <a:lnTo>
                      <a:pt x="11" y="2617"/>
                    </a:lnTo>
                    <a:lnTo>
                      <a:pt x="7" y="2626"/>
                    </a:lnTo>
                    <a:lnTo>
                      <a:pt x="5" y="2636"/>
                    </a:lnTo>
                    <a:lnTo>
                      <a:pt x="5" y="2636"/>
                    </a:lnTo>
                    <a:lnTo>
                      <a:pt x="4" y="2647"/>
                    </a:lnTo>
                    <a:lnTo>
                      <a:pt x="5" y="2657"/>
                    </a:lnTo>
                    <a:lnTo>
                      <a:pt x="7" y="2665"/>
                    </a:lnTo>
                    <a:lnTo>
                      <a:pt x="10" y="2673"/>
                    </a:lnTo>
                    <a:lnTo>
                      <a:pt x="12" y="2681"/>
                    </a:lnTo>
                    <a:lnTo>
                      <a:pt x="15" y="2688"/>
                    </a:lnTo>
                    <a:lnTo>
                      <a:pt x="16" y="2697"/>
                    </a:lnTo>
                    <a:lnTo>
                      <a:pt x="15" y="2705"/>
                    </a:lnTo>
                    <a:lnTo>
                      <a:pt x="15" y="2705"/>
                    </a:lnTo>
                    <a:lnTo>
                      <a:pt x="12" y="2714"/>
                    </a:lnTo>
                    <a:lnTo>
                      <a:pt x="9" y="2721"/>
                    </a:lnTo>
                    <a:lnTo>
                      <a:pt x="5" y="2727"/>
                    </a:lnTo>
                    <a:lnTo>
                      <a:pt x="1" y="2732"/>
                    </a:lnTo>
                    <a:lnTo>
                      <a:pt x="0" y="2738"/>
                    </a:lnTo>
                    <a:lnTo>
                      <a:pt x="1" y="2744"/>
                    </a:lnTo>
                    <a:lnTo>
                      <a:pt x="6" y="2751"/>
                    </a:lnTo>
                    <a:lnTo>
                      <a:pt x="15" y="2760"/>
                    </a:lnTo>
                    <a:lnTo>
                      <a:pt x="15" y="2760"/>
                    </a:lnTo>
                    <a:lnTo>
                      <a:pt x="29" y="2773"/>
                    </a:lnTo>
                    <a:lnTo>
                      <a:pt x="37" y="2781"/>
                    </a:lnTo>
                    <a:lnTo>
                      <a:pt x="46" y="2792"/>
                    </a:lnTo>
                    <a:lnTo>
                      <a:pt x="69" y="2813"/>
                    </a:lnTo>
                    <a:lnTo>
                      <a:pt x="69" y="2813"/>
                    </a:lnTo>
                    <a:lnTo>
                      <a:pt x="84" y="2828"/>
                    </a:lnTo>
                    <a:lnTo>
                      <a:pt x="95" y="2839"/>
                    </a:lnTo>
                    <a:lnTo>
                      <a:pt x="112" y="2857"/>
                    </a:lnTo>
                    <a:lnTo>
                      <a:pt x="123" y="2872"/>
                    </a:lnTo>
                    <a:lnTo>
                      <a:pt x="135" y="2884"/>
                    </a:lnTo>
                    <a:lnTo>
                      <a:pt x="135" y="2884"/>
                    </a:lnTo>
                    <a:lnTo>
                      <a:pt x="139" y="2889"/>
                    </a:lnTo>
                    <a:lnTo>
                      <a:pt x="141" y="2894"/>
                    </a:lnTo>
                    <a:lnTo>
                      <a:pt x="147" y="2907"/>
                    </a:lnTo>
                    <a:lnTo>
                      <a:pt x="152" y="2922"/>
                    </a:lnTo>
                    <a:lnTo>
                      <a:pt x="156" y="2937"/>
                    </a:lnTo>
                    <a:lnTo>
                      <a:pt x="163" y="2964"/>
                    </a:lnTo>
                    <a:lnTo>
                      <a:pt x="165" y="2974"/>
                    </a:lnTo>
                    <a:lnTo>
                      <a:pt x="166" y="2976"/>
                    </a:lnTo>
                    <a:lnTo>
                      <a:pt x="168" y="2976"/>
                    </a:lnTo>
                    <a:lnTo>
                      <a:pt x="168" y="2976"/>
                    </a:lnTo>
                    <a:lnTo>
                      <a:pt x="173" y="2979"/>
                    </a:lnTo>
                    <a:lnTo>
                      <a:pt x="183" y="2986"/>
                    </a:lnTo>
                    <a:lnTo>
                      <a:pt x="216" y="3007"/>
                    </a:lnTo>
                    <a:lnTo>
                      <a:pt x="250" y="3030"/>
                    </a:lnTo>
                    <a:lnTo>
                      <a:pt x="264" y="3039"/>
                    </a:lnTo>
                    <a:lnTo>
                      <a:pt x="272" y="3047"/>
                    </a:lnTo>
                    <a:lnTo>
                      <a:pt x="272" y="3047"/>
                    </a:lnTo>
                    <a:lnTo>
                      <a:pt x="290" y="3064"/>
                    </a:lnTo>
                    <a:lnTo>
                      <a:pt x="304" y="3076"/>
                    </a:lnTo>
                    <a:lnTo>
                      <a:pt x="319" y="3087"/>
                    </a:lnTo>
                    <a:lnTo>
                      <a:pt x="335" y="3099"/>
                    </a:lnTo>
                    <a:lnTo>
                      <a:pt x="350" y="3107"/>
                    </a:lnTo>
                    <a:lnTo>
                      <a:pt x="357" y="3111"/>
                    </a:lnTo>
                    <a:lnTo>
                      <a:pt x="363" y="3114"/>
                    </a:lnTo>
                    <a:lnTo>
                      <a:pt x="369" y="3115"/>
                    </a:lnTo>
                    <a:lnTo>
                      <a:pt x="374" y="3115"/>
                    </a:lnTo>
                    <a:lnTo>
                      <a:pt x="374" y="3115"/>
                    </a:lnTo>
                    <a:lnTo>
                      <a:pt x="385" y="3111"/>
                    </a:lnTo>
                    <a:lnTo>
                      <a:pt x="399" y="3106"/>
                    </a:lnTo>
                    <a:lnTo>
                      <a:pt x="433" y="3092"/>
                    </a:lnTo>
                    <a:lnTo>
                      <a:pt x="452" y="3084"/>
                    </a:lnTo>
                    <a:lnTo>
                      <a:pt x="469" y="3078"/>
                    </a:lnTo>
                    <a:lnTo>
                      <a:pt x="484" y="3075"/>
                    </a:lnTo>
                    <a:lnTo>
                      <a:pt x="492" y="3075"/>
                    </a:lnTo>
                    <a:lnTo>
                      <a:pt x="498" y="3075"/>
                    </a:lnTo>
                    <a:lnTo>
                      <a:pt x="498" y="3075"/>
                    </a:lnTo>
                    <a:lnTo>
                      <a:pt x="509" y="3077"/>
                    </a:lnTo>
                    <a:lnTo>
                      <a:pt x="520" y="3081"/>
                    </a:lnTo>
                    <a:lnTo>
                      <a:pt x="540" y="3089"/>
                    </a:lnTo>
                    <a:lnTo>
                      <a:pt x="558" y="3097"/>
                    </a:lnTo>
                    <a:lnTo>
                      <a:pt x="566" y="3099"/>
                    </a:lnTo>
                    <a:lnTo>
                      <a:pt x="572" y="3100"/>
                    </a:lnTo>
                    <a:lnTo>
                      <a:pt x="572" y="3100"/>
                    </a:lnTo>
                    <a:lnTo>
                      <a:pt x="581" y="3099"/>
                    </a:lnTo>
                    <a:lnTo>
                      <a:pt x="592" y="3097"/>
                    </a:lnTo>
                    <a:lnTo>
                      <a:pt x="608" y="3089"/>
                    </a:lnTo>
                    <a:lnTo>
                      <a:pt x="635" y="3075"/>
                    </a:lnTo>
                    <a:lnTo>
                      <a:pt x="635" y="3075"/>
                    </a:lnTo>
                    <a:lnTo>
                      <a:pt x="668" y="3059"/>
                    </a:lnTo>
                    <a:lnTo>
                      <a:pt x="697" y="3046"/>
                    </a:lnTo>
                    <a:lnTo>
                      <a:pt x="721" y="3036"/>
                    </a:lnTo>
                    <a:lnTo>
                      <a:pt x="739" y="3031"/>
                    </a:lnTo>
                    <a:lnTo>
                      <a:pt x="739" y="3031"/>
                    </a:lnTo>
                    <a:lnTo>
                      <a:pt x="765" y="3025"/>
                    </a:lnTo>
                    <a:lnTo>
                      <a:pt x="783" y="3022"/>
                    </a:lnTo>
                    <a:lnTo>
                      <a:pt x="801" y="3020"/>
                    </a:lnTo>
                    <a:lnTo>
                      <a:pt x="821" y="3019"/>
                    </a:lnTo>
                    <a:lnTo>
                      <a:pt x="836" y="3020"/>
                    </a:lnTo>
                    <a:lnTo>
                      <a:pt x="842" y="3021"/>
                    </a:lnTo>
                    <a:lnTo>
                      <a:pt x="847" y="3024"/>
                    </a:lnTo>
                    <a:lnTo>
                      <a:pt x="851" y="3026"/>
                    </a:lnTo>
                    <a:lnTo>
                      <a:pt x="852" y="3031"/>
                    </a:lnTo>
                    <a:lnTo>
                      <a:pt x="852" y="3031"/>
                    </a:lnTo>
                    <a:lnTo>
                      <a:pt x="856" y="3049"/>
                    </a:lnTo>
                    <a:lnTo>
                      <a:pt x="857" y="3059"/>
                    </a:lnTo>
                    <a:lnTo>
                      <a:pt x="859" y="3067"/>
                    </a:lnTo>
                    <a:lnTo>
                      <a:pt x="863" y="3076"/>
                    </a:lnTo>
                    <a:lnTo>
                      <a:pt x="869" y="3084"/>
                    </a:lnTo>
                    <a:lnTo>
                      <a:pt x="875" y="3093"/>
                    </a:lnTo>
                    <a:lnTo>
                      <a:pt x="885" y="3100"/>
                    </a:lnTo>
                    <a:lnTo>
                      <a:pt x="885" y="3100"/>
                    </a:lnTo>
                    <a:lnTo>
                      <a:pt x="895" y="3106"/>
                    </a:lnTo>
                    <a:lnTo>
                      <a:pt x="904" y="3110"/>
                    </a:lnTo>
                    <a:lnTo>
                      <a:pt x="914" y="3111"/>
                    </a:lnTo>
                    <a:lnTo>
                      <a:pt x="922" y="3112"/>
                    </a:lnTo>
                    <a:lnTo>
                      <a:pt x="939" y="3111"/>
                    </a:lnTo>
                    <a:lnTo>
                      <a:pt x="955" y="3110"/>
                    </a:lnTo>
                    <a:lnTo>
                      <a:pt x="955" y="3110"/>
                    </a:lnTo>
                    <a:lnTo>
                      <a:pt x="963" y="3109"/>
                    </a:lnTo>
                    <a:lnTo>
                      <a:pt x="971" y="3106"/>
                    </a:lnTo>
                    <a:lnTo>
                      <a:pt x="986" y="3103"/>
                    </a:lnTo>
                    <a:lnTo>
                      <a:pt x="992" y="3101"/>
                    </a:lnTo>
                    <a:lnTo>
                      <a:pt x="999" y="3101"/>
                    </a:lnTo>
                    <a:lnTo>
                      <a:pt x="1004" y="3105"/>
                    </a:lnTo>
                    <a:lnTo>
                      <a:pt x="1010" y="3110"/>
                    </a:lnTo>
                    <a:lnTo>
                      <a:pt x="1010" y="3110"/>
                    </a:lnTo>
                    <a:lnTo>
                      <a:pt x="1020" y="3123"/>
                    </a:lnTo>
                    <a:lnTo>
                      <a:pt x="1031" y="3135"/>
                    </a:lnTo>
                    <a:lnTo>
                      <a:pt x="1049" y="3154"/>
                    </a:lnTo>
                    <a:lnTo>
                      <a:pt x="1049" y="3154"/>
                    </a:lnTo>
                    <a:lnTo>
                      <a:pt x="1052" y="3160"/>
                    </a:lnTo>
                    <a:lnTo>
                      <a:pt x="1054" y="3168"/>
                    </a:lnTo>
                    <a:lnTo>
                      <a:pt x="1055" y="3178"/>
                    </a:lnTo>
                    <a:lnTo>
                      <a:pt x="1055" y="3190"/>
                    </a:lnTo>
                    <a:lnTo>
                      <a:pt x="1054" y="3213"/>
                    </a:lnTo>
                    <a:lnTo>
                      <a:pt x="1051" y="3222"/>
                    </a:lnTo>
                    <a:lnTo>
                      <a:pt x="1050" y="3228"/>
                    </a:lnTo>
                    <a:lnTo>
                      <a:pt x="1050" y="3228"/>
                    </a:lnTo>
                    <a:lnTo>
                      <a:pt x="1045" y="3235"/>
                    </a:lnTo>
                    <a:lnTo>
                      <a:pt x="1040" y="3245"/>
                    </a:lnTo>
                    <a:lnTo>
                      <a:pt x="1035" y="3256"/>
                    </a:lnTo>
                    <a:lnTo>
                      <a:pt x="1034" y="3262"/>
                    </a:lnTo>
                    <a:lnTo>
                      <a:pt x="1034" y="3270"/>
                    </a:lnTo>
                    <a:lnTo>
                      <a:pt x="1034" y="3270"/>
                    </a:lnTo>
                    <a:lnTo>
                      <a:pt x="1034" y="3284"/>
                    </a:lnTo>
                    <a:lnTo>
                      <a:pt x="1033" y="3293"/>
                    </a:lnTo>
                    <a:lnTo>
                      <a:pt x="1031" y="3302"/>
                    </a:lnTo>
                    <a:lnTo>
                      <a:pt x="1024" y="3315"/>
                    </a:lnTo>
                    <a:lnTo>
                      <a:pt x="1024" y="3315"/>
                    </a:lnTo>
                    <a:lnTo>
                      <a:pt x="1017" y="3329"/>
                    </a:lnTo>
                    <a:lnTo>
                      <a:pt x="1012" y="3337"/>
                    </a:lnTo>
                    <a:lnTo>
                      <a:pt x="1011" y="3341"/>
                    </a:lnTo>
                    <a:lnTo>
                      <a:pt x="1011" y="3344"/>
                    </a:lnTo>
                    <a:lnTo>
                      <a:pt x="1011" y="3348"/>
                    </a:lnTo>
                    <a:lnTo>
                      <a:pt x="1015" y="3352"/>
                    </a:lnTo>
                    <a:lnTo>
                      <a:pt x="1015" y="3352"/>
                    </a:lnTo>
                    <a:lnTo>
                      <a:pt x="1018" y="3357"/>
                    </a:lnTo>
                    <a:lnTo>
                      <a:pt x="1023" y="3366"/>
                    </a:lnTo>
                    <a:lnTo>
                      <a:pt x="1035" y="3389"/>
                    </a:lnTo>
                    <a:lnTo>
                      <a:pt x="1049" y="3415"/>
                    </a:lnTo>
                    <a:lnTo>
                      <a:pt x="1056" y="3426"/>
                    </a:lnTo>
                    <a:lnTo>
                      <a:pt x="1063" y="3436"/>
                    </a:lnTo>
                    <a:lnTo>
                      <a:pt x="1063" y="3436"/>
                    </a:lnTo>
                    <a:lnTo>
                      <a:pt x="1071" y="3442"/>
                    </a:lnTo>
                    <a:lnTo>
                      <a:pt x="1078" y="3446"/>
                    </a:lnTo>
                    <a:lnTo>
                      <a:pt x="1090" y="3454"/>
                    </a:lnTo>
                    <a:lnTo>
                      <a:pt x="1095" y="3457"/>
                    </a:lnTo>
                    <a:lnTo>
                      <a:pt x="1100" y="3461"/>
                    </a:lnTo>
                    <a:lnTo>
                      <a:pt x="1105" y="3467"/>
                    </a:lnTo>
                    <a:lnTo>
                      <a:pt x="1108" y="3474"/>
                    </a:lnTo>
                    <a:lnTo>
                      <a:pt x="1108" y="3474"/>
                    </a:lnTo>
                    <a:lnTo>
                      <a:pt x="1111" y="3483"/>
                    </a:lnTo>
                    <a:lnTo>
                      <a:pt x="1111" y="3488"/>
                    </a:lnTo>
                    <a:lnTo>
                      <a:pt x="1109" y="3497"/>
                    </a:lnTo>
                    <a:lnTo>
                      <a:pt x="1109" y="3502"/>
                    </a:lnTo>
                    <a:lnTo>
                      <a:pt x="1112" y="3508"/>
                    </a:lnTo>
                    <a:lnTo>
                      <a:pt x="1115" y="3516"/>
                    </a:lnTo>
                    <a:lnTo>
                      <a:pt x="1123" y="3525"/>
                    </a:lnTo>
                    <a:lnTo>
                      <a:pt x="1123" y="3525"/>
                    </a:lnTo>
                    <a:lnTo>
                      <a:pt x="1130" y="3535"/>
                    </a:lnTo>
                    <a:lnTo>
                      <a:pt x="1136" y="3546"/>
                    </a:lnTo>
                    <a:lnTo>
                      <a:pt x="1140" y="3556"/>
                    </a:lnTo>
                    <a:lnTo>
                      <a:pt x="1141" y="3564"/>
                    </a:lnTo>
                    <a:lnTo>
                      <a:pt x="1143" y="3581"/>
                    </a:lnTo>
                    <a:lnTo>
                      <a:pt x="1145" y="3589"/>
                    </a:lnTo>
                    <a:lnTo>
                      <a:pt x="1147" y="3596"/>
                    </a:lnTo>
                    <a:lnTo>
                      <a:pt x="1147" y="3596"/>
                    </a:lnTo>
                    <a:lnTo>
                      <a:pt x="1165" y="3630"/>
                    </a:lnTo>
                    <a:lnTo>
                      <a:pt x="1182" y="3662"/>
                    </a:lnTo>
                    <a:lnTo>
                      <a:pt x="1182" y="3662"/>
                    </a:lnTo>
                    <a:lnTo>
                      <a:pt x="1183" y="3668"/>
                    </a:lnTo>
                    <a:lnTo>
                      <a:pt x="1185" y="3672"/>
                    </a:lnTo>
                    <a:lnTo>
                      <a:pt x="1185" y="3685"/>
                    </a:lnTo>
                    <a:lnTo>
                      <a:pt x="1183" y="3702"/>
                    </a:lnTo>
                    <a:lnTo>
                      <a:pt x="1182" y="3726"/>
                    </a:lnTo>
                    <a:lnTo>
                      <a:pt x="1182" y="3726"/>
                    </a:lnTo>
                    <a:lnTo>
                      <a:pt x="1182" y="3737"/>
                    </a:lnTo>
                    <a:lnTo>
                      <a:pt x="1183" y="3739"/>
                    </a:lnTo>
                    <a:lnTo>
                      <a:pt x="1185" y="3742"/>
                    </a:lnTo>
                    <a:lnTo>
                      <a:pt x="1187" y="3743"/>
                    </a:lnTo>
                    <a:lnTo>
                      <a:pt x="1191" y="3743"/>
                    </a:lnTo>
                    <a:lnTo>
                      <a:pt x="1196" y="3744"/>
                    </a:lnTo>
                    <a:lnTo>
                      <a:pt x="1197" y="3747"/>
                    </a:lnTo>
                    <a:lnTo>
                      <a:pt x="1199" y="3750"/>
                    </a:lnTo>
                    <a:lnTo>
                      <a:pt x="1203" y="3764"/>
                    </a:lnTo>
                    <a:lnTo>
                      <a:pt x="1206" y="3785"/>
                    </a:lnTo>
                    <a:lnTo>
                      <a:pt x="1206" y="3785"/>
                    </a:lnTo>
                    <a:lnTo>
                      <a:pt x="1210" y="3823"/>
                    </a:lnTo>
                    <a:lnTo>
                      <a:pt x="1211" y="3835"/>
                    </a:lnTo>
                    <a:lnTo>
                      <a:pt x="1211" y="3836"/>
                    </a:lnTo>
                    <a:lnTo>
                      <a:pt x="1210" y="3836"/>
                    </a:lnTo>
                    <a:lnTo>
                      <a:pt x="1209" y="3836"/>
                    </a:lnTo>
                    <a:lnTo>
                      <a:pt x="1206" y="3839"/>
                    </a:lnTo>
                    <a:lnTo>
                      <a:pt x="1206" y="3839"/>
                    </a:lnTo>
                    <a:lnTo>
                      <a:pt x="1200" y="3849"/>
                    </a:lnTo>
                    <a:lnTo>
                      <a:pt x="1192" y="3860"/>
                    </a:lnTo>
                    <a:lnTo>
                      <a:pt x="1177" y="3878"/>
                    </a:lnTo>
                    <a:lnTo>
                      <a:pt x="1177" y="3878"/>
                    </a:lnTo>
                    <a:lnTo>
                      <a:pt x="1170" y="3889"/>
                    </a:lnTo>
                    <a:lnTo>
                      <a:pt x="1160" y="3909"/>
                    </a:lnTo>
                    <a:lnTo>
                      <a:pt x="1152" y="3929"/>
                    </a:lnTo>
                    <a:lnTo>
                      <a:pt x="1148" y="3937"/>
                    </a:lnTo>
                    <a:lnTo>
                      <a:pt x="1147" y="3943"/>
                    </a:lnTo>
                    <a:lnTo>
                      <a:pt x="1147" y="3943"/>
                    </a:lnTo>
                    <a:lnTo>
                      <a:pt x="1147" y="3951"/>
                    </a:lnTo>
                    <a:lnTo>
                      <a:pt x="1146" y="3959"/>
                    </a:lnTo>
                    <a:lnTo>
                      <a:pt x="1143" y="3971"/>
                    </a:lnTo>
                    <a:lnTo>
                      <a:pt x="1137" y="3987"/>
                    </a:lnTo>
                    <a:lnTo>
                      <a:pt x="1137" y="3987"/>
                    </a:lnTo>
                    <a:lnTo>
                      <a:pt x="1134" y="3996"/>
                    </a:lnTo>
                    <a:lnTo>
                      <a:pt x="1131" y="4000"/>
                    </a:lnTo>
                    <a:lnTo>
                      <a:pt x="1126" y="4008"/>
                    </a:lnTo>
                    <a:lnTo>
                      <a:pt x="1125" y="4011"/>
                    </a:lnTo>
                    <a:lnTo>
                      <a:pt x="1124" y="4015"/>
                    </a:lnTo>
                    <a:lnTo>
                      <a:pt x="1123" y="4031"/>
                    </a:lnTo>
                    <a:lnTo>
                      <a:pt x="1123" y="4031"/>
                    </a:lnTo>
                    <a:lnTo>
                      <a:pt x="1122" y="4082"/>
                    </a:lnTo>
                    <a:lnTo>
                      <a:pt x="1122" y="4105"/>
                    </a:lnTo>
                    <a:lnTo>
                      <a:pt x="1123" y="4113"/>
                    </a:lnTo>
                    <a:lnTo>
                      <a:pt x="1125" y="4121"/>
                    </a:lnTo>
                    <a:lnTo>
                      <a:pt x="1125" y="4121"/>
                    </a:lnTo>
                    <a:lnTo>
                      <a:pt x="1141" y="4157"/>
                    </a:lnTo>
                    <a:lnTo>
                      <a:pt x="1153" y="4184"/>
                    </a:lnTo>
                    <a:lnTo>
                      <a:pt x="1169" y="4213"/>
                    </a:lnTo>
                    <a:lnTo>
                      <a:pt x="1169" y="4213"/>
                    </a:lnTo>
                    <a:lnTo>
                      <a:pt x="1185" y="4237"/>
                    </a:lnTo>
                    <a:lnTo>
                      <a:pt x="1196" y="4254"/>
                    </a:lnTo>
                    <a:lnTo>
                      <a:pt x="1200" y="4262"/>
                    </a:lnTo>
                    <a:lnTo>
                      <a:pt x="1205" y="4270"/>
                    </a:lnTo>
                    <a:lnTo>
                      <a:pt x="1209" y="4280"/>
                    </a:lnTo>
                    <a:lnTo>
                      <a:pt x="1213" y="4292"/>
                    </a:lnTo>
                    <a:lnTo>
                      <a:pt x="1213" y="4292"/>
                    </a:lnTo>
                    <a:lnTo>
                      <a:pt x="1217" y="4318"/>
                    </a:lnTo>
                    <a:lnTo>
                      <a:pt x="1222" y="4341"/>
                    </a:lnTo>
                    <a:lnTo>
                      <a:pt x="1223" y="4360"/>
                    </a:lnTo>
                    <a:lnTo>
                      <a:pt x="1223" y="4375"/>
                    </a:lnTo>
                    <a:lnTo>
                      <a:pt x="1223" y="4375"/>
                    </a:lnTo>
                    <a:lnTo>
                      <a:pt x="1225" y="4381"/>
                    </a:lnTo>
                    <a:lnTo>
                      <a:pt x="1227" y="4386"/>
                    </a:lnTo>
                    <a:lnTo>
                      <a:pt x="1234" y="4398"/>
                    </a:lnTo>
                    <a:lnTo>
                      <a:pt x="1238" y="4404"/>
                    </a:lnTo>
                    <a:lnTo>
                      <a:pt x="1240" y="4411"/>
                    </a:lnTo>
                    <a:lnTo>
                      <a:pt x="1242" y="4418"/>
                    </a:lnTo>
                    <a:lnTo>
                      <a:pt x="1240" y="4428"/>
                    </a:lnTo>
                    <a:lnTo>
                      <a:pt x="1240" y="4428"/>
                    </a:lnTo>
                    <a:lnTo>
                      <a:pt x="1238" y="4448"/>
                    </a:lnTo>
                    <a:lnTo>
                      <a:pt x="1237" y="4465"/>
                    </a:lnTo>
                    <a:lnTo>
                      <a:pt x="1238" y="4479"/>
                    </a:lnTo>
                    <a:lnTo>
                      <a:pt x="1240" y="4493"/>
                    </a:lnTo>
                    <a:lnTo>
                      <a:pt x="1240" y="4493"/>
                    </a:lnTo>
                    <a:lnTo>
                      <a:pt x="1253" y="4530"/>
                    </a:lnTo>
                    <a:lnTo>
                      <a:pt x="1260" y="4548"/>
                    </a:lnTo>
                    <a:lnTo>
                      <a:pt x="1262" y="4555"/>
                    </a:lnTo>
                    <a:lnTo>
                      <a:pt x="1266" y="4559"/>
                    </a:lnTo>
                    <a:lnTo>
                      <a:pt x="1266" y="4559"/>
                    </a:lnTo>
                    <a:lnTo>
                      <a:pt x="1276" y="4569"/>
                    </a:lnTo>
                    <a:lnTo>
                      <a:pt x="1290" y="4589"/>
                    </a:lnTo>
                    <a:lnTo>
                      <a:pt x="1290" y="4589"/>
                    </a:lnTo>
                    <a:lnTo>
                      <a:pt x="1299" y="4602"/>
                    </a:lnTo>
                    <a:lnTo>
                      <a:pt x="1305" y="4613"/>
                    </a:lnTo>
                    <a:lnTo>
                      <a:pt x="1308" y="4625"/>
                    </a:lnTo>
                    <a:lnTo>
                      <a:pt x="1313" y="4641"/>
                    </a:lnTo>
                    <a:lnTo>
                      <a:pt x="1313" y="4641"/>
                    </a:lnTo>
                    <a:lnTo>
                      <a:pt x="1318" y="4659"/>
                    </a:lnTo>
                    <a:lnTo>
                      <a:pt x="1325" y="4672"/>
                    </a:lnTo>
                    <a:lnTo>
                      <a:pt x="1333" y="4686"/>
                    </a:lnTo>
                    <a:lnTo>
                      <a:pt x="1340" y="4703"/>
                    </a:lnTo>
                    <a:lnTo>
                      <a:pt x="1340" y="4703"/>
                    </a:lnTo>
                    <a:lnTo>
                      <a:pt x="1344" y="4710"/>
                    </a:lnTo>
                    <a:lnTo>
                      <a:pt x="1348" y="4717"/>
                    </a:lnTo>
                    <a:lnTo>
                      <a:pt x="1358" y="4729"/>
                    </a:lnTo>
                    <a:lnTo>
                      <a:pt x="1361" y="4736"/>
                    </a:lnTo>
                    <a:lnTo>
                      <a:pt x="1362" y="4742"/>
                    </a:lnTo>
                    <a:lnTo>
                      <a:pt x="1359" y="4748"/>
                    </a:lnTo>
                    <a:lnTo>
                      <a:pt x="1355" y="4756"/>
                    </a:lnTo>
                    <a:lnTo>
                      <a:pt x="1355" y="4756"/>
                    </a:lnTo>
                    <a:lnTo>
                      <a:pt x="1347" y="4764"/>
                    </a:lnTo>
                    <a:lnTo>
                      <a:pt x="1344" y="4768"/>
                    </a:lnTo>
                    <a:lnTo>
                      <a:pt x="1340" y="4771"/>
                    </a:lnTo>
                    <a:lnTo>
                      <a:pt x="1339" y="4772"/>
                    </a:lnTo>
                    <a:lnTo>
                      <a:pt x="1338" y="4774"/>
                    </a:lnTo>
                    <a:lnTo>
                      <a:pt x="1339" y="4778"/>
                    </a:lnTo>
                    <a:lnTo>
                      <a:pt x="1345" y="4796"/>
                    </a:lnTo>
                    <a:lnTo>
                      <a:pt x="1345" y="4796"/>
                    </a:lnTo>
                    <a:lnTo>
                      <a:pt x="1348" y="4807"/>
                    </a:lnTo>
                    <a:lnTo>
                      <a:pt x="1352" y="4818"/>
                    </a:lnTo>
                    <a:lnTo>
                      <a:pt x="1357" y="4825"/>
                    </a:lnTo>
                    <a:lnTo>
                      <a:pt x="1363" y="4833"/>
                    </a:lnTo>
                    <a:lnTo>
                      <a:pt x="1369" y="4838"/>
                    </a:lnTo>
                    <a:lnTo>
                      <a:pt x="1375" y="4842"/>
                    </a:lnTo>
                    <a:lnTo>
                      <a:pt x="1389" y="4850"/>
                    </a:lnTo>
                    <a:lnTo>
                      <a:pt x="1389" y="4850"/>
                    </a:lnTo>
                    <a:lnTo>
                      <a:pt x="1396" y="4853"/>
                    </a:lnTo>
                    <a:lnTo>
                      <a:pt x="1401" y="4855"/>
                    </a:lnTo>
                    <a:lnTo>
                      <a:pt x="1406" y="4855"/>
                    </a:lnTo>
                    <a:lnTo>
                      <a:pt x="1409" y="4853"/>
                    </a:lnTo>
                    <a:lnTo>
                      <a:pt x="1420" y="4850"/>
                    </a:lnTo>
                    <a:lnTo>
                      <a:pt x="1429" y="4847"/>
                    </a:lnTo>
                    <a:lnTo>
                      <a:pt x="1438" y="4845"/>
                    </a:lnTo>
                    <a:lnTo>
                      <a:pt x="1438" y="4845"/>
                    </a:lnTo>
                    <a:lnTo>
                      <a:pt x="1449" y="4842"/>
                    </a:lnTo>
                    <a:lnTo>
                      <a:pt x="1460" y="4839"/>
                    </a:lnTo>
                    <a:lnTo>
                      <a:pt x="1481" y="4832"/>
                    </a:lnTo>
                    <a:lnTo>
                      <a:pt x="1490" y="4828"/>
                    </a:lnTo>
                    <a:lnTo>
                      <a:pt x="1500" y="4825"/>
                    </a:lnTo>
                    <a:lnTo>
                      <a:pt x="1509" y="4824"/>
                    </a:lnTo>
                    <a:lnTo>
                      <a:pt x="1517" y="4825"/>
                    </a:lnTo>
                    <a:lnTo>
                      <a:pt x="1517" y="4825"/>
                    </a:lnTo>
                    <a:lnTo>
                      <a:pt x="1534" y="4829"/>
                    </a:lnTo>
                    <a:lnTo>
                      <a:pt x="1555" y="4832"/>
                    </a:lnTo>
                    <a:lnTo>
                      <a:pt x="1574" y="4833"/>
                    </a:lnTo>
                    <a:lnTo>
                      <a:pt x="1591" y="4835"/>
                    </a:lnTo>
                    <a:lnTo>
                      <a:pt x="1591" y="4835"/>
                    </a:lnTo>
                    <a:lnTo>
                      <a:pt x="1597" y="4835"/>
                    </a:lnTo>
                    <a:lnTo>
                      <a:pt x="1606" y="4834"/>
                    </a:lnTo>
                    <a:lnTo>
                      <a:pt x="1614" y="4832"/>
                    </a:lnTo>
                    <a:lnTo>
                      <a:pt x="1623" y="4828"/>
                    </a:lnTo>
                    <a:lnTo>
                      <a:pt x="1639" y="4821"/>
                    </a:lnTo>
                    <a:lnTo>
                      <a:pt x="1649" y="4816"/>
                    </a:lnTo>
                    <a:lnTo>
                      <a:pt x="1649" y="4816"/>
                    </a:lnTo>
                    <a:lnTo>
                      <a:pt x="1657" y="4812"/>
                    </a:lnTo>
                    <a:lnTo>
                      <a:pt x="1670" y="4805"/>
                    </a:lnTo>
                    <a:lnTo>
                      <a:pt x="1708" y="4783"/>
                    </a:lnTo>
                    <a:lnTo>
                      <a:pt x="1727" y="4770"/>
                    </a:lnTo>
                    <a:lnTo>
                      <a:pt x="1744" y="4757"/>
                    </a:lnTo>
                    <a:lnTo>
                      <a:pt x="1757" y="4745"/>
                    </a:lnTo>
                    <a:lnTo>
                      <a:pt x="1762" y="4739"/>
                    </a:lnTo>
                    <a:lnTo>
                      <a:pt x="1765" y="4734"/>
                    </a:lnTo>
                    <a:lnTo>
                      <a:pt x="1765" y="4734"/>
                    </a:lnTo>
                    <a:lnTo>
                      <a:pt x="1770" y="4726"/>
                    </a:lnTo>
                    <a:lnTo>
                      <a:pt x="1776" y="4716"/>
                    </a:lnTo>
                    <a:lnTo>
                      <a:pt x="1783" y="4706"/>
                    </a:lnTo>
                    <a:lnTo>
                      <a:pt x="1790" y="4698"/>
                    </a:lnTo>
                    <a:lnTo>
                      <a:pt x="1808" y="4680"/>
                    </a:lnTo>
                    <a:lnTo>
                      <a:pt x="1817" y="4672"/>
                    </a:lnTo>
                    <a:lnTo>
                      <a:pt x="1825" y="4666"/>
                    </a:lnTo>
                    <a:lnTo>
                      <a:pt x="1825" y="4666"/>
                    </a:lnTo>
                    <a:lnTo>
                      <a:pt x="1831" y="4660"/>
                    </a:lnTo>
                    <a:lnTo>
                      <a:pt x="1836" y="4654"/>
                    </a:lnTo>
                    <a:lnTo>
                      <a:pt x="1839" y="4647"/>
                    </a:lnTo>
                    <a:lnTo>
                      <a:pt x="1841" y="4638"/>
                    </a:lnTo>
                    <a:lnTo>
                      <a:pt x="1844" y="4631"/>
                    </a:lnTo>
                    <a:lnTo>
                      <a:pt x="1847" y="4624"/>
                    </a:lnTo>
                    <a:lnTo>
                      <a:pt x="1852" y="4615"/>
                    </a:lnTo>
                    <a:lnTo>
                      <a:pt x="1862" y="4608"/>
                    </a:lnTo>
                    <a:lnTo>
                      <a:pt x="1862" y="4608"/>
                    </a:lnTo>
                    <a:lnTo>
                      <a:pt x="1878" y="4598"/>
                    </a:lnTo>
                    <a:lnTo>
                      <a:pt x="1884" y="4593"/>
                    </a:lnTo>
                    <a:lnTo>
                      <a:pt x="1889" y="4590"/>
                    </a:lnTo>
                    <a:lnTo>
                      <a:pt x="1892" y="4584"/>
                    </a:lnTo>
                    <a:lnTo>
                      <a:pt x="1896" y="4578"/>
                    </a:lnTo>
                    <a:lnTo>
                      <a:pt x="1908" y="4556"/>
                    </a:lnTo>
                    <a:lnTo>
                      <a:pt x="1908" y="4556"/>
                    </a:lnTo>
                    <a:lnTo>
                      <a:pt x="1920" y="4530"/>
                    </a:lnTo>
                    <a:lnTo>
                      <a:pt x="1925" y="4518"/>
                    </a:lnTo>
                    <a:lnTo>
                      <a:pt x="1927" y="4508"/>
                    </a:lnTo>
                    <a:lnTo>
                      <a:pt x="1930" y="4499"/>
                    </a:lnTo>
                    <a:lnTo>
                      <a:pt x="1930" y="4491"/>
                    </a:lnTo>
                    <a:lnTo>
                      <a:pt x="1929" y="4485"/>
                    </a:lnTo>
                    <a:lnTo>
                      <a:pt x="1925" y="4480"/>
                    </a:lnTo>
                    <a:lnTo>
                      <a:pt x="1925" y="4480"/>
                    </a:lnTo>
                    <a:lnTo>
                      <a:pt x="1918" y="4474"/>
                    </a:lnTo>
                    <a:lnTo>
                      <a:pt x="1914" y="4471"/>
                    </a:lnTo>
                    <a:lnTo>
                      <a:pt x="1912" y="4467"/>
                    </a:lnTo>
                    <a:lnTo>
                      <a:pt x="1910" y="4465"/>
                    </a:lnTo>
                    <a:lnTo>
                      <a:pt x="1912" y="4460"/>
                    </a:lnTo>
                    <a:lnTo>
                      <a:pt x="1915" y="4456"/>
                    </a:lnTo>
                    <a:lnTo>
                      <a:pt x="1920" y="4451"/>
                    </a:lnTo>
                    <a:lnTo>
                      <a:pt x="1920" y="4451"/>
                    </a:lnTo>
                    <a:lnTo>
                      <a:pt x="1939" y="4438"/>
                    </a:lnTo>
                    <a:lnTo>
                      <a:pt x="1961" y="4423"/>
                    </a:lnTo>
                    <a:lnTo>
                      <a:pt x="1983" y="4411"/>
                    </a:lnTo>
                    <a:lnTo>
                      <a:pt x="1993" y="4406"/>
                    </a:lnTo>
                    <a:lnTo>
                      <a:pt x="1999" y="4404"/>
                    </a:lnTo>
                    <a:lnTo>
                      <a:pt x="1999" y="4404"/>
                    </a:lnTo>
                    <a:lnTo>
                      <a:pt x="2005" y="4404"/>
                    </a:lnTo>
                    <a:lnTo>
                      <a:pt x="2010" y="4404"/>
                    </a:lnTo>
                    <a:lnTo>
                      <a:pt x="2014" y="4404"/>
                    </a:lnTo>
                    <a:lnTo>
                      <a:pt x="2017" y="4403"/>
                    </a:lnTo>
                    <a:lnTo>
                      <a:pt x="2021" y="4400"/>
                    </a:lnTo>
                    <a:lnTo>
                      <a:pt x="2022" y="4395"/>
                    </a:lnTo>
                    <a:lnTo>
                      <a:pt x="2023" y="4388"/>
                    </a:lnTo>
                    <a:lnTo>
                      <a:pt x="2024" y="4377"/>
                    </a:lnTo>
                    <a:lnTo>
                      <a:pt x="2024" y="4377"/>
                    </a:lnTo>
                    <a:lnTo>
                      <a:pt x="2024" y="4364"/>
                    </a:lnTo>
                    <a:lnTo>
                      <a:pt x="2027" y="4352"/>
                    </a:lnTo>
                    <a:lnTo>
                      <a:pt x="2033" y="4329"/>
                    </a:lnTo>
                    <a:lnTo>
                      <a:pt x="2035" y="4319"/>
                    </a:lnTo>
                    <a:lnTo>
                      <a:pt x="2037" y="4309"/>
                    </a:lnTo>
                    <a:lnTo>
                      <a:pt x="2037" y="4301"/>
                    </a:lnTo>
                    <a:lnTo>
                      <a:pt x="2034" y="4293"/>
                    </a:lnTo>
                    <a:lnTo>
                      <a:pt x="2034" y="4293"/>
                    </a:lnTo>
                    <a:lnTo>
                      <a:pt x="2028" y="4280"/>
                    </a:lnTo>
                    <a:lnTo>
                      <a:pt x="2024" y="4270"/>
                    </a:lnTo>
                    <a:lnTo>
                      <a:pt x="2020" y="4248"/>
                    </a:lnTo>
                    <a:lnTo>
                      <a:pt x="2020" y="4248"/>
                    </a:lnTo>
                    <a:lnTo>
                      <a:pt x="2016" y="4241"/>
                    </a:lnTo>
                    <a:lnTo>
                      <a:pt x="2011" y="4234"/>
                    </a:lnTo>
                    <a:lnTo>
                      <a:pt x="2005" y="4226"/>
                    </a:lnTo>
                    <a:lnTo>
                      <a:pt x="1999" y="4220"/>
                    </a:lnTo>
                    <a:lnTo>
                      <a:pt x="1997" y="4213"/>
                    </a:lnTo>
                    <a:lnTo>
                      <a:pt x="1995" y="4208"/>
                    </a:lnTo>
                    <a:lnTo>
                      <a:pt x="1995" y="4205"/>
                    </a:lnTo>
                    <a:lnTo>
                      <a:pt x="1997" y="4201"/>
                    </a:lnTo>
                    <a:lnTo>
                      <a:pt x="2000" y="4197"/>
                    </a:lnTo>
                    <a:lnTo>
                      <a:pt x="2004" y="4194"/>
                    </a:lnTo>
                    <a:lnTo>
                      <a:pt x="2009" y="4190"/>
                    </a:lnTo>
                    <a:lnTo>
                      <a:pt x="2009" y="4190"/>
                    </a:lnTo>
                    <a:lnTo>
                      <a:pt x="2034" y="4174"/>
                    </a:lnTo>
                    <a:lnTo>
                      <a:pt x="2056" y="4162"/>
                    </a:lnTo>
                    <a:lnTo>
                      <a:pt x="2066" y="4155"/>
                    </a:lnTo>
                    <a:lnTo>
                      <a:pt x="2074" y="4149"/>
                    </a:lnTo>
                    <a:lnTo>
                      <a:pt x="2081" y="4143"/>
                    </a:lnTo>
                    <a:lnTo>
                      <a:pt x="2088" y="4135"/>
                    </a:lnTo>
                    <a:lnTo>
                      <a:pt x="2088" y="4135"/>
                    </a:lnTo>
                    <a:lnTo>
                      <a:pt x="2101" y="4117"/>
                    </a:lnTo>
                    <a:lnTo>
                      <a:pt x="2117" y="4096"/>
                    </a:lnTo>
                    <a:lnTo>
                      <a:pt x="2125" y="4087"/>
                    </a:lnTo>
                    <a:lnTo>
                      <a:pt x="2135" y="4078"/>
                    </a:lnTo>
                    <a:lnTo>
                      <a:pt x="2146" y="4071"/>
                    </a:lnTo>
                    <a:lnTo>
                      <a:pt x="2158" y="4066"/>
                    </a:lnTo>
                    <a:lnTo>
                      <a:pt x="2158" y="4066"/>
                    </a:lnTo>
                    <a:lnTo>
                      <a:pt x="2170" y="4061"/>
                    </a:lnTo>
                    <a:lnTo>
                      <a:pt x="2182" y="4056"/>
                    </a:lnTo>
                    <a:lnTo>
                      <a:pt x="2192" y="4049"/>
                    </a:lnTo>
                    <a:lnTo>
                      <a:pt x="2202" y="4042"/>
                    </a:lnTo>
                    <a:lnTo>
                      <a:pt x="2211" y="4035"/>
                    </a:lnTo>
                    <a:lnTo>
                      <a:pt x="2219" y="4025"/>
                    </a:lnTo>
                    <a:lnTo>
                      <a:pt x="2226" y="4016"/>
                    </a:lnTo>
                    <a:lnTo>
                      <a:pt x="2232" y="4007"/>
                    </a:lnTo>
                    <a:lnTo>
                      <a:pt x="2232" y="4007"/>
                    </a:lnTo>
                    <a:lnTo>
                      <a:pt x="2242" y="3991"/>
                    </a:lnTo>
                    <a:lnTo>
                      <a:pt x="2250" y="3977"/>
                    </a:lnTo>
                    <a:lnTo>
                      <a:pt x="2254" y="3970"/>
                    </a:lnTo>
                    <a:lnTo>
                      <a:pt x="2256" y="3962"/>
                    </a:lnTo>
                    <a:lnTo>
                      <a:pt x="2256" y="3953"/>
                    </a:lnTo>
                    <a:lnTo>
                      <a:pt x="2255" y="3943"/>
                    </a:lnTo>
                    <a:lnTo>
                      <a:pt x="2255" y="3943"/>
                    </a:lnTo>
                    <a:lnTo>
                      <a:pt x="2253" y="3918"/>
                    </a:lnTo>
                    <a:lnTo>
                      <a:pt x="2251" y="3891"/>
                    </a:lnTo>
                    <a:lnTo>
                      <a:pt x="2250" y="3834"/>
                    </a:lnTo>
                    <a:lnTo>
                      <a:pt x="2250" y="3834"/>
                    </a:lnTo>
                    <a:lnTo>
                      <a:pt x="2250" y="3790"/>
                    </a:lnTo>
                    <a:lnTo>
                      <a:pt x="2250" y="3790"/>
                    </a:lnTo>
                    <a:lnTo>
                      <a:pt x="2249" y="3783"/>
                    </a:lnTo>
                    <a:lnTo>
                      <a:pt x="2247" y="3775"/>
                    </a:lnTo>
                    <a:lnTo>
                      <a:pt x="2243" y="3766"/>
                    </a:lnTo>
                    <a:lnTo>
                      <a:pt x="2238" y="3757"/>
                    </a:lnTo>
                    <a:lnTo>
                      <a:pt x="2227" y="3742"/>
                    </a:lnTo>
                    <a:lnTo>
                      <a:pt x="2223" y="3733"/>
                    </a:lnTo>
                    <a:lnTo>
                      <a:pt x="2221" y="3726"/>
                    </a:lnTo>
                    <a:lnTo>
                      <a:pt x="2221" y="3726"/>
                    </a:lnTo>
                    <a:lnTo>
                      <a:pt x="2220" y="3723"/>
                    </a:lnTo>
                    <a:lnTo>
                      <a:pt x="2219" y="3722"/>
                    </a:lnTo>
                    <a:lnTo>
                      <a:pt x="2217" y="3722"/>
                    </a:lnTo>
                    <a:lnTo>
                      <a:pt x="2216" y="3722"/>
                    </a:lnTo>
                    <a:lnTo>
                      <a:pt x="2214" y="3725"/>
                    </a:lnTo>
                    <a:lnTo>
                      <a:pt x="2213" y="3727"/>
                    </a:lnTo>
                    <a:lnTo>
                      <a:pt x="2211" y="3727"/>
                    </a:lnTo>
                    <a:lnTo>
                      <a:pt x="2211" y="3726"/>
                    </a:lnTo>
                    <a:lnTo>
                      <a:pt x="2210" y="3719"/>
                    </a:lnTo>
                    <a:lnTo>
                      <a:pt x="2210" y="3704"/>
                    </a:lnTo>
                    <a:lnTo>
                      <a:pt x="2211" y="3676"/>
                    </a:lnTo>
                    <a:lnTo>
                      <a:pt x="2211" y="3676"/>
                    </a:lnTo>
                    <a:lnTo>
                      <a:pt x="2213" y="3652"/>
                    </a:lnTo>
                    <a:lnTo>
                      <a:pt x="2215" y="3635"/>
                    </a:lnTo>
                    <a:lnTo>
                      <a:pt x="2216" y="3625"/>
                    </a:lnTo>
                    <a:lnTo>
                      <a:pt x="2219" y="3619"/>
                    </a:lnTo>
                    <a:lnTo>
                      <a:pt x="2219" y="3619"/>
                    </a:lnTo>
                    <a:lnTo>
                      <a:pt x="2216" y="3618"/>
                    </a:lnTo>
                    <a:lnTo>
                      <a:pt x="2216" y="3618"/>
                    </a:lnTo>
                    <a:lnTo>
                      <a:pt x="2213" y="3614"/>
                    </a:lnTo>
                    <a:lnTo>
                      <a:pt x="2209" y="3613"/>
                    </a:lnTo>
                    <a:lnTo>
                      <a:pt x="2206" y="3610"/>
                    </a:lnTo>
                    <a:lnTo>
                      <a:pt x="2204" y="3608"/>
                    </a:lnTo>
                    <a:lnTo>
                      <a:pt x="2202" y="3603"/>
                    </a:lnTo>
                    <a:lnTo>
                      <a:pt x="2200" y="3597"/>
                    </a:lnTo>
                    <a:lnTo>
                      <a:pt x="2199" y="3587"/>
                    </a:lnTo>
                    <a:lnTo>
                      <a:pt x="2199" y="3574"/>
                    </a:lnTo>
                    <a:lnTo>
                      <a:pt x="2199" y="3574"/>
                    </a:lnTo>
                    <a:lnTo>
                      <a:pt x="2200" y="3551"/>
                    </a:lnTo>
                    <a:lnTo>
                      <a:pt x="2203" y="3536"/>
                    </a:lnTo>
                    <a:lnTo>
                      <a:pt x="2206" y="3524"/>
                    </a:lnTo>
                    <a:lnTo>
                      <a:pt x="2216" y="3504"/>
                    </a:lnTo>
                    <a:lnTo>
                      <a:pt x="2216" y="3504"/>
                    </a:lnTo>
                    <a:lnTo>
                      <a:pt x="2226" y="3482"/>
                    </a:lnTo>
                    <a:lnTo>
                      <a:pt x="2237" y="3462"/>
                    </a:lnTo>
                    <a:lnTo>
                      <a:pt x="2249" y="3445"/>
                    </a:lnTo>
                    <a:lnTo>
                      <a:pt x="2265" y="3426"/>
                    </a:lnTo>
                    <a:lnTo>
                      <a:pt x="2265" y="3426"/>
                    </a:lnTo>
                    <a:lnTo>
                      <a:pt x="2282" y="3406"/>
                    </a:lnTo>
                    <a:lnTo>
                      <a:pt x="2295" y="3392"/>
                    </a:lnTo>
                    <a:lnTo>
                      <a:pt x="2310" y="3374"/>
                    </a:lnTo>
                    <a:lnTo>
                      <a:pt x="2329" y="3347"/>
                    </a:lnTo>
                    <a:lnTo>
                      <a:pt x="2329" y="3347"/>
                    </a:lnTo>
                    <a:lnTo>
                      <a:pt x="2351" y="3316"/>
                    </a:lnTo>
                    <a:lnTo>
                      <a:pt x="2369" y="3293"/>
                    </a:lnTo>
                    <a:lnTo>
                      <a:pt x="2386" y="3275"/>
                    </a:lnTo>
                    <a:lnTo>
                      <a:pt x="2402" y="3259"/>
                    </a:lnTo>
                    <a:lnTo>
                      <a:pt x="2402" y="3259"/>
                    </a:lnTo>
                    <a:lnTo>
                      <a:pt x="2410" y="3252"/>
                    </a:lnTo>
                    <a:lnTo>
                      <a:pt x="2419" y="3245"/>
                    </a:lnTo>
                    <a:lnTo>
                      <a:pt x="2438" y="3234"/>
                    </a:lnTo>
                    <a:lnTo>
                      <a:pt x="2456" y="3223"/>
                    </a:lnTo>
                    <a:lnTo>
                      <a:pt x="2465" y="3216"/>
                    </a:lnTo>
                    <a:lnTo>
                      <a:pt x="2472" y="3208"/>
                    </a:lnTo>
                    <a:lnTo>
                      <a:pt x="2472" y="3208"/>
                    </a:lnTo>
                    <a:lnTo>
                      <a:pt x="2489" y="3190"/>
                    </a:lnTo>
                    <a:lnTo>
                      <a:pt x="2510" y="3167"/>
                    </a:lnTo>
                    <a:lnTo>
                      <a:pt x="2521" y="3155"/>
                    </a:lnTo>
                    <a:lnTo>
                      <a:pt x="2530" y="3144"/>
                    </a:lnTo>
                    <a:lnTo>
                      <a:pt x="2539" y="3132"/>
                    </a:lnTo>
                    <a:lnTo>
                      <a:pt x="2546" y="3120"/>
                    </a:lnTo>
                    <a:lnTo>
                      <a:pt x="2546" y="3120"/>
                    </a:lnTo>
                    <a:lnTo>
                      <a:pt x="2552" y="3109"/>
                    </a:lnTo>
                    <a:lnTo>
                      <a:pt x="2558" y="3099"/>
                    </a:lnTo>
                    <a:lnTo>
                      <a:pt x="2572" y="3081"/>
                    </a:lnTo>
                    <a:lnTo>
                      <a:pt x="2578" y="3071"/>
                    </a:lnTo>
                    <a:lnTo>
                      <a:pt x="2584" y="3061"/>
                    </a:lnTo>
                    <a:lnTo>
                      <a:pt x="2589" y="3049"/>
                    </a:lnTo>
                    <a:lnTo>
                      <a:pt x="2594" y="3036"/>
                    </a:lnTo>
                    <a:lnTo>
                      <a:pt x="2594" y="3036"/>
                    </a:lnTo>
                    <a:lnTo>
                      <a:pt x="2598" y="3022"/>
                    </a:lnTo>
                    <a:lnTo>
                      <a:pt x="2603" y="3010"/>
                    </a:lnTo>
                    <a:lnTo>
                      <a:pt x="2609" y="3001"/>
                    </a:lnTo>
                    <a:lnTo>
                      <a:pt x="2617" y="2991"/>
                    </a:lnTo>
                    <a:lnTo>
                      <a:pt x="2628" y="2974"/>
                    </a:lnTo>
                    <a:lnTo>
                      <a:pt x="2631" y="2965"/>
                    </a:lnTo>
                    <a:lnTo>
                      <a:pt x="2635" y="2957"/>
                    </a:lnTo>
                    <a:lnTo>
                      <a:pt x="2635" y="2957"/>
                    </a:lnTo>
                    <a:lnTo>
                      <a:pt x="2637" y="2947"/>
                    </a:lnTo>
                    <a:lnTo>
                      <a:pt x="2641" y="2937"/>
                    </a:lnTo>
                    <a:lnTo>
                      <a:pt x="2648" y="2916"/>
                    </a:lnTo>
                    <a:lnTo>
                      <a:pt x="2655" y="2895"/>
                    </a:lnTo>
                    <a:lnTo>
                      <a:pt x="2658" y="2886"/>
                    </a:lnTo>
                    <a:lnTo>
                      <a:pt x="2659" y="2878"/>
                    </a:lnTo>
                    <a:lnTo>
                      <a:pt x="2659" y="2878"/>
                    </a:lnTo>
                    <a:lnTo>
                      <a:pt x="2659" y="2841"/>
                    </a:lnTo>
                    <a:lnTo>
                      <a:pt x="2662" y="2823"/>
                    </a:lnTo>
                    <a:lnTo>
                      <a:pt x="2663" y="2816"/>
                    </a:lnTo>
                    <a:lnTo>
                      <a:pt x="2664" y="2809"/>
                    </a:lnTo>
                    <a:lnTo>
                      <a:pt x="2664" y="2809"/>
                    </a:lnTo>
                    <a:lnTo>
                      <a:pt x="2668" y="2796"/>
                    </a:lnTo>
                    <a:lnTo>
                      <a:pt x="2670" y="2785"/>
                    </a:lnTo>
                    <a:lnTo>
                      <a:pt x="2670" y="2781"/>
                    </a:lnTo>
                    <a:lnTo>
                      <a:pt x="2669" y="2776"/>
                    </a:lnTo>
                    <a:lnTo>
                      <a:pt x="2668" y="2773"/>
                    </a:lnTo>
                    <a:lnTo>
                      <a:pt x="2664" y="2771"/>
                    </a:lnTo>
                    <a:lnTo>
                      <a:pt x="2664" y="2771"/>
                    </a:lnTo>
                    <a:lnTo>
                      <a:pt x="2662" y="2771"/>
                    </a:lnTo>
                    <a:lnTo>
                      <a:pt x="2659" y="2773"/>
                    </a:lnTo>
                    <a:lnTo>
                      <a:pt x="2657" y="2779"/>
                    </a:lnTo>
                    <a:lnTo>
                      <a:pt x="2653" y="2784"/>
                    </a:lnTo>
                    <a:lnTo>
                      <a:pt x="2647" y="2788"/>
                    </a:lnTo>
                    <a:lnTo>
                      <a:pt x="2638" y="2792"/>
                    </a:lnTo>
                    <a:lnTo>
                      <a:pt x="2625" y="2794"/>
                    </a:lnTo>
                    <a:lnTo>
                      <a:pt x="2625" y="2794"/>
                    </a:lnTo>
                    <a:lnTo>
                      <a:pt x="2579" y="2799"/>
                    </a:lnTo>
                    <a:lnTo>
                      <a:pt x="2564" y="2801"/>
                    </a:lnTo>
                    <a:lnTo>
                      <a:pt x="2551" y="2806"/>
                    </a:lnTo>
                    <a:lnTo>
                      <a:pt x="2551" y="2806"/>
                    </a:lnTo>
                    <a:lnTo>
                      <a:pt x="2538" y="2811"/>
                    </a:lnTo>
                    <a:lnTo>
                      <a:pt x="2527" y="2817"/>
                    </a:lnTo>
                    <a:lnTo>
                      <a:pt x="2513" y="2823"/>
                    </a:lnTo>
                    <a:lnTo>
                      <a:pt x="2492" y="2828"/>
                    </a:lnTo>
                    <a:lnTo>
                      <a:pt x="2492" y="2828"/>
                    </a:lnTo>
                    <a:lnTo>
                      <a:pt x="2480" y="2832"/>
                    </a:lnTo>
                    <a:lnTo>
                      <a:pt x="2469" y="2837"/>
                    </a:lnTo>
                    <a:lnTo>
                      <a:pt x="2449" y="2845"/>
                    </a:lnTo>
                    <a:lnTo>
                      <a:pt x="2439" y="2847"/>
                    </a:lnTo>
                    <a:lnTo>
                      <a:pt x="2431" y="2849"/>
                    </a:lnTo>
                    <a:lnTo>
                      <a:pt x="2422" y="2847"/>
                    </a:lnTo>
                    <a:lnTo>
                      <a:pt x="2413" y="2844"/>
                    </a:lnTo>
                    <a:lnTo>
                      <a:pt x="2413" y="2844"/>
                    </a:lnTo>
                    <a:lnTo>
                      <a:pt x="2397" y="2833"/>
                    </a:lnTo>
                    <a:lnTo>
                      <a:pt x="2386" y="2826"/>
                    </a:lnTo>
                    <a:lnTo>
                      <a:pt x="2378" y="2817"/>
                    </a:lnTo>
                    <a:lnTo>
                      <a:pt x="2369" y="2809"/>
                    </a:lnTo>
                    <a:lnTo>
                      <a:pt x="2369" y="2809"/>
                    </a:lnTo>
                    <a:lnTo>
                      <a:pt x="2363" y="2805"/>
                    </a:lnTo>
                    <a:lnTo>
                      <a:pt x="2358" y="2804"/>
                    </a:lnTo>
                    <a:lnTo>
                      <a:pt x="2348" y="2804"/>
                    </a:lnTo>
                    <a:lnTo>
                      <a:pt x="2346" y="2803"/>
                    </a:lnTo>
                    <a:lnTo>
                      <a:pt x="2345" y="2799"/>
                    </a:lnTo>
                    <a:lnTo>
                      <a:pt x="2346" y="2794"/>
                    </a:lnTo>
                    <a:lnTo>
                      <a:pt x="2348" y="2784"/>
                    </a:lnTo>
                    <a:lnTo>
                      <a:pt x="2348" y="2784"/>
                    </a:lnTo>
                    <a:lnTo>
                      <a:pt x="2355" y="2775"/>
                    </a:lnTo>
                    <a:lnTo>
                      <a:pt x="2361" y="2767"/>
                    </a:lnTo>
                    <a:lnTo>
                      <a:pt x="2365" y="2762"/>
                    </a:lnTo>
                    <a:lnTo>
                      <a:pt x="2370" y="2759"/>
                    </a:lnTo>
                    <a:lnTo>
                      <a:pt x="2373" y="2755"/>
                    </a:lnTo>
                    <a:lnTo>
                      <a:pt x="2374" y="2754"/>
                    </a:lnTo>
                    <a:lnTo>
                      <a:pt x="2374" y="2753"/>
                    </a:lnTo>
                    <a:lnTo>
                      <a:pt x="2370" y="2749"/>
                    </a:lnTo>
                    <a:lnTo>
                      <a:pt x="2364" y="2744"/>
                    </a:lnTo>
                    <a:lnTo>
                      <a:pt x="2364" y="2744"/>
                    </a:lnTo>
                    <a:lnTo>
                      <a:pt x="2356" y="2739"/>
                    </a:lnTo>
                    <a:lnTo>
                      <a:pt x="2350" y="2734"/>
                    </a:lnTo>
                    <a:lnTo>
                      <a:pt x="2339" y="2725"/>
                    </a:lnTo>
                    <a:lnTo>
                      <a:pt x="2329" y="2714"/>
                    </a:lnTo>
                    <a:lnTo>
                      <a:pt x="2314" y="2700"/>
                    </a:lnTo>
                    <a:lnTo>
                      <a:pt x="2314" y="2700"/>
                    </a:lnTo>
                    <a:lnTo>
                      <a:pt x="2306" y="2693"/>
                    </a:lnTo>
                    <a:lnTo>
                      <a:pt x="2300" y="2687"/>
                    </a:lnTo>
                    <a:lnTo>
                      <a:pt x="2293" y="2676"/>
                    </a:lnTo>
                    <a:lnTo>
                      <a:pt x="2284" y="2666"/>
                    </a:lnTo>
                    <a:lnTo>
                      <a:pt x="2278" y="2662"/>
                    </a:lnTo>
                    <a:lnTo>
                      <a:pt x="2270" y="2655"/>
                    </a:lnTo>
                    <a:lnTo>
                      <a:pt x="2270" y="2655"/>
                    </a:lnTo>
                    <a:lnTo>
                      <a:pt x="2262" y="2652"/>
                    </a:lnTo>
                    <a:lnTo>
                      <a:pt x="2257" y="2649"/>
                    </a:lnTo>
                    <a:lnTo>
                      <a:pt x="2250" y="2648"/>
                    </a:lnTo>
                    <a:lnTo>
                      <a:pt x="2248" y="2647"/>
                    </a:lnTo>
                    <a:lnTo>
                      <a:pt x="2244" y="2646"/>
                    </a:lnTo>
                    <a:lnTo>
                      <a:pt x="2231" y="2636"/>
                    </a:lnTo>
                    <a:lnTo>
                      <a:pt x="2231" y="2636"/>
                    </a:lnTo>
                    <a:lnTo>
                      <a:pt x="2222" y="2630"/>
                    </a:lnTo>
                    <a:lnTo>
                      <a:pt x="2216" y="2626"/>
                    </a:lnTo>
                    <a:lnTo>
                      <a:pt x="2208" y="2621"/>
                    </a:lnTo>
                    <a:lnTo>
                      <a:pt x="2204" y="2619"/>
                    </a:lnTo>
                    <a:lnTo>
                      <a:pt x="2202" y="2613"/>
                    </a:lnTo>
                    <a:lnTo>
                      <a:pt x="2199" y="2606"/>
                    </a:lnTo>
                    <a:lnTo>
                      <a:pt x="2196" y="2595"/>
                    </a:lnTo>
                    <a:lnTo>
                      <a:pt x="2196" y="2595"/>
                    </a:lnTo>
                    <a:lnTo>
                      <a:pt x="2188" y="2567"/>
                    </a:lnTo>
                    <a:lnTo>
                      <a:pt x="2181" y="2541"/>
                    </a:lnTo>
                    <a:lnTo>
                      <a:pt x="2172" y="2521"/>
                    </a:lnTo>
                    <a:lnTo>
                      <a:pt x="2170" y="2513"/>
                    </a:lnTo>
                    <a:lnTo>
                      <a:pt x="2166" y="2508"/>
                    </a:lnTo>
                    <a:lnTo>
                      <a:pt x="2166" y="2508"/>
                    </a:lnTo>
                    <a:lnTo>
                      <a:pt x="2155" y="2496"/>
                    </a:lnTo>
                    <a:lnTo>
                      <a:pt x="2136" y="2478"/>
                    </a:lnTo>
                    <a:lnTo>
                      <a:pt x="2126" y="2467"/>
                    </a:lnTo>
                    <a:lnTo>
                      <a:pt x="2118" y="2456"/>
                    </a:lnTo>
                    <a:lnTo>
                      <a:pt x="2112" y="2444"/>
                    </a:lnTo>
                    <a:lnTo>
                      <a:pt x="2109" y="2438"/>
                    </a:lnTo>
                    <a:lnTo>
                      <a:pt x="2108" y="2432"/>
                    </a:lnTo>
                    <a:lnTo>
                      <a:pt x="2108" y="2432"/>
                    </a:lnTo>
                    <a:lnTo>
                      <a:pt x="2105" y="2404"/>
                    </a:lnTo>
                    <a:lnTo>
                      <a:pt x="2102" y="2375"/>
                    </a:lnTo>
                    <a:lnTo>
                      <a:pt x="2100" y="2360"/>
                    </a:lnTo>
                    <a:lnTo>
                      <a:pt x="2096" y="2348"/>
                    </a:lnTo>
                    <a:lnTo>
                      <a:pt x="2092" y="2338"/>
                    </a:lnTo>
                    <a:lnTo>
                      <a:pt x="2090" y="2334"/>
                    </a:lnTo>
                    <a:lnTo>
                      <a:pt x="2088" y="2331"/>
                    </a:lnTo>
                    <a:lnTo>
                      <a:pt x="2088" y="2331"/>
                    </a:lnTo>
                    <a:lnTo>
                      <a:pt x="2083" y="2326"/>
                    </a:lnTo>
                    <a:lnTo>
                      <a:pt x="2077" y="2321"/>
                    </a:lnTo>
                    <a:lnTo>
                      <a:pt x="2064" y="2314"/>
                    </a:lnTo>
                    <a:lnTo>
                      <a:pt x="2060" y="2309"/>
                    </a:lnTo>
                    <a:lnTo>
                      <a:pt x="2054" y="2304"/>
                    </a:lnTo>
                    <a:lnTo>
                      <a:pt x="2049" y="2296"/>
                    </a:lnTo>
                    <a:lnTo>
                      <a:pt x="2044" y="2286"/>
                    </a:lnTo>
                    <a:lnTo>
                      <a:pt x="2044" y="2286"/>
                    </a:lnTo>
                    <a:lnTo>
                      <a:pt x="2038" y="2268"/>
                    </a:lnTo>
                    <a:lnTo>
                      <a:pt x="2035" y="2257"/>
                    </a:lnTo>
                    <a:lnTo>
                      <a:pt x="2034" y="2248"/>
                    </a:lnTo>
                    <a:lnTo>
                      <a:pt x="2029" y="2238"/>
                    </a:lnTo>
                    <a:lnTo>
                      <a:pt x="2029" y="2238"/>
                    </a:lnTo>
                    <a:lnTo>
                      <a:pt x="2023" y="2224"/>
                    </a:lnTo>
                    <a:lnTo>
                      <a:pt x="2020" y="2214"/>
                    </a:lnTo>
                    <a:lnTo>
                      <a:pt x="2012" y="2201"/>
                    </a:lnTo>
                    <a:lnTo>
                      <a:pt x="2000" y="2182"/>
                    </a:lnTo>
                    <a:lnTo>
                      <a:pt x="2000" y="2182"/>
                    </a:lnTo>
                    <a:lnTo>
                      <a:pt x="1992" y="2171"/>
                    </a:lnTo>
                    <a:lnTo>
                      <a:pt x="1984" y="2162"/>
                    </a:lnTo>
                    <a:lnTo>
                      <a:pt x="1971" y="2150"/>
                    </a:lnTo>
                    <a:lnTo>
                      <a:pt x="1966" y="2144"/>
                    </a:lnTo>
                    <a:lnTo>
                      <a:pt x="1964" y="2137"/>
                    </a:lnTo>
                    <a:lnTo>
                      <a:pt x="1961" y="2129"/>
                    </a:lnTo>
                    <a:lnTo>
                      <a:pt x="1960" y="2118"/>
                    </a:lnTo>
                    <a:lnTo>
                      <a:pt x="1960" y="2118"/>
                    </a:lnTo>
                    <a:lnTo>
                      <a:pt x="1960" y="2109"/>
                    </a:lnTo>
                    <a:lnTo>
                      <a:pt x="1961" y="2100"/>
                    </a:lnTo>
                    <a:lnTo>
                      <a:pt x="1961" y="2089"/>
                    </a:lnTo>
                    <a:lnTo>
                      <a:pt x="1960" y="2084"/>
                    </a:lnTo>
                    <a:lnTo>
                      <a:pt x="1958" y="2078"/>
                    </a:lnTo>
                    <a:lnTo>
                      <a:pt x="1953" y="2072"/>
                    </a:lnTo>
                    <a:lnTo>
                      <a:pt x="1946" y="2064"/>
                    </a:lnTo>
                    <a:lnTo>
                      <a:pt x="1946" y="2064"/>
                    </a:lnTo>
                    <a:lnTo>
                      <a:pt x="1931" y="2049"/>
                    </a:lnTo>
                    <a:lnTo>
                      <a:pt x="1921" y="2039"/>
                    </a:lnTo>
                    <a:lnTo>
                      <a:pt x="1915" y="2027"/>
                    </a:lnTo>
                    <a:lnTo>
                      <a:pt x="1905" y="2010"/>
                    </a:lnTo>
                    <a:lnTo>
                      <a:pt x="1905" y="2010"/>
                    </a:lnTo>
                    <a:lnTo>
                      <a:pt x="1901" y="2001"/>
                    </a:lnTo>
                    <a:lnTo>
                      <a:pt x="1895" y="1992"/>
                    </a:lnTo>
                    <a:lnTo>
                      <a:pt x="1887" y="1982"/>
                    </a:lnTo>
                    <a:lnTo>
                      <a:pt x="1885" y="1980"/>
                    </a:lnTo>
                    <a:lnTo>
                      <a:pt x="1885" y="1979"/>
                    </a:lnTo>
                    <a:lnTo>
                      <a:pt x="1891" y="1980"/>
                    </a:lnTo>
                    <a:lnTo>
                      <a:pt x="1891" y="1980"/>
                    </a:lnTo>
                    <a:lnTo>
                      <a:pt x="1896" y="1982"/>
                    </a:lnTo>
                    <a:lnTo>
                      <a:pt x="1901" y="1986"/>
                    </a:lnTo>
                    <a:lnTo>
                      <a:pt x="1905" y="1990"/>
                    </a:lnTo>
                    <a:lnTo>
                      <a:pt x="1909" y="1995"/>
                    </a:lnTo>
                    <a:lnTo>
                      <a:pt x="1918" y="2005"/>
                    </a:lnTo>
                    <a:lnTo>
                      <a:pt x="1925" y="2020"/>
                    </a:lnTo>
                    <a:lnTo>
                      <a:pt x="1925" y="2020"/>
                    </a:lnTo>
                    <a:lnTo>
                      <a:pt x="1937" y="2039"/>
                    </a:lnTo>
                    <a:lnTo>
                      <a:pt x="1950" y="2060"/>
                    </a:lnTo>
                    <a:lnTo>
                      <a:pt x="1956" y="2069"/>
                    </a:lnTo>
                    <a:lnTo>
                      <a:pt x="1963" y="2075"/>
                    </a:lnTo>
                    <a:lnTo>
                      <a:pt x="1965" y="2076"/>
                    </a:lnTo>
                    <a:lnTo>
                      <a:pt x="1967" y="2077"/>
                    </a:lnTo>
                    <a:lnTo>
                      <a:pt x="1969" y="2076"/>
                    </a:lnTo>
                    <a:lnTo>
                      <a:pt x="1970" y="2075"/>
                    </a:lnTo>
                    <a:lnTo>
                      <a:pt x="1970" y="2075"/>
                    </a:lnTo>
                    <a:lnTo>
                      <a:pt x="1972" y="2061"/>
                    </a:lnTo>
                    <a:lnTo>
                      <a:pt x="1975" y="2044"/>
                    </a:lnTo>
                    <a:lnTo>
                      <a:pt x="1977" y="2029"/>
                    </a:lnTo>
                    <a:lnTo>
                      <a:pt x="1980" y="2015"/>
                    </a:lnTo>
                    <a:lnTo>
                      <a:pt x="1980" y="2015"/>
                    </a:lnTo>
                    <a:lnTo>
                      <a:pt x="1982" y="2010"/>
                    </a:lnTo>
                    <a:lnTo>
                      <a:pt x="1983" y="2009"/>
                    </a:lnTo>
                    <a:lnTo>
                      <a:pt x="1984" y="2009"/>
                    </a:lnTo>
                    <a:lnTo>
                      <a:pt x="1987" y="2012"/>
                    </a:lnTo>
                    <a:lnTo>
                      <a:pt x="1988" y="2021"/>
                    </a:lnTo>
                    <a:lnTo>
                      <a:pt x="1989" y="2035"/>
                    </a:lnTo>
                    <a:lnTo>
                      <a:pt x="1989" y="2035"/>
                    </a:lnTo>
                    <a:lnTo>
                      <a:pt x="1989" y="2041"/>
                    </a:lnTo>
                    <a:lnTo>
                      <a:pt x="1988" y="2046"/>
                    </a:lnTo>
                    <a:lnTo>
                      <a:pt x="1986" y="2053"/>
                    </a:lnTo>
                    <a:lnTo>
                      <a:pt x="1986" y="2055"/>
                    </a:lnTo>
                    <a:lnTo>
                      <a:pt x="1988" y="2058"/>
                    </a:lnTo>
                    <a:lnTo>
                      <a:pt x="1998" y="2065"/>
                    </a:lnTo>
                    <a:lnTo>
                      <a:pt x="1998" y="2065"/>
                    </a:lnTo>
                    <a:lnTo>
                      <a:pt x="2014" y="2076"/>
                    </a:lnTo>
                    <a:lnTo>
                      <a:pt x="2028" y="2087"/>
                    </a:lnTo>
                    <a:lnTo>
                      <a:pt x="2034" y="2093"/>
                    </a:lnTo>
                    <a:lnTo>
                      <a:pt x="2040" y="2099"/>
                    </a:lnTo>
                    <a:lnTo>
                      <a:pt x="2045" y="2106"/>
                    </a:lnTo>
                    <a:lnTo>
                      <a:pt x="2049" y="2114"/>
                    </a:lnTo>
                    <a:lnTo>
                      <a:pt x="2049" y="2114"/>
                    </a:lnTo>
                    <a:lnTo>
                      <a:pt x="2052" y="2121"/>
                    </a:lnTo>
                    <a:lnTo>
                      <a:pt x="2057" y="2128"/>
                    </a:lnTo>
                    <a:lnTo>
                      <a:pt x="2067" y="2144"/>
                    </a:lnTo>
                    <a:lnTo>
                      <a:pt x="2078" y="2160"/>
                    </a:lnTo>
                    <a:lnTo>
                      <a:pt x="2083" y="2168"/>
                    </a:lnTo>
                    <a:lnTo>
                      <a:pt x="2085" y="2178"/>
                    </a:lnTo>
                    <a:lnTo>
                      <a:pt x="2085" y="2178"/>
                    </a:lnTo>
                    <a:lnTo>
                      <a:pt x="2088" y="2187"/>
                    </a:lnTo>
                    <a:lnTo>
                      <a:pt x="2089" y="2193"/>
                    </a:lnTo>
                    <a:lnTo>
                      <a:pt x="2091" y="2205"/>
                    </a:lnTo>
                    <a:lnTo>
                      <a:pt x="2092" y="2210"/>
                    </a:lnTo>
                    <a:lnTo>
                      <a:pt x="2097" y="2214"/>
                    </a:lnTo>
                    <a:lnTo>
                      <a:pt x="2103" y="2221"/>
                    </a:lnTo>
                    <a:lnTo>
                      <a:pt x="2113" y="2227"/>
                    </a:lnTo>
                    <a:lnTo>
                      <a:pt x="2113" y="2227"/>
                    </a:lnTo>
                    <a:lnTo>
                      <a:pt x="2131" y="2239"/>
                    </a:lnTo>
                    <a:lnTo>
                      <a:pt x="2145" y="2246"/>
                    </a:lnTo>
                    <a:lnTo>
                      <a:pt x="2151" y="2251"/>
                    </a:lnTo>
                    <a:lnTo>
                      <a:pt x="2154" y="2257"/>
                    </a:lnTo>
                    <a:lnTo>
                      <a:pt x="2159" y="2265"/>
                    </a:lnTo>
                    <a:lnTo>
                      <a:pt x="2163" y="2276"/>
                    </a:lnTo>
                    <a:lnTo>
                      <a:pt x="2163" y="2276"/>
                    </a:lnTo>
                    <a:lnTo>
                      <a:pt x="2165" y="2289"/>
                    </a:lnTo>
                    <a:lnTo>
                      <a:pt x="2168" y="2301"/>
                    </a:lnTo>
                    <a:lnTo>
                      <a:pt x="2169" y="2324"/>
                    </a:lnTo>
                    <a:lnTo>
                      <a:pt x="2171" y="2343"/>
                    </a:lnTo>
                    <a:lnTo>
                      <a:pt x="2174" y="2353"/>
                    </a:lnTo>
                    <a:lnTo>
                      <a:pt x="2176" y="2360"/>
                    </a:lnTo>
                    <a:lnTo>
                      <a:pt x="2176" y="2360"/>
                    </a:lnTo>
                    <a:lnTo>
                      <a:pt x="2182" y="2368"/>
                    </a:lnTo>
                    <a:lnTo>
                      <a:pt x="2189" y="2376"/>
                    </a:lnTo>
                    <a:lnTo>
                      <a:pt x="2209" y="2393"/>
                    </a:lnTo>
                    <a:lnTo>
                      <a:pt x="2220" y="2403"/>
                    </a:lnTo>
                    <a:lnTo>
                      <a:pt x="2230" y="2412"/>
                    </a:lnTo>
                    <a:lnTo>
                      <a:pt x="2238" y="2423"/>
                    </a:lnTo>
                    <a:lnTo>
                      <a:pt x="2245" y="2434"/>
                    </a:lnTo>
                    <a:lnTo>
                      <a:pt x="2245" y="2434"/>
                    </a:lnTo>
                    <a:lnTo>
                      <a:pt x="2254" y="2453"/>
                    </a:lnTo>
                    <a:lnTo>
                      <a:pt x="2260" y="2468"/>
                    </a:lnTo>
                    <a:lnTo>
                      <a:pt x="2264" y="2476"/>
                    </a:lnTo>
                    <a:lnTo>
                      <a:pt x="2268" y="2484"/>
                    </a:lnTo>
                    <a:lnTo>
                      <a:pt x="2276" y="2495"/>
                    </a:lnTo>
                    <a:lnTo>
                      <a:pt x="2285" y="2508"/>
                    </a:lnTo>
                    <a:lnTo>
                      <a:pt x="2285" y="2508"/>
                    </a:lnTo>
                    <a:lnTo>
                      <a:pt x="2305" y="2536"/>
                    </a:lnTo>
                    <a:lnTo>
                      <a:pt x="2308" y="2542"/>
                    </a:lnTo>
                    <a:lnTo>
                      <a:pt x="2319" y="2557"/>
                    </a:lnTo>
                    <a:lnTo>
                      <a:pt x="2319" y="2557"/>
                    </a:lnTo>
                    <a:lnTo>
                      <a:pt x="2327" y="2569"/>
                    </a:lnTo>
                    <a:lnTo>
                      <a:pt x="2331" y="2583"/>
                    </a:lnTo>
                    <a:lnTo>
                      <a:pt x="2335" y="2596"/>
                    </a:lnTo>
                    <a:lnTo>
                      <a:pt x="2338" y="2611"/>
                    </a:lnTo>
                    <a:lnTo>
                      <a:pt x="2340" y="2637"/>
                    </a:lnTo>
                    <a:lnTo>
                      <a:pt x="2341" y="2649"/>
                    </a:lnTo>
                    <a:lnTo>
                      <a:pt x="2342" y="2660"/>
                    </a:lnTo>
                    <a:lnTo>
                      <a:pt x="2342" y="2660"/>
                    </a:lnTo>
                    <a:lnTo>
                      <a:pt x="2348" y="2682"/>
                    </a:lnTo>
                    <a:lnTo>
                      <a:pt x="2357" y="2708"/>
                    </a:lnTo>
                    <a:lnTo>
                      <a:pt x="2362" y="2719"/>
                    </a:lnTo>
                    <a:lnTo>
                      <a:pt x="2368" y="2728"/>
                    </a:lnTo>
                    <a:lnTo>
                      <a:pt x="2373" y="2736"/>
                    </a:lnTo>
                    <a:lnTo>
                      <a:pt x="2375" y="2738"/>
                    </a:lnTo>
                    <a:lnTo>
                      <a:pt x="2379" y="2739"/>
                    </a:lnTo>
                    <a:lnTo>
                      <a:pt x="2379" y="2739"/>
                    </a:lnTo>
                    <a:lnTo>
                      <a:pt x="2385" y="2741"/>
                    </a:lnTo>
                    <a:lnTo>
                      <a:pt x="2391" y="2739"/>
                    </a:lnTo>
                    <a:lnTo>
                      <a:pt x="2399" y="2736"/>
                    </a:lnTo>
                    <a:lnTo>
                      <a:pt x="2407" y="2731"/>
                    </a:lnTo>
                    <a:lnTo>
                      <a:pt x="2426" y="2722"/>
                    </a:lnTo>
                    <a:lnTo>
                      <a:pt x="2437" y="2717"/>
                    </a:lnTo>
                    <a:lnTo>
                      <a:pt x="2448" y="2715"/>
                    </a:lnTo>
                    <a:lnTo>
                      <a:pt x="2448" y="2715"/>
                    </a:lnTo>
                    <a:lnTo>
                      <a:pt x="2459" y="2714"/>
                    </a:lnTo>
                    <a:lnTo>
                      <a:pt x="2470" y="2714"/>
                    </a:lnTo>
                    <a:lnTo>
                      <a:pt x="2490" y="2713"/>
                    </a:lnTo>
                    <a:lnTo>
                      <a:pt x="2501" y="2711"/>
                    </a:lnTo>
                    <a:lnTo>
                      <a:pt x="2511" y="2710"/>
                    </a:lnTo>
                    <a:lnTo>
                      <a:pt x="2520" y="2707"/>
                    </a:lnTo>
                    <a:lnTo>
                      <a:pt x="2529" y="2702"/>
                    </a:lnTo>
                    <a:lnTo>
                      <a:pt x="2529" y="2702"/>
                    </a:lnTo>
                    <a:lnTo>
                      <a:pt x="2544" y="2692"/>
                    </a:lnTo>
                    <a:lnTo>
                      <a:pt x="2555" y="2685"/>
                    </a:lnTo>
                    <a:lnTo>
                      <a:pt x="2566" y="2679"/>
                    </a:lnTo>
                    <a:lnTo>
                      <a:pt x="2575" y="2671"/>
                    </a:lnTo>
                    <a:lnTo>
                      <a:pt x="2575" y="2671"/>
                    </a:lnTo>
                    <a:lnTo>
                      <a:pt x="2580" y="2666"/>
                    </a:lnTo>
                    <a:lnTo>
                      <a:pt x="2586" y="2663"/>
                    </a:lnTo>
                    <a:lnTo>
                      <a:pt x="2598" y="2658"/>
                    </a:lnTo>
                    <a:lnTo>
                      <a:pt x="2630" y="2646"/>
                    </a:lnTo>
                    <a:lnTo>
                      <a:pt x="2630" y="2646"/>
                    </a:lnTo>
                    <a:lnTo>
                      <a:pt x="2666" y="2630"/>
                    </a:lnTo>
                    <a:lnTo>
                      <a:pt x="2681" y="2623"/>
                    </a:lnTo>
                    <a:lnTo>
                      <a:pt x="2689" y="2618"/>
                    </a:lnTo>
                    <a:lnTo>
                      <a:pt x="2689" y="2618"/>
                    </a:lnTo>
                    <a:lnTo>
                      <a:pt x="2692" y="2615"/>
                    </a:lnTo>
                    <a:lnTo>
                      <a:pt x="2693" y="2612"/>
                    </a:lnTo>
                    <a:lnTo>
                      <a:pt x="2693" y="2604"/>
                    </a:lnTo>
                    <a:lnTo>
                      <a:pt x="2692" y="2601"/>
                    </a:lnTo>
                    <a:lnTo>
                      <a:pt x="2693" y="2596"/>
                    </a:lnTo>
                    <a:lnTo>
                      <a:pt x="2694" y="2592"/>
                    </a:lnTo>
                    <a:lnTo>
                      <a:pt x="2698" y="2587"/>
                    </a:lnTo>
                    <a:lnTo>
                      <a:pt x="2698" y="2587"/>
                    </a:lnTo>
                    <a:lnTo>
                      <a:pt x="2705" y="2581"/>
                    </a:lnTo>
                    <a:lnTo>
                      <a:pt x="2714" y="2577"/>
                    </a:lnTo>
                    <a:lnTo>
                      <a:pt x="2736" y="2564"/>
                    </a:lnTo>
                    <a:lnTo>
                      <a:pt x="2759" y="2555"/>
                    </a:lnTo>
                    <a:lnTo>
                      <a:pt x="2768" y="2552"/>
                    </a:lnTo>
                    <a:lnTo>
                      <a:pt x="2777" y="2551"/>
                    </a:lnTo>
                    <a:lnTo>
                      <a:pt x="2777" y="2551"/>
                    </a:lnTo>
                    <a:lnTo>
                      <a:pt x="2789" y="2550"/>
                    </a:lnTo>
                    <a:lnTo>
                      <a:pt x="2794" y="2549"/>
                    </a:lnTo>
                    <a:lnTo>
                      <a:pt x="2797" y="2546"/>
                    </a:lnTo>
                    <a:lnTo>
                      <a:pt x="2802" y="2542"/>
                    </a:lnTo>
                    <a:lnTo>
                      <a:pt x="2807" y="2538"/>
                    </a:lnTo>
                    <a:lnTo>
                      <a:pt x="2812" y="2532"/>
                    </a:lnTo>
                    <a:lnTo>
                      <a:pt x="2817" y="2523"/>
                    </a:lnTo>
                    <a:lnTo>
                      <a:pt x="2817" y="2523"/>
                    </a:lnTo>
                    <a:lnTo>
                      <a:pt x="2822" y="2515"/>
                    </a:lnTo>
                    <a:lnTo>
                      <a:pt x="2828" y="2510"/>
                    </a:lnTo>
                    <a:lnTo>
                      <a:pt x="2834" y="2507"/>
                    </a:lnTo>
                    <a:lnTo>
                      <a:pt x="2840" y="2506"/>
                    </a:lnTo>
                    <a:lnTo>
                      <a:pt x="2850" y="2506"/>
                    </a:lnTo>
                    <a:lnTo>
                      <a:pt x="2853" y="2506"/>
                    </a:lnTo>
                    <a:lnTo>
                      <a:pt x="2856" y="2504"/>
                    </a:lnTo>
                    <a:lnTo>
                      <a:pt x="2856" y="2504"/>
                    </a:lnTo>
                    <a:lnTo>
                      <a:pt x="2859" y="2495"/>
                    </a:lnTo>
                    <a:lnTo>
                      <a:pt x="2863" y="2487"/>
                    </a:lnTo>
                    <a:lnTo>
                      <a:pt x="2867" y="2479"/>
                    </a:lnTo>
                    <a:lnTo>
                      <a:pt x="2869" y="2476"/>
                    </a:lnTo>
                    <a:lnTo>
                      <a:pt x="2872" y="2473"/>
                    </a:lnTo>
                    <a:lnTo>
                      <a:pt x="2872" y="2473"/>
                    </a:lnTo>
                    <a:lnTo>
                      <a:pt x="2880" y="2471"/>
                    </a:lnTo>
                    <a:lnTo>
                      <a:pt x="2892" y="2467"/>
                    </a:lnTo>
                    <a:lnTo>
                      <a:pt x="2902" y="2464"/>
                    </a:lnTo>
                    <a:lnTo>
                      <a:pt x="2905" y="2461"/>
                    </a:lnTo>
                    <a:lnTo>
                      <a:pt x="2905" y="2460"/>
                    </a:lnTo>
                    <a:lnTo>
                      <a:pt x="2905" y="2459"/>
                    </a:lnTo>
                    <a:lnTo>
                      <a:pt x="2905" y="2459"/>
                    </a:lnTo>
                    <a:lnTo>
                      <a:pt x="2902" y="2449"/>
                    </a:lnTo>
                    <a:lnTo>
                      <a:pt x="2898" y="2433"/>
                    </a:lnTo>
                    <a:lnTo>
                      <a:pt x="2897" y="2425"/>
                    </a:lnTo>
                    <a:lnTo>
                      <a:pt x="2897" y="2416"/>
                    </a:lnTo>
                    <a:lnTo>
                      <a:pt x="2898" y="2410"/>
                    </a:lnTo>
                    <a:lnTo>
                      <a:pt x="2901" y="2404"/>
                    </a:lnTo>
                    <a:lnTo>
                      <a:pt x="2901" y="2404"/>
                    </a:lnTo>
                    <a:lnTo>
                      <a:pt x="2904" y="2402"/>
                    </a:lnTo>
                    <a:lnTo>
                      <a:pt x="2909" y="2400"/>
                    </a:lnTo>
                    <a:lnTo>
                      <a:pt x="2918" y="2399"/>
                    </a:lnTo>
                    <a:lnTo>
                      <a:pt x="2921" y="2398"/>
                    </a:lnTo>
                    <a:lnTo>
                      <a:pt x="2925" y="2397"/>
                    </a:lnTo>
                    <a:lnTo>
                      <a:pt x="2927" y="2394"/>
                    </a:lnTo>
                    <a:lnTo>
                      <a:pt x="2930" y="2389"/>
                    </a:lnTo>
                    <a:lnTo>
                      <a:pt x="2930" y="2389"/>
                    </a:lnTo>
                    <a:lnTo>
                      <a:pt x="2935" y="2380"/>
                    </a:lnTo>
                    <a:lnTo>
                      <a:pt x="2938" y="2370"/>
                    </a:lnTo>
                    <a:lnTo>
                      <a:pt x="2944" y="2361"/>
                    </a:lnTo>
                    <a:lnTo>
                      <a:pt x="2949" y="2355"/>
                    </a:lnTo>
                    <a:lnTo>
                      <a:pt x="2949" y="2355"/>
                    </a:lnTo>
                    <a:lnTo>
                      <a:pt x="2956" y="2347"/>
                    </a:lnTo>
                    <a:lnTo>
                      <a:pt x="2964" y="2332"/>
                    </a:lnTo>
                    <a:lnTo>
                      <a:pt x="2967" y="2325"/>
                    </a:lnTo>
                    <a:lnTo>
                      <a:pt x="2970" y="2318"/>
                    </a:lnTo>
                    <a:lnTo>
                      <a:pt x="2970" y="2312"/>
                    </a:lnTo>
                    <a:lnTo>
                      <a:pt x="2970" y="2306"/>
                    </a:lnTo>
                    <a:lnTo>
                      <a:pt x="2970" y="2306"/>
                    </a:lnTo>
                    <a:lnTo>
                      <a:pt x="2966" y="2301"/>
                    </a:lnTo>
                    <a:lnTo>
                      <a:pt x="2961" y="2296"/>
                    </a:lnTo>
                    <a:lnTo>
                      <a:pt x="2949" y="2282"/>
                    </a:lnTo>
                    <a:lnTo>
                      <a:pt x="2925" y="2262"/>
                    </a:lnTo>
                    <a:lnTo>
                      <a:pt x="2925" y="2262"/>
                    </a:lnTo>
                    <a:lnTo>
                      <a:pt x="2921" y="2258"/>
                    </a:lnTo>
                    <a:lnTo>
                      <a:pt x="2916" y="2257"/>
                    </a:lnTo>
                    <a:lnTo>
                      <a:pt x="2905" y="2257"/>
                    </a:lnTo>
                    <a:lnTo>
                      <a:pt x="2899" y="2256"/>
                    </a:lnTo>
                    <a:lnTo>
                      <a:pt x="2893" y="2255"/>
                    </a:lnTo>
                    <a:lnTo>
                      <a:pt x="2887" y="2252"/>
                    </a:lnTo>
                    <a:lnTo>
                      <a:pt x="2880" y="2247"/>
                    </a:lnTo>
                    <a:lnTo>
                      <a:pt x="2880" y="2247"/>
                    </a:lnTo>
                    <a:lnTo>
                      <a:pt x="2874" y="2242"/>
                    </a:lnTo>
                    <a:lnTo>
                      <a:pt x="2867" y="2238"/>
                    </a:lnTo>
                    <a:lnTo>
                      <a:pt x="2853" y="2230"/>
                    </a:lnTo>
                    <a:lnTo>
                      <a:pt x="2842" y="2222"/>
                    </a:lnTo>
                    <a:lnTo>
                      <a:pt x="2838" y="2217"/>
                    </a:lnTo>
                    <a:lnTo>
                      <a:pt x="2834" y="2212"/>
                    </a:lnTo>
                    <a:lnTo>
                      <a:pt x="2834" y="2212"/>
                    </a:lnTo>
                    <a:lnTo>
                      <a:pt x="2830" y="2204"/>
                    </a:lnTo>
                    <a:lnTo>
                      <a:pt x="2828" y="2199"/>
                    </a:lnTo>
                    <a:lnTo>
                      <a:pt x="2825" y="2191"/>
                    </a:lnTo>
                    <a:lnTo>
                      <a:pt x="2824" y="2178"/>
                    </a:lnTo>
                    <a:lnTo>
                      <a:pt x="2824" y="2178"/>
                    </a:lnTo>
                    <a:lnTo>
                      <a:pt x="2823" y="2160"/>
                    </a:lnTo>
                    <a:lnTo>
                      <a:pt x="2823" y="2145"/>
                    </a:lnTo>
                    <a:lnTo>
                      <a:pt x="2823" y="2140"/>
                    </a:lnTo>
                    <a:lnTo>
                      <a:pt x="2822" y="2137"/>
                    </a:lnTo>
                    <a:lnTo>
                      <a:pt x="2819" y="2137"/>
                    </a:lnTo>
                    <a:lnTo>
                      <a:pt x="2817" y="2138"/>
                    </a:lnTo>
                    <a:lnTo>
                      <a:pt x="2817" y="2138"/>
                    </a:lnTo>
                    <a:lnTo>
                      <a:pt x="2812" y="2145"/>
                    </a:lnTo>
                    <a:lnTo>
                      <a:pt x="2808" y="2151"/>
                    </a:lnTo>
                    <a:lnTo>
                      <a:pt x="2805" y="2159"/>
                    </a:lnTo>
                    <a:lnTo>
                      <a:pt x="2797" y="2168"/>
                    </a:lnTo>
                    <a:lnTo>
                      <a:pt x="2797" y="2168"/>
                    </a:lnTo>
                    <a:lnTo>
                      <a:pt x="2787" y="2180"/>
                    </a:lnTo>
                    <a:lnTo>
                      <a:pt x="2776" y="2195"/>
                    </a:lnTo>
                    <a:lnTo>
                      <a:pt x="2766" y="2207"/>
                    </a:lnTo>
                    <a:lnTo>
                      <a:pt x="2757" y="2217"/>
                    </a:lnTo>
                    <a:lnTo>
                      <a:pt x="2757" y="2217"/>
                    </a:lnTo>
                    <a:lnTo>
                      <a:pt x="2751" y="2225"/>
                    </a:lnTo>
                    <a:lnTo>
                      <a:pt x="2745" y="2233"/>
                    </a:lnTo>
                    <a:lnTo>
                      <a:pt x="2742" y="2235"/>
                    </a:lnTo>
                    <a:lnTo>
                      <a:pt x="2738" y="2238"/>
                    </a:lnTo>
                    <a:lnTo>
                      <a:pt x="2733" y="2238"/>
                    </a:lnTo>
                    <a:lnTo>
                      <a:pt x="2728" y="2238"/>
                    </a:lnTo>
                    <a:lnTo>
                      <a:pt x="2728" y="2238"/>
                    </a:lnTo>
                    <a:lnTo>
                      <a:pt x="2719" y="2233"/>
                    </a:lnTo>
                    <a:lnTo>
                      <a:pt x="2713" y="2229"/>
                    </a:lnTo>
                    <a:lnTo>
                      <a:pt x="2708" y="2228"/>
                    </a:lnTo>
                    <a:lnTo>
                      <a:pt x="2703" y="2228"/>
                    </a:lnTo>
                    <a:lnTo>
                      <a:pt x="2697" y="2229"/>
                    </a:lnTo>
                    <a:lnTo>
                      <a:pt x="2688" y="2231"/>
                    </a:lnTo>
                    <a:lnTo>
                      <a:pt x="2688" y="2231"/>
                    </a:lnTo>
                    <a:lnTo>
                      <a:pt x="2674" y="2236"/>
                    </a:lnTo>
                    <a:lnTo>
                      <a:pt x="2669" y="2238"/>
                    </a:lnTo>
                    <a:lnTo>
                      <a:pt x="2665" y="2238"/>
                    </a:lnTo>
                    <a:lnTo>
                      <a:pt x="2662" y="2235"/>
                    </a:lnTo>
                    <a:lnTo>
                      <a:pt x="2658" y="2234"/>
                    </a:lnTo>
                    <a:lnTo>
                      <a:pt x="2649" y="2227"/>
                    </a:lnTo>
                    <a:lnTo>
                      <a:pt x="2649" y="2227"/>
                    </a:lnTo>
                    <a:lnTo>
                      <a:pt x="2642" y="2223"/>
                    </a:lnTo>
                    <a:lnTo>
                      <a:pt x="2641" y="2223"/>
                    </a:lnTo>
                    <a:lnTo>
                      <a:pt x="2641" y="2222"/>
                    </a:lnTo>
                    <a:lnTo>
                      <a:pt x="2641" y="2217"/>
                    </a:lnTo>
                    <a:lnTo>
                      <a:pt x="2640" y="2200"/>
                    </a:lnTo>
                    <a:lnTo>
                      <a:pt x="2640" y="2200"/>
                    </a:lnTo>
                    <a:lnTo>
                      <a:pt x="2638" y="2189"/>
                    </a:lnTo>
                    <a:lnTo>
                      <a:pt x="2640" y="2179"/>
                    </a:lnTo>
                    <a:lnTo>
                      <a:pt x="2642" y="2162"/>
                    </a:lnTo>
                    <a:lnTo>
                      <a:pt x="2643" y="2157"/>
                    </a:lnTo>
                    <a:lnTo>
                      <a:pt x="2643" y="2154"/>
                    </a:lnTo>
                    <a:lnTo>
                      <a:pt x="2642" y="2152"/>
                    </a:lnTo>
                    <a:lnTo>
                      <a:pt x="2640" y="2152"/>
                    </a:lnTo>
                    <a:lnTo>
                      <a:pt x="2635" y="2154"/>
                    </a:lnTo>
                    <a:lnTo>
                      <a:pt x="2635" y="2154"/>
                    </a:lnTo>
                    <a:lnTo>
                      <a:pt x="2628" y="2155"/>
                    </a:lnTo>
                    <a:lnTo>
                      <a:pt x="2624" y="2157"/>
                    </a:lnTo>
                    <a:lnTo>
                      <a:pt x="2620" y="2161"/>
                    </a:lnTo>
                    <a:lnTo>
                      <a:pt x="2618" y="2163"/>
                    </a:lnTo>
                    <a:lnTo>
                      <a:pt x="2614" y="2171"/>
                    </a:lnTo>
                    <a:lnTo>
                      <a:pt x="2609" y="2178"/>
                    </a:lnTo>
                    <a:lnTo>
                      <a:pt x="2609" y="2178"/>
                    </a:lnTo>
                    <a:lnTo>
                      <a:pt x="2605" y="2184"/>
                    </a:lnTo>
                    <a:lnTo>
                      <a:pt x="2602" y="2187"/>
                    </a:lnTo>
                    <a:lnTo>
                      <a:pt x="2598" y="2187"/>
                    </a:lnTo>
                    <a:lnTo>
                      <a:pt x="2596" y="2185"/>
                    </a:lnTo>
                    <a:lnTo>
                      <a:pt x="2592" y="2182"/>
                    </a:lnTo>
                    <a:lnTo>
                      <a:pt x="2589" y="2174"/>
                    </a:lnTo>
                    <a:lnTo>
                      <a:pt x="2585" y="2163"/>
                    </a:lnTo>
                    <a:lnTo>
                      <a:pt x="2585" y="2163"/>
                    </a:lnTo>
                    <a:lnTo>
                      <a:pt x="2583" y="2151"/>
                    </a:lnTo>
                    <a:lnTo>
                      <a:pt x="2581" y="2144"/>
                    </a:lnTo>
                    <a:lnTo>
                      <a:pt x="2581" y="2133"/>
                    </a:lnTo>
                    <a:lnTo>
                      <a:pt x="2581" y="2129"/>
                    </a:lnTo>
                    <a:lnTo>
                      <a:pt x="2580" y="2125"/>
                    </a:lnTo>
                    <a:lnTo>
                      <a:pt x="2577" y="2120"/>
                    </a:lnTo>
                    <a:lnTo>
                      <a:pt x="2571" y="2114"/>
                    </a:lnTo>
                    <a:lnTo>
                      <a:pt x="2571" y="2114"/>
                    </a:lnTo>
                    <a:lnTo>
                      <a:pt x="2564" y="2108"/>
                    </a:lnTo>
                    <a:lnTo>
                      <a:pt x="2562" y="2104"/>
                    </a:lnTo>
                    <a:lnTo>
                      <a:pt x="2560" y="2098"/>
                    </a:lnTo>
                    <a:lnTo>
                      <a:pt x="2558" y="2095"/>
                    </a:lnTo>
                    <a:lnTo>
                      <a:pt x="2555" y="2092"/>
                    </a:lnTo>
                    <a:lnTo>
                      <a:pt x="2541" y="2080"/>
                    </a:lnTo>
                    <a:lnTo>
                      <a:pt x="2541" y="2080"/>
                    </a:lnTo>
                    <a:lnTo>
                      <a:pt x="2532" y="2071"/>
                    </a:lnTo>
                    <a:lnTo>
                      <a:pt x="2524" y="2064"/>
                    </a:lnTo>
                    <a:lnTo>
                      <a:pt x="2518" y="2056"/>
                    </a:lnTo>
                    <a:lnTo>
                      <a:pt x="2515" y="2052"/>
                    </a:lnTo>
                    <a:lnTo>
                      <a:pt x="2510" y="2042"/>
                    </a:lnTo>
                    <a:lnTo>
                      <a:pt x="2506" y="2035"/>
                    </a:lnTo>
                    <a:lnTo>
                      <a:pt x="2506" y="2035"/>
                    </a:lnTo>
                    <a:lnTo>
                      <a:pt x="2504" y="2031"/>
                    </a:lnTo>
                    <a:lnTo>
                      <a:pt x="2499" y="2025"/>
                    </a:lnTo>
                    <a:lnTo>
                      <a:pt x="2487" y="2012"/>
                    </a:lnTo>
                    <a:lnTo>
                      <a:pt x="2482" y="2005"/>
                    </a:lnTo>
                    <a:lnTo>
                      <a:pt x="2478" y="1998"/>
                    </a:lnTo>
                    <a:lnTo>
                      <a:pt x="2478" y="1995"/>
                    </a:lnTo>
                    <a:lnTo>
                      <a:pt x="2478" y="1991"/>
                    </a:lnTo>
                    <a:lnTo>
                      <a:pt x="2480" y="1988"/>
                    </a:lnTo>
                    <a:lnTo>
                      <a:pt x="2482" y="1986"/>
                    </a:lnTo>
                    <a:lnTo>
                      <a:pt x="2482" y="1986"/>
                    </a:lnTo>
                    <a:lnTo>
                      <a:pt x="2488" y="1980"/>
                    </a:lnTo>
                    <a:lnTo>
                      <a:pt x="2493" y="1976"/>
                    </a:lnTo>
                    <a:lnTo>
                      <a:pt x="2500" y="1973"/>
                    </a:lnTo>
                    <a:lnTo>
                      <a:pt x="2506" y="1970"/>
                    </a:lnTo>
                    <a:lnTo>
                      <a:pt x="2513" y="1968"/>
                    </a:lnTo>
                    <a:lnTo>
                      <a:pt x="2520" y="1967"/>
                    </a:lnTo>
                    <a:lnTo>
                      <a:pt x="2537" y="1965"/>
                    </a:lnTo>
                    <a:lnTo>
                      <a:pt x="2537" y="1965"/>
                    </a:lnTo>
                    <a:lnTo>
                      <a:pt x="2545" y="1967"/>
                    </a:lnTo>
                    <a:lnTo>
                      <a:pt x="2554" y="1969"/>
                    </a:lnTo>
                    <a:lnTo>
                      <a:pt x="2563" y="1971"/>
                    </a:lnTo>
                    <a:lnTo>
                      <a:pt x="2572" y="1976"/>
                    </a:lnTo>
                    <a:lnTo>
                      <a:pt x="2580" y="1981"/>
                    </a:lnTo>
                    <a:lnTo>
                      <a:pt x="2588" y="1988"/>
                    </a:lnTo>
                    <a:lnTo>
                      <a:pt x="2595" y="1996"/>
                    </a:lnTo>
                    <a:lnTo>
                      <a:pt x="2600" y="2005"/>
                    </a:lnTo>
                    <a:lnTo>
                      <a:pt x="2600" y="2005"/>
                    </a:lnTo>
                    <a:lnTo>
                      <a:pt x="2603" y="2015"/>
                    </a:lnTo>
                    <a:lnTo>
                      <a:pt x="2606" y="2025"/>
                    </a:lnTo>
                    <a:lnTo>
                      <a:pt x="2607" y="2043"/>
                    </a:lnTo>
                    <a:lnTo>
                      <a:pt x="2608" y="2052"/>
                    </a:lnTo>
                    <a:lnTo>
                      <a:pt x="2612" y="2059"/>
                    </a:lnTo>
                    <a:lnTo>
                      <a:pt x="2615" y="2061"/>
                    </a:lnTo>
                    <a:lnTo>
                      <a:pt x="2619" y="2065"/>
                    </a:lnTo>
                    <a:lnTo>
                      <a:pt x="2624" y="2067"/>
                    </a:lnTo>
                    <a:lnTo>
                      <a:pt x="2630" y="2070"/>
                    </a:lnTo>
                    <a:lnTo>
                      <a:pt x="2630" y="2070"/>
                    </a:lnTo>
                    <a:lnTo>
                      <a:pt x="2642" y="2074"/>
                    </a:lnTo>
                    <a:lnTo>
                      <a:pt x="2652" y="2078"/>
                    </a:lnTo>
                    <a:lnTo>
                      <a:pt x="2670" y="2089"/>
                    </a:lnTo>
                    <a:lnTo>
                      <a:pt x="2679" y="2094"/>
                    </a:lnTo>
                    <a:lnTo>
                      <a:pt x="2686" y="2099"/>
                    </a:lnTo>
                    <a:lnTo>
                      <a:pt x="2694" y="2103"/>
                    </a:lnTo>
                    <a:lnTo>
                      <a:pt x="2704" y="2104"/>
                    </a:lnTo>
                    <a:lnTo>
                      <a:pt x="2704" y="2104"/>
                    </a:lnTo>
                    <a:lnTo>
                      <a:pt x="2713" y="2106"/>
                    </a:lnTo>
                    <a:lnTo>
                      <a:pt x="2720" y="2110"/>
                    </a:lnTo>
                    <a:lnTo>
                      <a:pt x="2733" y="2120"/>
                    </a:lnTo>
                    <a:lnTo>
                      <a:pt x="2739" y="2125"/>
                    </a:lnTo>
                    <a:lnTo>
                      <a:pt x="2747" y="2127"/>
                    </a:lnTo>
                    <a:lnTo>
                      <a:pt x="2750" y="2127"/>
                    </a:lnTo>
                    <a:lnTo>
                      <a:pt x="2754" y="2127"/>
                    </a:lnTo>
                    <a:lnTo>
                      <a:pt x="2757" y="2126"/>
                    </a:lnTo>
                    <a:lnTo>
                      <a:pt x="2762" y="2123"/>
                    </a:lnTo>
                    <a:lnTo>
                      <a:pt x="2762" y="2123"/>
                    </a:lnTo>
                    <a:lnTo>
                      <a:pt x="2772" y="2118"/>
                    </a:lnTo>
                    <a:lnTo>
                      <a:pt x="2784" y="2114"/>
                    </a:lnTo>
                    <a:lnTo>
                      <a:pt x="2795" y="2110"/>
                    </a:lnTo>
                    <a:lnTo>
                      <a:pt x="2807" y="2108"/>
                    </a:lnTo>
                    <a:lnTo>
                      <a:pt x="2818" y="2106"/>
                    </a:lnTo>
                    <a:lnTo>
                      <a:pt x="2828" y="2106"/>
                    </a:lnTo>
                    <a:lnTo>
                      <a:pt x="2835" y="2109"/>
                    </a:lnTo>
                    <a:lnTo>
                      <a:pt x="2838" y="2111"/>
                    </a:lnTo>
                    <a:lnTo>
                      <a:pt x="2839" y="2114"/>
                    </a:lnTo>
                    <a:lnTo>
                      <a:pt x="2839" y="2114"/>
                    </a:lnTo>
                    <a:lnTo>
                      <a:pt x="2841" y="2120"/>
                    </a:lnTo>
                    <a:lnTo>
                      <a:pt x="2841" y="2127"/>
                    </a:lnTo>
                    <a:lnTo>
                      <a:pt x="2841" y="2135"/>
                    </a:lnTo>
                    <a:lnTo>
                      <a:pt x="2842" y="2144"/>
                    </a:lnTo>
                    <a:lnTo>
                      <a:pt x="2846" y="2152"/>
                    </a:lnTo>
                    <a:lnTo>
                      <a:pt x="2848" y="2156"/>
                    </a:lnTo>
                    <a:lnTo>
                      <a:pt x="2852" y="2159"/>
                    </a:lnTo>
                    <a:lnTo>
                      <a:pt x="2856" y="2162"/>
                    </a:lnTo>
                    <a:lnTo>
                      <a:pt x="2862" y="2165"/>
                    </a:lnTo>
                    <a:lnTo>
                      <a:pt x="2868" y="2167"/>
                    </a:lnTo>
                    <a:lnTo>
                      <a:pt x="2876" y="2168"/>
                    </a:lnTo>
                    <a:lnTo>
                      <a:pt x="2876" y="2168"/>
                    </a:lnTo>
                    <a:lnTo>
                      <a:pt x="2950" y="2178"/>
                    </a:lnTo>
                    <a:lnTo>
                      <a:pt x="3009" y="2188"/>
                    </a:lnTo>
                    <a:lnTo>
                      <a:pt x="3009" y="2188"/>
                    </a:lnTo>
                    <a:lnTo>
                      <a:pt x="3021" y="2189"/>
                    </a:lnTo>
                    <a:lnTo>
                      <a:pt x="3038" y="2190"/>
                    </a:lnTo>
                    <a:lnTo>
                      <a:pt x="3078" y="2189"/>
                    </a:lnTo>
                    <a:lnTo>
                      <a:pt x="3113" y="2187"/>
                    </a:lnTo>
                    <a:lnTo>
                      <a:pt x="3126" y="2185"/>
                    </a:lnTo>
                    <a:lnTo>
                      <a:pt x="3132" y="2183"/>
                    </a:lnTo>
                    <a:lnTo>
                      <a:pt x="3132" y="2183"/>
                    </a:lnTo>
                    <a:lnTo>
                      <a:pt x="3136" y="2180"/>
                    </a:lnTo>
                    <a:lnTo>
                      <a:pt x="3142" y="2177"/>
                    </a:lnTo>
                    <a:lnTo>
                      <a:pt x="3151" y="2173"/>
                    </a:lnTo>
                    <a:lnTo>
                      <a:pt x="3162" y="2169"/>
                    </a:lnTo>
                    <a:lnTo>
                      <a:pt x="3172" y="2168"/>
                    </a:lnTo>
                    <a:lnTo>
                      <a:pt x="3182" y="2167"/>
                    </a:lnTo>
                    <a:lnTo>
                      <a:pt x="3192" y="2168"/>
                    </a:lnTo>
                    <a:lnTo>
                      <a:pt x="3197" y="2171"/>
                    </a:lnTo>
                    <a:lnTo>
                      <a:pt x="3200" y="2173"/>
                    </a:lnTo>
                    <a:lnTo>
                      <a:pt x="3200" y="2173"/>
                    </a:lnTo>
                    <a:lnTo>
                      <a:pt x="3206" y="2178"/>
                    </a:lnTo>
                    <a:lnTo>
                      <a:pt x="3211" y="2184"/>
                    </a:lnTo>
                    <a:lnTo>
                      <a:pt x="3219" y="2195"/>
                    </a:lnTo>
                    <a:lnTo>
                      <a:pt x="3225" y="2202"/>
                    </a:lnTo>
                    <a:lnTo>
                      <a:pt x="3232" y="2211"/>
                    </a:lnTo>
                    <a:lnTo>
                      <a:pt x="3244" y="2221"/>
                    </a:lnTo>
                    <a:lnTo>
                      <a:pt x="3260" y="2231"/>
                    </a:lnTo>
                    <a:lnTo>
                      <a:pt x="3260" y="2231"/>
                    </a:lnTo>
                    <a:lnTo>
                      <a:pt x="3277" y="2244"/>
                    </a:lnTo>
                    <a:lnTo>
                      <a:pt x="3291" y="2255"/>
                    </a:lnTo>
                    <a:lnTo>
                      <a:pt x="3302" y="2265"/>
                    </a:lnTo>
                    <a:lnTo>
                      <a:pt x="3311" y="2275"/>
                    </a:lnTo>
                    <a:lnTo>
                      <a:pt x="3324" y="2290"/>
                    </a:lnTo>
                    <a:lnTo>
                      <a:pt x="3329" y="2296"/>
                    </a:lnTo>
                    <a:lnTo>
                      <a:pt x="3333" y="2299"/>
                    </a:lnTo>
                    <a:lnTo>
                      <a:pt x="3333" y="2299"/>
                    </a:lnTo>
                    <a:lnTo>
                      <a:pt x="3335" y="2299"/>
                    </a:lnTo>
                    <a:lnTo>
                      <a:pt x="3338" y="2299"/>
                    </a:lnTo>
                    <a:lnTo>
                      <a:pt x="3342" y="2297"/>
                    </a:lnTo>
                    <a:lnTo>
                      <a:pt x="3348" y="2292"/>
                    </a:lnTo>
                    <a:lnTo>
                      <a:pt x="3355" y="2287"/>
                    </a:lnTo>
                    <a:lnTo>
                      <a:pt x="3361" y="2282"/>
                    </a:lnTo>
                    <a:lnTo>
                      <a:pt x="3365" y="2279"/>
                    </a:lnTo>
                    <a:lnTo>
                      <a:pt x="3368" y="2278"/>
                    </a:lnTo>
                    <a:lnTo>
                      <a:pt x="3370" y="2278"/>
                    </a:lnTo>
                    <a:lnTo>
                      <a:pt x="3371" y="2279"/>
                    </a:lnTo>
                    <a:lnTo>
                      <a:pt x="3373" y="2281"/>
                    </a:lnTo>
                    <a:lnTo>
                      <a:pt x="3373" y="2281"/>
                    </a:lnTo>
                    <a:lnTo>
                      <a:pt x="3374" y="2284"/>
                    </a:lnTo>
                    <a:lnTo>
                      <a:pt x="3373" y="2286"/>
                    </a:lnTo>
                    <a:lnTo>
                      <a:pt x="3371" y="2290"/>
                    </a:lnTo>
                    <a:lnTo>
                      <a:pt x="3369" y="2292"/>
                    </a:lnTo>
                    <a:lnTo>
                      <a:pt x="3363" y="2296"/>
                    </a:lnTo>
                    <a:lnTo>
                      <a:pt x="3356" y="2301"/>
                    </a:lnTo>
                    <a:lnTo>
                      <a:pt x="3340" y="2308"/>
                    </a:lnTo>
                    <a:lnTo>
                      <a:pt x="3335" y="2312"/>
                    </a:lnTo>
                    <a:lnTo>
                      <a:pt x="3334" y="2314"/>
                    </a:lnTo>
                    <a:lnTo>
                      <a:pt x="3334" y="2315"/>
                    </a:lnTo>
                    <a:lnTo>
                      <a:pt x="3334" y="2315"/>
                    </a:lnTo>
                    <a:lnTo>
                      <a:pt x="3335" y="2321"/>
                    </a:lnTo>
                    <a:lnTo>
                      <a:pt x="3338" y="2329"/>
                    </a:lnTo>
                    <a:lnTo>
                      <a:pt x="3342" y="2338"/>
                    </a:lnTo>
                    <a:lnTo>
                      <a:pt x="3347" y="2348"/>
                    </a:lnTo>
                    <a:lnTo>
                      <a:pt x="3353" y="2358"/>
                    </a:lnTo>
                    <a:lnTo>
                      <a:pt x="3359" y="2366"/>
                    </a:lnTo>
                    <a:lnTo>
                      <a:pt x="3367" y="2372"/>
                    </a:lnTo>
                    <a:lnTo>
                      <a:pt x="3370" y="2375"/>
                    </a:lnTo>
                    <a:lnTo>
                      <a:pt x="3374" y="2376"/>
                    </a:lnTo>
                    <a:lnTo>
                      <a:pt x="3374" y="2376"/>
                    </a:lnTo>
                    <a:lnTo>
                      <a:pt x="3380" y="2377"/>
                    </a:lnTo>
                    <a:lnTo>
                      <a:pt x="3386" y="2380"/>
                    </a:lnTo>
                    <a:lnTo>
                      <a:pt x="3396" y="2385"/>
                    </a:lnTo>
                    <a:lnTo>
                      <a:pt x="3401" y="2386"/>
                    </a:lnTo>
                    <a:lnTo>
                      <a:pt x="3405" y="2386"/>
                    </a:lnTo>
                    <a:lnTo>
                      <a:pt x="3413" y="2385"/>
                    </a:lnTo>
                    <a:lnTo>
                      <a:pt x="3420" y="2380"/>
                    </a:lnTo>
                    <a:lnTo>
                      <a:pt x="3420" y="2380"/>
                    </a:lnTo>
                    <a:lnTo>
                      <a:pt x="3435" y="2371"/>
                    </a:lnTo>
                    <a:lnTo>
                      <a:pt x="3444" y="2365"/>
                    </a:lnTo>
                    <a:lnTo>
                      <a:pt x="3448" y="2361"/>
                    </a:lnTo>
                    <a:lnTo>
                      <a:pt x="3450" y="2357"/>
                    </a:lnTo>
                    <a:lnTo>
                      <a:pt x="3452" y="2352"/>
                    </a:lnTo>
                    <a:lnTo>
                      <a:pt x="3452" y="2346"/>
                    </a:lnTo>
                    <a:lnTo>
                      <a:pt x="3452" y="2346"/>
                    </a:lnTo>
                    <a:lnTo>
                      <a:pt x="3453" y="2337"/>
                    </a:lnTo>
                    <a:lnTo>
                      <a:pt x="3454" y="2329"/>
                    </a:lnTo>
                    <a:lnTo>
                      <a:pt x="3456" y="2320"/>
                    </a:lnTo>
                    <a:lnTo>
                      <a:pt x="3460" y="2315"/>
                    </a:lnTo>
                    <a:lnTo>
                      <a:pt x="3461" y="2313"/>
                    </a:lnTo>
                    <a:lnTo>
                      <a:pt x="3464" y="2313"/>
                    </a:lnTo>
                    <a:lnTo>
                      <a:pt x="3465" y="2314"/>
                    </a:lnTo>
                    <a:lnTo>
                      <a:pt x="3466" y="2317"/>
                    </a:lnTo>
                    <a:lnTo>
                      <a:pt x="3470" y="2326"/>
                    </a:lnTo>
                    <a:lnTo>
                      <a:pt x="3472" y="2346"/>
                    </a:lnTo>
                    <a:lnTo>
                      <a:pt x="3472" y="2346"/>
                    </a:lnTo>
                    <a:lnTo>
                      <a:pt x="3473" y="2366"/>
                    </a:lnTo>
                    <a:lnTo>
                      <a:pt x="3476" y="2382"/>
                    </a:lnTo>
                    <a:lnTo>
                      <a:pt x="3480" y="2406"/>
                    </a:lnTo>
                    <a:lnTo>
                      <a:pt x="3482" y="2422"/>
                    </a:lnTo>
                    <a:lnTo>
                      <a:pt x="3482" y="2431"/>
                    </a:lnTo>
                    <a:lnTo>
                      <a:pt x="3482" y="2439"/>
                    </a:lnTo>
                    <a:lnTo>
                      <a:pt x="3482" y="2439"/>
                    </a:lnTo>
                    <a:lnTo>
                      <a:pt x="3481" y="2449"/>
                    </a:lnTo>
                    <a:lnTo>
                      <a:pt x="3482" y="2457"/>
                    </a:lnTo>
                    <a:lnTo>
                      <a:pt x="3483" y="2466"/>
                    </a:lnTo>
                    <a:lnTo>
                      <a:pt x="3486" y="2474"/>
                    </a:lnTo>
                    <a:lnTo>
                      <a:pt x="3493" y="2490"/>
                    </a:lnTo>
                    <a:lnTo>
                      <a:pt x="3499" y="2506"/>
                    </a:lnTo>
                    <a:lnTo>
                      <a:pt x="3499" y="2506"/>
                    </a:lnTo>
                    <a:lnTo>
                      <a:pt x="3511" y="2547"/>
                    </a:lnTo>
                    <a:lnTo>
                      <a:pt x="3518" y="2572"/>
                    </a:lnTo>
                    <a:lnTo>
                      <a:pt x="3526" y="2592"/>
                    </a:lnTo>
                    <a:lnTo>
                      <a:pt x="3526" y="2592"/>
                    </a:lnTo>
                    <a:lnTo>
                      <a:pt x="3530" y="2602"/>
                    </a:lnTo>
                    <a:lnTo>
                      <a:pt x="3537" y="2613"/>
                    </a:lnTo>
                    <a:lnTo>
                      <a:pt x="3550" y="2637"/>
                    </a:lnTo>
                    <a:lnTo>
                      <a:pt x="3564" y="2662"/>
                    </a:lnTo>
                    <a:lnTo>
                      <a:pt x="3571" y="2674"/>
                    </a:lnTo>
                    <a:lnTo>
                      <a:pt x="3575" y="2686"/>
                    </a:lnTo>
                    <a:lnTo>
                      <a:pt x="3575" y="2686"/>
                    </a:lnTo>
                    <a:lnTo>
                      <a:pt x="3578" y="2696"/>
                    </a:lnTo>
                    <a:lnTo>
                      <a:pt x="3579" y="2702"/>
                    </a:lnTo>
                    <a:lnTo>
                      <a:pt x="3578" y="2711"/>
                    </a:lnTo>
                    <a:lnTo>
                      <a:pt x="3579" y="2715"/>
                    </a:lnTo>
                    <a:lnTo>
                      <a:pt x="3580" y="2721"/>
                    </a:lnTo>
                    <a:lnTo>
                      <a:pt x="3585" y="2728"/>
                    </a:lnTo>
                    <a:lnTo>
                      <a:pt x="3591" y="2739"/>
                    </a:lnTo>
                    <a:lnTo>
                      <a:pt x="3591" y="2739"/>
                    </a:lnTo>
                    <a:lnTo>
                      <a:pt x="3617" y="2776"/>
                    </a:lnTo>
                    <a:lnTo>
                      <a:pt x="3625" y="2790"/>
                    </a:lnTo>
                    <a:lnTo>
                      <a:pt x="3634" y="2811"/>
                    </a:lnTo>
                    <a:lnTo>
                      <a:pt x="3634" y="2811"/>
                    </a:lnTo>
                    <a:lnTo>
                      <a:pt x="3643" y="2832"/>
                    </a:lnTo>
                    <a:lnTo>
                      <a:pt x="3649" y="2844"/>
                    </a:lnTo>
                    <a:lnTo>
                      <a:pt x="3654" y="2856"/>
                    </a:lnTo>
                    <a:lnTo>
                      <a:pt x="3659" y="2873"/>
                    </a:lnTo>
                    <a:lnTo>
                      <a:pt x="3659" y="2873"/>
                    </a:lnTo>
                    <a:lnTo>
                      <a:pt x="3663" y="2894"/>
                    </a:lnTo>
                    <a:lnTo>
                      <a:pt x="3668" y="2912"/>
                    </a:lnTo>
                    <a:lnTo>
                      <a:pt x="3670" y="2920"/>
                    </a:lnTo>
                    <a:lnTo>
                      <a:pt x="3674" y="2928"/>
                    </a:lnTo>
                    <a:lnTo>
                      <a:pt x="3679" y="2933"/>
                    </a:lnTo>
                    <a:lnTo>
                      <a:pt x="3683" y="2937"/>
                    </a:lnTo>
                    <a:lnTo>
                      <a:pt x="3683" y="2937"/>
                    </a:lnTo>
                    <a:lnTo>
                      <a:pt x="3697" y="2946"/>
                    </a:lnTo>
                    <a:lnTo>
                      <a:pt x="3705" y="2950"/>
                    </a:lnTo>
                    <a:lnTo>
                      <a:pt x="3713" y="2953"/>
                    </a:lnTo>
                    <a:lnTo>
                      <a:pt x="3720" y="2956"/>
                    </a:lnTo>
                    <a:lnTo>
                      <a:pt x="3726" y="2956"/>
                    </a:lnTo>
                    <a:lnTo>
                      <a:pt x="3728" y="2954"/>
                    </a:lnTo>
                    <a:lnTo>
                      <a:pt x="3731" y="2953"/>
                    </a:lnTo>
                    <a:lnTo>
                      <a:pt x="3732" y="2951"/>
                    </a:lnTo>
                    <a:lnTo>
                      <a:pt x="3732" y="2947"/>
                    </a:lnTo>
                    <a:lnTo>
                      <a:pt x="3732" y="2947"/>
                    </a:lnTo>
                    <a:lnTo>
                      <a:pt x="3732" y="2940"/>
                    </a:lnTo>
                    <a:lnTo>
                      <a:pt x="3730" y="2933"/>
                    </a:lnTo>
                    <a:lnTo>
                      <a:pt x="3726" y="2919"/>
                    </a:lnTo>
                    <a:lnTo>
                      <a:pt x="3725" y="2913"/>
                    </a:lnTo>
                    <a:lnTo>
                      <a:pt x="3726" y="2908"/>
                    </a:lnTo>
                    <a:lnTo>
                      <a:pt x="3728" y="2907"/>
                    </a:lnTo>
                    <a:lnTo>
                      <a:pt x="3731" y="2905"/>
                    </a:lnTo>
                    <a:lnTo>
                      <a:pt x="3738" y="2902"/>
                    </a:lnTo>
                    <a:lnTo>
                      <a:pt x="3738" y="2902"/>
                    </a:lnTo>
                    <a:lnTo>
                      <a:pt x="3746" y="2902"/>
                    </a:lnTo>
                    <a:lnTo>
                      <a:pt x="3756" y="2902"/>
                    </a:lnTo>
                    <a:lnTo>
                      <a:pt x="3773" y="2906"/>
                    </a:lnTo>
                    <a:lnTo>
                      <a:pt x="3778" y="2906"/>
                    </a:lnTo>
                    <a:lnTo>
                      <a:pt x="3782" y="2906"/>
                    </a:lnTo>
                    <a:lnTo>
                      <a:pt x="3782" y="2905"/>
                    </a:lnTo>
                    <a:lnTo>
                      <a:pt x="3782" y="2903"/>
                    </a:lnTo>
                    <a:lnTo>
                      <a:pt x="3777" y="2897"/>
                    </a:lnTo>
                    <a:lnTo>
                      <a:pt x="3777" y="2897"/>
                    </a:lnTo>
                    <a:lnTo>
                      <a:pt x="3766" y="2886"/>
                    </a:lnTo>
                    <a:lnTo>
                      <a:pt x="3760" y="2879"/>
                    </a:lnTo>
                    <a:lnTo>
                      <a:pt x="3759" y="2875"/>
                    </a:lnTo>
                    <a:lnTo>
                      <a:pt x="3759" y="2872"/>
                    </a:lnTo>
                    <a:lnTo>
                      <a:pt x="3761" y="2868"/>
                    </a:lnTo>
                    <a:lnTo>
                      <a:pt x="3766" y="2863"/>
                    </a:lnTo>
                    <a:lnTo>
                      <a:pt x="3766" y="2863"/>
                    </a:lnTo>
                    <a:lnTo>
                      <a:pt x="3771" y="2858"/>
                    </a:lnTo>
                    <a:lnTo>
                      <a:pt x="3774" y="2856"/>
                    </a:lnTo>
                    <a:lnTo>
                      <a:pt x="3779" y="2855"/>
                    </a:lnTo>
                    <a:lnTo>
                      <a:pt x="3783" y="2854"/>
                    </a:lnTo>
                    <a:lnTo>
                      <a:pt x="3784" y="2852"/>
                    </a:lnTo>
                    <a:lnTo>
                      <a:pt x="3787" y="2849"/>
                    </a:lnTo>
                    <a:lnTo>
                      <a:pt x="3787" y="2849"/>
                    </a:lnTo>
                    <a:lnTo>
                      <a:pt x="3791" y="2840"/>
                    </a:lnTo>
                    <a:lnTo>
                      <a:pt x="3794" y="2833"/>
                    </a:lnTo>
                    <a:lnTo>
                      <a:pt x="3794" y="2823"/>
                    </a:lnTo>
                    <a:lnTo>
                      <a:pt x="3791" y="2810"/>
                    </a:lnTo>
                    <a:lnTo>
                      <a:pt x="3791" y="2810"/>
                    </a:lnTo>
                    <a:lnTo>
                      <a:pt x="3789" y="2799"/>
                    </a:lnTo>
                    <a:lnTo>
                      <a:pt x="3787" y="2793"/>
                    </a:lnTo>
                    <a:lnTo>
                      <a:pt x="3788" y="2787"/>
                    </a:lnTo>
                    <a:lnTo>
                      <a:pt x="3791" y="2775"/>
                    </a:lnTo>
                    <a:lnTo>
                      <a:pt x="3791" y="2775"/>
                    </a:lnTo>
                    <a:lnTo>
                      <a:pt x="3795" y="2767"/>
                    </a:lnTo>
                    <a:lnTo>
                      <a:pt x="3797" y="2764"/>
                    </a:lnTo>
                    <a:lnTo>
                      <a:pt x="3800" y="2760"/>
                    </a:lnTo>
                    <a:lnTo>
                      <a:pt x="3801" y="2755"/>
                    </a:lnTo>
                    <a:lnTo>
                      <a:pt x="3801" y="2739"/>
                    </a:lnTo>
                    <a:lnTo>
                      <a:pt x="3801" y="2739"/>
                    </a:lnTo>
                    <a:lnTo>
                      <a:pt x="3801" y="2730"/>
                    </a:lnTo>
                    <a:lnTo>
                      <a:pt x="3800" y="2720"/>
                    </a:lnTo>
                    <a:lnTo>
                      <a:pt x="3796" y="2703"/>
                    </a:lnTo>
                    <a:lnTo>
                      <a:pt x="3794" y="2691"/>
                    </a:lnTo>
                    <a:lnTo>
                      <a:pt x="3791" y="2681"/>
                    </a:lnTo>
                    <a:lnTo>
                      <a:pt x="3791" y="2681"/>
                    </a:lnTo>
                    <a:lnTo>
                      <a:pt x="3790" y="2669"/>
                    </a:lnTo>
                    <a:lnTo>
                      <a:pt x="3789" y="2652"/>
                    </a:lnTo>
                    <a:lnTo>
                      <a:pt x="3788" y="2635"/>
                    </a:lnTo>
                    <a:lnTo>
                      <a:pt x="3788" y="2628"/>
                    </a:lnTo>
                    <a:lnTo>
                      <a:pt x="3788" y="2621"/>
                    </a:lnTo>
                    <a:lnTo>
                      <a:pt x="3788" y="2621"/>
                    </a:lnTo>
                    <a:lnTo>
                      <a:pt x="3790" y="2617"/>
                    </a:lnTo>
                    <a:lnTo>
                      <a:pt x="3791" y="2615"/>
                    </a:lnTo>
                    <a:lnTo>
                      <a:pt x="3794" y="2614"/>
                    </a:lnTo>
                    <a:lnTo>
                      <a:pt x="3795" y="2614"/>
                    </a:lnTo>
                    <a:lnTo>
                      <a:pt x="3799" y="2614"/>
                    </a:lnTo>
                    <a:lnTo>
                      <a:pt x="3802" y="2613"/>
                    </a:lnTo>
                    <a:lnTo>
                      <a:pt x="3806" y="2611"/>
                    </a:lnTo>
                    <a:lnTo>
                      <a:pt x="3812" y="2607"/>
                    </a:lnTo>
                    <a:lnTo>
                      <a:pt x="3812" y="2607"/>
                    </a:lnTo>
                    <a:lnTo>
                      <a:pt x="3816" y="2602"/>
                    </a:lnTo>
                    <a:lnTo>
                      <a:pt x="3817" y="2597"/>
                    </a:lnTo>
                    <a:lnTo>
                      <a:pt x="3817" y="2592"/>
                    </a:lnTo>
                    <a:lnTo>
                      <a:pt x="3817" y="2589"/>
                    </a:lnTo>
                    <a:lnTo>
                      <a:pt x="3817" y="2586"/>
                    </a:lnTo>
                    <a:lnTo>
                      <a:pt x="3818" y="2584"/>
                    </a:lnTo>
                    <a:lnTo>
                      <a:pt x="3821" y="2583"/>
                    </a:lnTo>
                    <a:lnTo>
                      <a:pt x="3827" y="2583"/>
                    </a:lnTo>
                    <a:lnTo>
                      <a:pt x="3827" y="2583"/>
                    </a:lnTo>
                    <a:lnTo>
                      <a:pt x="3833" y="2583"/>
                    </a:lnTo>
                    <a:lnTo>
                      <a:pt x="3839" y="2584"/>
                    </a:lnTo>
                    <a:lnTo>
                      <a:pt x="3848" y="2586"/>
                    </a:lnTo>
                    <a:lnTo>
                      <a:pt x="3853" y="2586"/>
                    </a:lnTo>
                    <a:lnTo>
                      <a:pt x="3856" y="2584"/>
                    </a:lnTo>
                    <a:lnTo>
                      <a:pt x="3858" y="2580"/>
                    </a:lnTo>
                    <a:lnTo>
                      <a:pt x="3861" y="2572"/>
                    </a:lnTo>
                    <a:lnTo>
                      <a:pt x="3861" y="2572"/>
                    </a:lnTo>
                    <a:lnTo>
                      <a:pt x="3864" y="2551"/>
                    </a:lnTo>
                    <a:lnTo>
                      <a:pt x="3867" y="2547"/>
                    </a:lnTo>
                    <a:lnTo>
                      <a:pt x="3870" y="2542"/>
                    </a:lnTo>
                    <a:lnTo>
                      <a:pt x="3870" y="2542"/>
                    </a:lnTo>
                    <a:lnTo>
                      <a:pt x="3888" y="2523"/>
                    </a:lnTo>
                    <a:lnTo>
                      <a:pt x="3901" y="2511"/>
                    </a:lnTo>
                    <a:lnTo>
                      <a:pt x="3915" y="2499"/>
                    </a:lnTo>
                    <a:lnTo>
                      <a:pt x="3915" y="2499"/>
                    </a:lnTo>
                    <a:lnTo>
                      <a:pt x="3921" y="2493"/>
                    </a:lnTo>
                    <a:lnTo>
                      <a:pt x="3927" y="2488"/>
                    </a:lnTo>
                    <a:lnTo>
                      <a:pt x="3936" y="2477"/>
                    </a:lnTo>
                    <a:lnTo>
                      <a:pt x="3943" y="2467"/>
                    </a:lnTo>
                    <a:lnTo>
                      <a:pt x="3949" y="2459"/>
                    </a:lnTo>
                    <a:lnTo>
                      <a:pt x="3949" y="2459"/>
                    </a:lnTo>
                    <a:lnTo>
                      <a:pt x="3958" y="2449"/>
                    </a:lnTo>
                    <a:lnTo>
                      <a:pt x="3967" y="2436"/>
                    </a:lnTo>
                    <a:lnTo>
                      <a:pt x="3973" y="2430"/>
                    </a:lnTo>
                    <a:lnTo>
                      <a:pt x="3978" y="2423"/>
                    </a:lnTo>
                    <a:lnTo>
                      <a:pt x="3984" y="2419"/>
                    </a:lnTo>
                    <a:lnTo>
                      <a:pt x="3992" y="2416"/>
                    </a:lnTo>
                    <a:lnTo>
                      <a:pt x="3992" y="2416"/>
                    </a:lnTo>
                    <a:lnTo>
                      <a:pt x="4003" y="2410"/>
                    </a:lnTo>
                    <a:lnTo>
                      <a:pt x="4007" y="2408"/>
                    </a:lnTo>
                    <a:lnTo>
                      <a:pt x="4011" y="2404"/>
                    </a:lnTo>
                    <a:lnTo>
                      <a:pt x="4015" y="2399"/>
                    </a:lnTo>
                    <a:lnTo>
                      <a:pt x="4016" y="2395"/>
                    </a:lnTo>
                    <a:lnTo>
                      <a:pt x="4018" y="2391"/>
                    </a:lnTo>
                    <a:lnTo>
                      <a:pt x="4018" y="2385"/>
                    </a:lnTo>
                    <a:lnTo>
                      <a:pt x="4018" y="2385"/>
                    </a:lnTo>
                    <a:lnTo>
                      <a:pt x="4017" y="2363"/>
                    </a:lnTo>
                    <a:lnTo>
                      <a:pt x="4017" y="2358"/>
                    </a:lnTo>
                    <a:lnTo>
                      <a:pt x="4018" y="2354"/>
                    </a:lnTo>
                    <a:lnTo>
                      <a:pt x="4021" y="2352"/>
                    </a:lnTo>
                    <a:lnTo>
                      <a:pt x="4023" y="2351"/>
                    </a:lnTo>
                    <a:lnTo>
                      <a:pt x="4023" y="2351"/>
                    </a:lnTo>
                    <a:lnTo>
                      <a:pt x="4027" y="2349"/>
                    </a:lnTo>
                    <a:lnTo>
                      <a:pt x="4030" y="2346"/>
                    </a:lnTo>
                    <a:lnTo>
                      <a:pt x="4038" y="2338"/>
                    </a:lnTo>
                    <a:lnTo>
                      <a:pt x="4043" y="2336"/>
                    </a:lnTo>
                    <a:lnTo>
                      <a:pt x="4047" y="2334"/>
                    </a:lnTo>
                    <a:lnTo>
                      <a:pt x="4052" y="2334"/>
                    </a:lnTo>
                    <a:lnTo>
                      <a:pt x="4057" y="2336"/>
                    </a:lnTo>
                    <a:lnTo>
                      <a:pt x="4057" y="2336"/>
                    </a:lnTo>
                    <a:lnTo>
                      <a:pt x="4060" y="2337"/>
                    </a:lnTo>
                    <a:lnTo>
                      <a:pt x="4061" y="2340"/>
                    </a:lnTo>
                    <a:lnTo>
                      <a:pt x="4061" y="2341"/>
                    </a:lnTo>
                    <a:lnTo>
                      <a:pt x="4060" y="2342"/>
                    </a:lnTo>
                    <a:lnTo>
                      <a:pt x="4056" y="2346"/>
                    </a:lnTo>
                    <a:lnTo>
                      <a:pt x="4052" y="2348"/>
                    </a:lnTo>
                    <a:lnTo>
                      <a:pt x="4051" y="2349"/>
                    </a:lnTo>
                    <a:lnTo>
                      <a:pt x="4054" y="2349"/>
                    </a:lnTo>
                    <a:lnTo>
                      <a:pt x="4078" y="2346"/>
                    </a:lnTo>
                    <a:lnTo>
                      <a:pt x="4078" y="2346"/>
                    </a:lnTo>
                    <a:lnTo>
                      <a:pt x="4095" y="2342"/>
                    </a:lnTo>
                    <a:lnTo>
                      <a:pt x="4108" y="2341"/>
                    </a:lnTo>
                    <a:lnTo>
                      <a:pt x="4123" y="2341"/>
                    </a:lnTo>
                    <a:lnTo>
                      <a:pt x="4126" y="2341"/>
                    </a:lnTo>
                    <a:lnTo>
                      <a:pt x="4129" y="2340"/>
                    </a:lnTo>
                    <a:lnTo>
                      <a:pt x="4130" y="2338"/>
                    </a:lnTo>
                    <a:lnTo>
                      <a:pt x="4131" y="2336"/>
                    </a:lnTo>
                    <a:lnTo>
                      <a:pt x="4131" y="2336"/>
                    </a:lnTo>
                    <a:lnTo>
                      <a:pt x="4132" y="2335"/>
                    </a:lnTo>
                    <a:lnTo>
                      <a:pt x="4134" y="2334"/>
                    </a:lnTo>
                    <a:lnTo>
                      <a:pt x="4137" y="2334"/>
                    </a:lnTo>
                    <a:lnTo>
                      <a:pt x="4146" y="2338"/>
                    </a:lnTo>
                    <a:lnTo>
                      <a:pt x="4149" y="2340"/>
                    </a:lnTo>
                    <a:lnTo>
                      <a:pt x="4152" y="2340"/>
                    </a:lnTo>
                    <a:lnTo>
                      <a:pt x="4153" y="2338"/>
                    </a:lnTo>
                    <a:lnTo>
                      <a:pt x="4154" y="2337"/>
                    </a:lnTo>
                    <a:lnTo>
                      <a:pt x="4155" y="2335"/>
                    </a:lnTo>
                    <a:lnTo>
                      <a:pt x="4157" y="2326"/>
                    </a:lnTo>
                    <a:lnTo>
                      <a:pt x="4157" y="2326"/>
                    </a:lnTo>
                    <a:lnTo>
                      <a:pt x="4155" y="2315"/>
                    </a:lnTo>
                    <a:lnTo>
                      <a:pt x="4152" y="2306"/>
                    </a:lnTo>
                    <a:lnTo>
                      <a:pt x="4148" y="2297"/>
                    </a:lnTo>
                    <a:lnTo>
                      <a:pt x="4143" y="2291"/>
                    </a:lnTo>
                    <a:lnTo>
                      <a:pt x="4140" y="2284"/>
                    </a:lnTo>
                    <a:lnTo>
                      <a:pt x="4141" y="2284"/>
                    </a:lnTo>
                    <a:lnTo>
                      <a:pt x="4146" y="2286"/>
                    </a:lnTo>
                    <a:lnTo>
                      <a:pt x="4146" y="2286"/>
                    </a:lnTo>
                    <a:lnTo>
                      <a:pt x="4157" y="2292"/>
                    </a:lnTo>
                    <a:lnTo>
                      <a:pt x="4163" y="2297"/>
                    </a:lnTo>
                    <a:lnTo>
                      <a:pt x="4168" y="2299"/>
                    </a:lnTo>
                    <a:lnTo>
                      <a:pt x="4176" y="2301"/>
                    </a:lnTo>
                    <a:lnTo>
                      <a:pt x="4176" y="2301"/>
                    </a:lnTo>
                    <a:lnTo>
                      <a:pt x="4186" y="2301"/>
                    </a:lnTo>
                    <a:lnTo>
                      <a:pt x="4192" y="2302"/>
                    </a:lnTo>
                    <a:lnTo>
                      <a:pt x="4194" y="2303"/>
                    </a:lnTo>
                    <a:lnTo>
                      <a:pt x="4197" y="2306"/>
                    </a:lnTo>
                    <a:lnTo>
                      <a:pt x="4200" y="2315"/>
                    </a:lnTo>
                    <a:lnTo>
                      <a:pt x="4200" y="2315"/>
                    </a:lnTo>
                    <a:lnTo>
                      <a:pt x="4203" y="2324"/>
                    </a:lnTo>
                    <a:lnTo>
                      <a:pt x="4206" y="2332"/>
                    </a:lnTo>
                    <a:lnTo>
                      <a:pt x="4215" y="2348"/>
                    </a:lnTo>
                    <a:lnTo>
                      <a:pt x="4225" y="2365"/>
                    </a:lnTo>
                    <a:lnTo>
                      <a:pt x="4225" y="2365"/>
                    </a:lnTo>
                    <a:lnTo>
                      <a:pt x="4229" y="2372"/>
                    </a:lnTo>
                    <a:lnTo>
                      <a:pt x="4242" y="2391"/>
                    </a:lnTo>
                    <a:lnTo>
                      <a:pt x="4249" y="2400"/>
                    </a:lnTo>
                    <a:lnTo>
                      <a:pt x="4256" y="2409"/>
                    </a:lnTo>
                    <a:lnTo>
                      <a:pt x="4263" y="2416"/>
                    </a:lnTo>
                    <a:lnTo>
                      <a:pt x="4270" y="2420"/>
                    </a:lnTo>
                    <a:lnTo>
                      <a:pt x="4270" y="2420"/>
                    </a:lnTo>
                    <a:lnTo>
                      <a:pt x="4276" y="2421"/>
                    </a:lnTo>
                    <a:lnTo>
                      <a:pt x="4280" y="2421"/>
                    </a:lnTo>
                    <a:lnTo>
                      <a:pt x="4291" y="2423"/>
                    </a:lnTo>
                    <a:lnTo>
                      <a:pt x="4295" y="2425"/>
                    </a:lnTo>
                    <a:lnTo>
                      <a:pt x="4297" y="2427"/>
                    </a:lnTo>
                    <a:lnTo>
                      <a:pt x="4299" y="2432"/>
                    </a:lnTo>
                    <a:lnTo>
                      <a:pt x="4299" y="2439"/>
                    </a:lnTo>
                    <a:lnTo>
                      <a:pt x="4299" y="2439"/>
                    </a:lnTo>
                    <a:lnTo>
                      <a:pt x="4299" y="2447"/>
                    </a:lnTo>
                    <a:lnTo>
                      <a:pt x="4299" y="2451"/>
                    </a:lnTo>
                    <a:lnTo>
                      <a:pt x="4300" y="2454"/>
                    </a:lnTo>
                    <a:lnTo>
                      <a:pt x="4301" y="2457"/>
                    </a:lnTo>
                    <a:lnTo>
                      <a:pt x="4307" y="2464"/>
                    </a:lnTo>
                    <a:lnTo>
                      <a:pt x="4310" y="2467"/>
                    </a:lnTo>
                    <a:lnTo>
                      <a:pt x="4313" y="2473"/>
                    </a:lnTo>
                    <a:lnTo>
                      <a:pt x="4313" y="2473"/>
                    </a:lnTo>
                    <a:lnTo>
                      <a:pt x="4321" y="2484"/>
                    </a:lnTo>
                    <a:lnTo>
                      <a:pt x="4325" y="2491"/>
                    </a:lnTo>
                    <a:lnTo>
                      <a:pt x="4330" y="2498"/>
                    </a:lnTo>
                    <a:lnTo>
                      <a:pt x="4334" y="2508"/>
                    </a:lnTo>
                    <a:lnTo>
                      <a:pt x="4334" y="2508"/>
                    </a:lnTo>
                    <a:lnTo>
                      <a:pt x="4335" y="2518"/>
                    </a:lnTo>
                    <a:lnTo>
                      <a:pt x="4335" y="2525"/>
                    </a:lnTo>
                    <a:lnTo>
                      <a:pt x="4334" y="2535"/>
                    </a:lnTo>
                    <a:lnTo>
                      <a:pt x="4334" y="2557"/>
                    </a:lnTo>
                    <a:lnTo>
                      <a:pt x="4334" y="2557"/>
                    </a:lnTo>
                    <a:lnTo>
                      <a:pt x="4335" y="2572"/>
                    </a:lnTo>
                    <a:lnTo>
                      <a:pt x="4338" y="2583"/>
                    </a:lnTo>
                    <a:lnTo>
                      <a:pt x="4342" y="2592"/>
                    </a:lnTo>
                    <a:lnTo>
                      <a:pt x="4347" y="2600"/>
                    </a:lnTo>
                    <a:lnTo>
                      <a:pt x="4353" y="2604"/>
                    </a:lnTo>
                    <a:lnTo>
                      <a:pt x="4361" y="2607"/>
                    </a:lnTo>
                    <a:lnTo>
                      <a:pt x="4364" y="2607"/>
                    </a:lnTo>
                    <a:lnTo>
                      <a:pt x="4367" y="2606"/>
                    </a:lnTo>
                    <a:lnTo>
                      <a:pt x="4370" y="2604"/>
                    </a:lnTo>
                    <a:lnTo>
                      <a:pt x="4373" y="2602"/>
                    </a:lnTo>
                    <a:lnTo>
                      <a:pt x="4373" y="2602"/>
                    </a:lnTo>
                    <a:lnTo>
                      <a:pt x="4390" y="2586"/>
                    </a:lnTo>
                    <a:lnTo>
                      <a:pt x="4396" y="2581"/>
                    </a:lnTo>
                    <a:lnTo>
                      <a:pt x="4402" y="2578"/>
                    </a:lnTo>
                    <a:lnTo>
                      <a:pt x="4402" y="2578"/>
                    </a:lnTo>
                    <a:lnTo>
                      <a:pt x="4408" y="2575"/>
                    </a:lnTo>
                    <a:lnTo>
                      <a:pt x="4413" y="2573"/>
                    </a:lnTo>
                    <a:lnTo>
                      <a:pt x="4419" y="2570"/>
                    </a:lnTo>
                    <a:lnTo>
                      <a:pt x="4427" y="2562"/>
                    </a:lnTo>
                    <a:lnTo>
                      <a:pt x="4427" y="2562"/>
                    </a:lnTo>
                    <a:lnTo>
                      <a:pt x="4435" y="2553"/>
                    </a:lnTo>
                    <a:lnTo>
                      <a:pt x="4437" y="2551"/>
                    </a:lnTo>
                    <a:lnTo>
                      <a:pt x="4439" y="2553"/>
                    </a:lnTo>
                    <a:lnTo>
                      <a:pt x="4447" y="2562"/>
                    </a:lnTo>
                    <a:lnTo>
                      <a:pt x="4447" y="2562"/>
                    </a:lnTo>
                    <a:lnTo>
                      <a:pt x="4453" y="2570"/>
                    </a:lnTo>
                    <a:lnTo>
                      <a:pt x="4458" y="2581"/>
                    </a:lnTo>
                    <a:lnTo>
                      <a:pt x="4464" y="2596"/>
                    </a:lnTo>
                    <a:lnTo>
                      <a:pt x="4470" y="2612"/>
                    </a:lnTo>
                    <a:lnTo>
                      <a:pt x="4479" y="2643"/>
                    </a:lnTo>
                    <a:lnTo>
                      <a:pt x="4487" y="2665"/>
                    </a:lnTo>
                    <a:lnTo>
                      <a:pt x="4487" y="2665"/>
                    </a:lnTo>
                    <a:lnTo>
                      <a:pt x="4493" y="2679"/>
                    </a:lnTo>
                    <a:lnTo>
                      <a:pt x="4499" y="2688"/>
                    </a:lnTo>
                    <a:lnTo>
                      <a:pt x="4504" y="2700"/>
                    </a:lnTo>
                    <a:lnTo>
                      <a:pt x="4511" y="2715"/>
                    </a:lnTo>
                    <a:lnTo>
                      <a:pt x="4511" y="2715"/>
                    </a:lnTo>
                    <a:lnTo>
                      <a:pt x="4516" y="2733"/>
                    </a:lnTo>
                    <a:lnTo>
                      <a:pt x="4520" y="2750"/>
                    </a:lnTo>
                    <a:lnTo>
                      <a:pt x="4526" y="2789"/>
                    </a:lnTo>
                    <a:lnTo>
                      <a:pt x="4526" y="2789"/>
                    </a:lnTo>
                    <a:lnTo>
                      <a:pt x="4528" y="2809"/>
                    </a:lnTo>
                    <a:lnTo>
                      <a:pt x="4527" y="2823"/>
                    </a:lnTo>
                    <a:lnTo>
                      <a:pt x="4526" y="2837"/>
                    </a:lnTo>
                    <a:lnTo>
                      <a:pt x="4526" y="2854"/>
                    </a:lnTo>
                    <a:lnTo>
                      <a:pt x="4526" y="2854"/>
                    </a:lnTo>
                    <a:lnTo>
                      <a:pt x="4526" y="2873"/>
                    </a:lnTo>
                    <a:lnTo>
                      <a:pt x="4526" y="2880"/>
                    </a:lnTo>
                    <a:lnTo>
                      <a:pt x="4522" y="2896"/>
                    </a:lnTo>
                    <a:lnTo>
                      <a:pt x="4522" y="2896"/>
                    </a:lnTo>
                    <a:lnTo>
                      <a:pt x="4517" y="2922"/>
                    </a:lnTo>
                    <a:lnTo>
                      <a:pt x="4513" y="2945"/>
                    </a:lnTo>
                    <a:lnTo>
                      <a:pt x="4512" y="2953"/>
                    </a:lnTo>
                    <a:lnTo>
                      <a:pt x="4513" y="2959"/>
                    </a:lnTo>
                    <a:lnTo>
                      <a:pt x="4515" y="2960"/>
                    </a:lnTo>
                    <a:lnTo>
                      <a:pt x="4517" y="2962"/>
                    </a:lnTo>
                    <a:lnTo>
                      <a:pt x="4520" y="2960"/>
                    </a:lnTo>
                    <a:lnTo>
                      <a:pt x="4523" y="2959"/>
                    </a:lnTo>
                    <a:lnTo>
                      <a:pt x="4523" y="2959"/>
                    </a:lnTo>
                    <a:lnTo>
                      <a:pt x="4534" y="2951"/>
                    </a:lnTo>
                    <a:lnTo>
                      <a:pt x="4539" y="2947"/>
                    </a:lnTo>
                    <a:lnTo>
                      <a:pt x="4541" y="2946"/>
                    </a:lnTo>
                    <a:lnTo>
                      <a:pt x="4544" y="2948"/>
                    </a:lnTo>
                    <a:lnTo>
                      <a:pt x="4550" y="2957"/>
                    </a:lnTo>
                    <a:lnTo>
                      <a:pt x="4550" y="2957"/>
                    </a:lnTo>
                    <a:lnTo>
                      <a:pt x="4566" y="2977"/>
                    </a:lnTo>
                    <a:lnTo>
                      <a:pt x="4580" y="2996"/>
                    </a:lnTo>
                    <a:lnTo>
                      <a:pt x="4580" y="2996"/>
                    </a:lnTo>
                    <a:lnTo>
                      <a:pt x="4589" y="3008"/>
                    </a:lnTo>
                    <a:lnTo>
                      <a:pt x="4598" y="3022"/>
                    </a:lnTo>
                    <a:lnTo>
                      <a:pt x="4602" y="3030"/>
                    </a:lnTo>
                    <a:lnTo>
                      <a:pt x="4606" y="3038"/>
                    </a:lnTo>
                    <a:lnTo>
                      <a:pt x="4608" y="3047"/>
                    </a:lnTo>
                    <a:lnTo>
                      <a:pt x="4609" y="3055"/>
                    </a:lnTo>
                    <a:lnTo>
                      <a:pt x="4609" y="3055"/>
                    </a:lnTo>
                    <a:lnTo>
                      <a:pt x="4609" y="3065"/>
                    </a:lnTo>
                    <a:lnTo>
                      <a:pt x="4612" y="3075"/>
                    </a:lnTo>
                    <a:lnTo>
                      <a:pt x="4617" y="3095"/>
                    </a:lnTo>
                    <a:lnTo>
                      <a:pt x="4621" y="3114"/>
                    </a:lnTo>
                    <a:lnTo>
                      <a:pt x="4624" y="3120"/>
                    </a:lnTo>
                    <a:lnTo>
                      <a:pt x="4624" y="3124"/>
                    </a:lnTo>
                    <a:lnTo>
                      <a:pt x="4624" y="3124"/>
                    </a:lnTo>
                    <a:lnTo>
                      <a:pt x="4625" y="3129"/>
                    </a:lnTo>
                    <a:lnTo>
                      <a:pt x="4628" y="3137"/>
                    </a:lnTo>
                    <a:lnTo>
                      <a:pt x="4635" y="3155"/>
                    </a:lnTo>
                    <a:lnTo>
                      <a:pt x="4645" y="3173"/>
                    </a:lnTo>
                    <a:lnTo>
                      <a:pt x="4649" y="3179"/>
                    </a:lnTo>
                    <a:lnTo>
                      <a:pt x="4653" y="3184"/>
                    </a:lnTo>
                    <a:lnTo>
                      <a:pt x="4653" y="3184"/>
                    </a:lnTo>
                    <a:lnTo>
                      <a:pt x="4680" y="3207"/>
                    </a:lnTo>
                    <a:lnTo>
                      <a:pt x="4696" y="3219"/>
                    </a:lnTo>
                    <a:lnTo>
                      <a:pt x="4702" y="3225"/>
                    </a:lnTo>
                    <a:lnTo>
                      <a:pt x="4708" y="3228"/>
                    </a:lnTo>
                    <a:lnTo>
                      <a:pt x="4708" y="3228"/>
                    </a:lnTo>
                    <a:lnTo>
                      <a:pt x="4736" y="3241"/>
                    </a:lnTo>
                    <a:lnTo>
                      <a:pt x="4749" y="3247"/>
                    </a:lnTo>
                    <a:lnTo>
                      <a:pt x="4754" y="3248"/>
                    </a:lnTo>
                    <a:lnTo>
                      <a:pt x="4757" y="3247"/>
                    </a:lnTo>
                    <a:lnTo>
                      <a:pt x="4757" y="3247"/>
                    </a:lnTo>
                    <a:lnTo>
                      <a:pt x="4761" y="3245"/>
                    </a:lnTo>
                    <a:lnTo>
                      <a:pt x="4766" y="3241"/>
                    </a:lnTo>
                    <a:lnTo>
                      <a:pt x="4767" y="3239"/>
                    </a:lnTo>
                    <a:lnTo>
                      <a:pt x="4768" y="3235"/>
                    </a:lnTo>
                    <a:lnTo>
                      <a:pt x="4767" y="3229"/>
                    </a:lnTo>
                    <a:lnTo>
                      <a:pt x="4765" y="3223"/>
                    </a:lnTo>
                    <a:lnTo>
                      <a:pt x="4765" y="3223"/>
                    </a:lnTo>
                    <a:lnTo>
                      <a:pt x="4761" y="3216"/>
                    </a:lnTo>
                    <a:lnTo>
                      <a:pt x="4756" y="3207"/>
                    </a:lnTo>
                    <a:lnTo>
                      <a:pt x="4745" y="3191"/>
                    </a:lnTo>
                    <a:lnTo>
                      <a:pt x="4740" y="3183"/>
                    </a:lnTo>
                    <a:lnTo>
                      <a:pt x="4737" y="3174"/>
                    </a:lnTo>
                    <a:lnTo>
                      <a:pt x="4733" y="3167"/>
                    </a:lnTo>
                    <a:lnTo>
                      <a:pt x="4732" y="3159"/>
                    </a:lnTo>
                    <a:lnTo>
                      <a:pt x="4732" y="3159"/>
                    </a:lnTo>
                    <a:lnTo>
                      <a:pt x="4732" y="3152"/>
                    </a:lnTo>
                    <a:lnTo>
                      <a:pt x="4731" y="3148"/>
                    </a:lnTo>
                    <a:lnTo>
                      <a:pt x="4728" y="3141"/>
                    </a:lnTo>
                    <a:lnTo>
                      <a:pt x="4727" y="3138"/>
                    </a:lnTo>
                    <a:lnTo>
                      <a:pt x="4726" y="3133"/>
                    </a:lnTo>
                    <a:lnTo>
                      <a:pt x="4726" y="3127"/>
                    </a:lnTo>
                    <a:lnTo>
                      <a:pt x="4727" y="3120"/>
                    </a:lnTo>
                    <a:lnTo>
                      <a:pt x="4727" y="3120"/>
                    </a:lnTo>
                    <a:lnTo>
                      <a:pt x="4729" y="3111"/>
                    </a:lnTo>
                    <a:lnTo>
                      <a:pt x="4732" y="3106"/>
                    </a:lnTo>
                    <a:lnTo>
                      <a:pt x="4734" y="3098"/>
                    </a:lnTo>
                    <a:lnTo>
                      <a:pt x="4734" y="3094"/>
                    </a:lnTo>
                    <a:lnTo>
                      <a:pt x="4733" y="3090"/>
                    </a:lnTo>
                    <a:lnTo>
                      <a:pt x="4725" y="3080"/>
                    </a:lnTo>
                    <a:lnTo>
                      <a:pt x="4725" y="3080"/>
                    </a:lnTo>
                    <a:lnTo>
                      <a:pt x="4717" y="3072"/>
                    </a:lnTo>
                    <a:lnTo>
                      <a:pt x="4710" y="3065"/>
                    </a:lnTo>
                    <a:lnTo>
                      <a:pt x="4692" y="3050"/>
                    </a:lnTo>
                    <a:lnTo>
                      <a:pt x="4675" y="3036"/>
                    </a:lnTo>
                    <a:lnTo>
                      <a:pt x="4668" y="3028"/>
                    </a:lnTo>
                    <a:lnTo>
                      <a:pt x="4663" y="3021"/>
                    </a:lnTo>
                    <a:lnTo>
                      <a:pt x="4663" y="3021"/>
                    </a:lnTo>
                    <a:lnTo>
                      <a:pt x="4659" y="3015"/>
                    </a:lnTo>
                    <a:lnTo>
                      <a:pt x="4655" y="3011"/>
                    </a:lnTo>
                    <a:lnTo>
                      <a:pt x="4651" y="3009"/>
                    </a:lnTo>
                    <a:lnTo>
                      <a:pt x="4646" y="3008"/>
                    </a:lnTo>
                    <a:lnTo>
                      <a:pt x="4637" y="3008"/>
                    </a:lnTo>
                    <a:lnTo>
                      <a:pt x="4632" y="3007"/>
                    </a:lnTo>
                    <a:lnTo>
                      <a:pt x="4629" y="3004"/>
                    </a:lnTo>
                    <a:lnTo>
                      <a:pt x="4629" y="3004"/>
                    </a:lnTo>
                    <a:lnTo>
                      <a:pt x="4624" y="2999"/>
                    </a:lnTo>
                    <a:lnTo>
                      <a:pt x="4621" y="2997"/>
                    </a:lnTo>
                    <a:lnTo>
                      <a:pt x="4617" y="2990"/>
                    </a:lnTo>
                    <a:lnTo>
                      <a:pt x="4609" y="2971"/>
                    </a:lnTo>
                    <a:lnTo>
                      <a:pt x="4609" y="2971"/>
                    </a:lnTo>
                    <a:lnTo>
                      <a:pt x="4602" y="2953"/>
                    </a:lnTo>
                    <a:lnTo>
                      <a:pt x="4600" y="2946"/>
                    </a:lnTo>
                    <a:lnTo>
                      <a:pt x="4598" y="2940"/>
                    </a:lnTo>
                    <a:lnTo>
                      <a:pt x="4595" y="2928"/>
                    </a:lnTo>
                    <a:lnTo>
                      <a:pt x="4595" y="2928"/>
                    </a:lnTo>
                    <a:lnTo>
                      <a:pt x="4589" y="2913"/>
                    </a:lnTo>
                    <a:lnTo>
                      <a:pt x="4584" y="2905"/>
                    </a:lnTo>
                    <a:lnTo>
                      <a:pt x="4581" y="2902"/>
                    </a:lnTo>
                    <a:lnTo>
                      <a:pt x="4579" y="2901"/>
                    </a:lnTo>
                    <a:lnTo>
                      <a:pt x="4569" y="2897"/>
                    </a:lnTo>
                    <a:lnTo>
                      <a:pt x="4569" y="2897"/>
                    </a:lnTo>
                    <a:lnTo>
                      <a:pt x="4563" y="2895"/>
                    </a:lnTo>
                    <a:lnTo>
                      <a:pt x="4563" y="2894"/>
                    </a:lnTo>
                    <a:lnTo>
                      <a:pt x="4563" y="2892"/>
                    </a:lnTo>
                    <a:lnTo>
                      <a:pt x="4563" y="2890"/>
                    </a:lnTo>
                    <a:lnTo>
                      <a:pt x="4563" y="2886"/>
                    </a:lnTo>
                    <a:lnTo>
                      <a:pt x="4562" y="2881"/>
                    </a:lnTo>
                    <a:lnTo>
                      <a:pt x="4560" y="2873"/>
                    </a:lnTo>
                    <a:lnTo>
                      <a:pt x="4560" y="2873"/>
                    </a:lnTo>
                    <a:lnTo>
                      <a:pt x="4557" y="2863"/>
                    </a:lnTo>
                    <a:lnTo>
                      <a:pt x="4556" y="2854"/>
                    </a:lnTo>
                    <a:lnTo>
                      <a:pt x="4557" y="2843"/>
                    </a:lnTo>
                    <a:lnTo>
                      <a:pt x="4558" y="2832"/>
                    </a:lnTo>
                    <a:lnTo>
                      <a:pt x="4563" y="2811"/>
                    </a:lnTo>
                    <a:lnTo>
                      <a:pt x="4567" y="2794"/>
                    </a:lnTo>
                    <a:lnTo>
                      <a:pt x="4567" y="2794"/>
                    </a:lnTo>
                    <a:lnTo>
                      <a:pt x="4568" y="2788"/>
                    </a:lnTo>
                    <a:lnTo>
                      <a:pt x="4569" y="2784"/>
                    </a:lnTo>
                    <a:lnTo>
                      <a:pt x="4574" y="2778"/>
                    </a:lnTo>
                    <a:lnTo>
                      <a:pt x="4575" y="2776"/>
                    </a:lnTo>
                    <a:lnTo>
                      <a:pt x="4577" y="2770"/>
                    </a:lnTo>
                    <a:lnTo>
                      <a:pt x="4575" y="2762"/>
                    </a:lnTo>
                    <a:lnTo>
                      <a:pt x="4574" y="2751"/>
                    </a:lnTo>
                    <a:lnTo>
                      <a:pt x="4574" y="2751"/>
                    </a:lnTo>
                    <a:lnTo>
                      <a:pt x="4571" y="2728"/>
                    </a:lnTo>
                    <a:lnTo>
                      <a:pt x="4568" y="2715"/>
                    </a:lnTo>
                    <a:lnTo>
                      <a:pt x="4568" y="2710"/>
                    </a:lnTo>
                    <a:lnTo>
                      <a:pt x="4569" y="2708"/>
                    </a:lnTo>
                    <a:lnTo>
                      <a:pt x="4574" y="2705"/>
                    </a:lnTo>
                    <a:lnTo>
                      <a:pt x="4580" y="2705"/>
                    </a:lnTo>
                    <a:lnTo>
                      <a:pt x="4580" y="2705"/>
                    </a:lnTo>
                    <a:lnTo>
                      <a:pt x="4592" y="2705"/>
                    </a:lnTo>
                    <a:lnTo>
                      <a:pt x="4596" y="2707"/>
                    </a:lnTo>
                    <a:lnTo>
                      <a:pt x="4600" y="2709"/>
                    </a:lnTo>
                    <a:lnTo>
                      <a:pt x="4602" y="2713"/>
                    </a:lnTo>
                    <a:lnTo>
                      <a:pt x="4604" y="2719"/>
                    </a:lnTo>
                    <a:lnTo>
                      <a:pt x="4607" y="2728"/>
                    </a:lnTo>
                    <a:lnTo>
                      <a:pt x="4609" y="2739"/>
                    </a:lnTo>
                    <a:lnTo>
                      <a:pt x="4609" y="2739"/>
                    </a:lnTo>
                    <a:lnTo>
                      <a:pt x="4611" y="2745"/>
                    </a:lnTo>
                    <a:lnTo>
                      <a:pt x="4613" y="2750"/>
                    </a:lnTo>
                    <a:lnTo>
                      <a:pt x="4615" y="2753"/>
                    </a:lnTo>
                    <a:lnTo>
                      <a:pt x="4618" y="2755"/>
                    </a:lnTo>
                    <a:lnTo>
                      <a:pt x="4621" y="2755"/>
                    </a:lnTo>
                    <a:lnTo>
                      <a:pt x="4626" y="2755"/>
                    </a:lnTo>
                    <a:lnTo>
                      <a:pt x="4634" y="2751"/>
                    </a:lnTo>
                    <a:lnTo>
                      <a:pt x="4649" y="2744"/>
                    </a:lnTo>
                    <a:lnTo>
                      <a:pt x="4655" y="2743"/>
                    </a:lnTo>
                    <a:lnTo>
                      <a:pt x="4657" y="2743"/>
                    </a:lnTo>
                    <a:lnTo>
                      <a:pt x="4658" y="2744"/>
                    </a:lnTo>
                    <a:lnTo>
                      <a:pt x="4658" y="2744"/>
                    </a:lnTo>
                    <a:lnTo>
                      <a:pt x="4663" y="2750"/>
                    </a:lnTo>
                    <a:lnTo>
                      <a:pt x="4668" y="2756"/>
                    </a:lnTo>
                    <a:lnTo>
                      <a:pt x="4674" y="2762"/>
                    </a:lnTo>
                    <a:lnTo>
                      <a:pt x="4683" y="2775"/>
                    </a:lnTo>
                    <a:lnTo>
                      <a:pt x="4683" y="2775"/>
                    </a:lnTo>
                    <a:lnTo>
                      <a:pt x="4687" y="2781"/>
                    </a:lnTo>
                    <a:lnTo>
                      <a:pt x="4691" y="2787"/>
                    </a:lnTo>
                    <a:lnTo>
                      <a:pt x="4694" y="2794"/>
                    </a:lnTo>
                    <a:lnTo>
                      <a:pt x="4697" y="2801"/>
                    </a:lnTo>
                    <a:lnTo>
                      <a:pt x="4699" y="2805"/>
                    </a:lnTo>
                    <a:lnTo>
                      <a:pt x="4703" y="2809"/>
                    </a:lnTo>
                    <a:lnTo>
                      <a:pt x="4703" y="2809"/>
                    </a:lnTo>
                    <a:lnTo>
                      <a:pt x="4711" y="2816"/>
                    </a:lnTo>
                    <a:lnTo>
                      <a:pt x="4719" y="2821"/>
                    </a:lnTo>
                    <a:lnTo>
                      <a:pt x="4726" y="2826"/>
                    </a:lnTo>
                    <a:lnTo>
                      <a:pt x="4728" y="2829"/>
                    </a:lnTo>
                    <a:lnTo>
                      <a:pt x="4732" y="2834"/>
                    </a:lnTo>
                    <a:lnTo>
                      <a:pt x="4732" y="2834"/>
                    </a:lnTo>
                    <a:lnTo>
                      <a:pt x="4737" y="2838"/>
                    </a:lnTo>
                    <a:lnTo>
                      <a:pt x="4740" y="2840"/>
                    </a:lnTo>
                    <a:lnTo>
                      <a:pt x="4745" y="2841"/>
                    </a:lnTo>
                    <a:lnTo>
                      <a:pt x="4749" y="2841"/>
                    </a:lnTo>
                    <a:lnTo>
                      <a:pt x="4754" y="2843"/>
                    </a:lnTo>
                    <a:lnTo>
                      <a:pt x="4759" y="2844"/>
                    </a:lnTo>
                    <a:lnTo>
                      <a:pt x="4762" y="2847"/>
                    </a:lnTo>
                    <a:lnTo>
                      <a:pt x="4767" y="2854"/>
                    </a:lnTo>
                    <a:lnTo>
                      <a:pt x="4767" y="2854"/>
                    </a:lnTo>
                    <a:lnTo>
                      <a:pt x="4773" y="2866"/>
                    </a:lnTo>
                    <a:lnTo>
                      <a:pt x="4778" y="2877"/>
                    </a:lnTo>
                    <a:lnTo>
                      <a:pt x="4778" y="2881"/>
                    </a:lnTo>
                    <a:lnTo>
                      <a:pt x="4779" y="2886"/>
                    </a:lnTo>
                    <a:lnTo>
                      <a:pt x="4778" y="2891"/>
                    </a:lnTo>
                    <a:lnTo>
                      <a:pt x="4777" y="2897"/>
                    </a:lnTo>
                    <a:lnTo>
                      <a:pt x="4777" y="2897"/>
                    </a:lnTo>
                    <a:lnTo>
                      <a:pt x="4776" y="2903"/>
                    </a:lnTo>
                    <a:lnTo>
                      <a:pt x="4777" y="2908"/>
                    </a:lnTo>
                    <a:lnTo>
                      <a:pt x="4779" y="2911"/>
                    </a:lnTo>
                    <a:lnTo>
                      <a:pt x="4784" y="2913"/>
                    </a:lnTo>
                    <a:lnTo>
                      <a:pt x="4788" y="2913"/>
                    </a:lnTo>
                    <a:lnTo>
                      <a:pt x="4793" y="2911"/>
                    </a:lnTo>
                    <a:lnTo>
                      <a:pt x="4797" y="2907"/>
                    </a:lnTo>
                    <a:lnTo>
                      <a:pt x="4801" y="2902"/>
                    </a:lnTo>
                    <a:lnTo>
                      <a:pt x="4801" y="2902"/>
                    </a:lnTo>
                    <a:lnTo>
                      <a:pt x="4804" y="2898"/>
                    </a:lnTo>
                    <a:lnTo>
                      <a:pt x="4806" y="2896"/>
                    </a:lnTo>
                    <a:lnTo>
                      <a:pt x="4812" y="2892"/>
                    </a:lnTo>
                    <a:lnTo>
                      <a:pt x="4819" y="2890"/>
                    </a:lnTo>
                    <a:lnTo>
                      <a:pt x="4827" y="2888"/>
                    </a:lnTo>
                    <a:lnTo>
                      <a:pt x="4834" y="2885"/>
                    </a:lnTo>
                    <a:lnTo>
                      <a:pt x="4840" y="2881"/>
                    </a:lnTo>
                    <a:lnTo>
                      <a:pt x="4842" y="2879"/>
                    </a:lnTo>
                    <a:lnTo>
                      <a:pt x="4844" y="2875"/>
                    </a:lnTo>
                    <a:lnTo>
                      <a:pt x="4845" y="2872"/>
                    </a:lnTo>
                    <a:lnTo>
                      <a:pt x="4846" y="2868"/>
                    </a:lnTo>
                    <a:lnTo>
                      <a:pt x="4846" y="2868"/>
                    </a:lnTo>
                    <a:lnTo>
                      <a:pt x="4846" y="2851"/>
                    </a:lnTo>
                    <a:lnTo>
                      <a:pt x="4847" y="2845"/>
                    </a:lnTo>
                    <a:lnTo>
                      <a:pt x="4848" y="2839"/>
                    </a:lnTo>
                    <a:lnTo>
                      <a:pt x="4852" y="2835"/>
                    </a:lnTo>
                    <a:lnTo>
                      <a:pt x="4856" y="2833"/>
                    </a:lnTo>
                    <a:lnTo>
                      <a:pt x="4862" y="2830"/>
                    </a:lnTo>
                    <a:lnTo>
                      <a:pt x="4870" y="2832"/>
                    </a:lnTo>
                    <a:lnTo>
                      <a:pt x="4870" y="2832"/>
                    </a:lnTo>
                    <a:lnTo>
                      <a:pt x="4885" y="2833"/>
                    </a:lnTo>
                    <a:lnTo>
                      <a:pt x="4891" y="2833"/>
                    </a:lnTo>
                    <a:lnTo>
                      <a:pt x="4896" y="2832"/>
                    </a:lnTo>
                    <a:lnTo>
                      <a:pt x="4901" y="2829"/>
                    </a:lnTo>
                    <a:lnTo>
                      <a:pt x="4904" y="2826"/>
                    </a:lnTo>
                    <a:lnTo>
                      <a:pt x="4914" y="2813"/>
                    </a:lnTo>
                    <a:lnTo>
                      <a:pt x="4914" y="2813"/>
                    </a:lnTo>
                    <a:lnTo>
                      <a:pt x="4920" y="2807"/>
                    </a:lnTo>
                    <a:lnTo>
                      <a:pt x="4924" y="2804"/>
                    </a:lnTo>
                    <a:lnTo>
                      <a:pt x="4927" y="2800"/>
                    </a:lnTo>
                    <a:lnTo>
                      <a:pt x="4930" y="2798"/>
                    </a:lnTo>
                    <a:lnTo>
                      <a:pt x="4932" y="2794"/>
                    </a:lnTo>
                    <a:lnTo>
                      <a:pt x="4933" y="2788"/>
                    </a:lnTo>
                    <a:lnTo>
                      <a:pt x="4935" y="2765"/>
                    </a:lnTo>
                    <a:lnTo>
                      <a:pt x="4935" y="2765"/>
                    </a:lnTo>
                    <a:lnTo>
                      <a:pt x="4935" y="2750"/>
                    </a:lnTo>
                    <a:lnTo>
                      <a:pt x="4936" y="2742"/>
                    </a:lnTo>
                    <a:lnTo>
                      <a:pt x="4937" y="2731"/>
                    </a:lnTo>
                    <a:lnTo>
                      <a:pt x="4937" y="2726"/>
                    </a:lnTo>
                    <a:lnTo>
                      <a:pt x="4937" y="2720"/>
                    </a:lnTo>
                    <a:lnTo>
                      <a:pt x="4935" y="2696"/>
                    </a:lnTo>
                    <a:lnTo>
                      <a:pt x="4935" y="2696"/>
                    </a:lnTo>
                    <a:lnTo>
                      <a:pt x="4930" y="2670"/>
                    </a:lnTo>
                    <a:lnTo>
                      <a:pt x="4929" y="2663"/>
                    </a:lnTo>
                    <a:lnTo>
                      <a:pt x="4926" y="2657"/>
                    </a:lnTo>
                    <a:lnTo>
                      <a:pt x="4922" y="2652"/>
                    </a:lnTo>
                    <a:lnTo>
                      <a:pt x="4919" y="2646"/>
                    </a:lnTo>
                    <a:lnTo>
                      <a:pt x="4904" y="2626"/>
                    </a:lnTo>
                    <a:lnTo>
                      <a:pt x="4904" y="2626"/>
                    </a:lnTo>
                    <a:lnTo>
                      <a:pt x="4875" y="2586"/>
                    </a:lnTo>
                    <a:lnTo>
                      <a:pt x="4864" y="2572"/>
                    </a:lnTo>
                    <a:lnTo>
                      <a:pt x="4851" y="2558"/>
                    </a:lnTo>
                    <a:lnTo>
                      <a:pt x="4851" y="2558"/>
                    </a:lnTo>
                    <a:lnTo>
                      <a:pt x="4835" y="2546"/>
                    </a:lnTo>
                    <a:lnTo>
                      <a:pt x="4821" y="2535"/>
                    </a:lnTo>
                    <a:lnTo>
                      <a:pt x="4808" y="2525"/>
                    </a:lnTo>
                    <a:lnTo>
                      <a:pt x="4804" y="2522"/>
                    </a:lnTo>
                    <a:lnTo>
                      <a:pt x="4801" y="2518"/>
                    </a:lnTo>
                    <a:lnTo>
                      <a:pt x="4801" y="2518"/>
                    </a:lnTo>
                    <a:lnTo>
                      <a:pt x="4799" y="2515"/>
                    </a:lnTo>
                    <a:lnTo>
                      <a:pt x="4796" y="2512"/>
                    </a:lnTo>
                    <a:lnTo>
                      <a:pt x="4790" y="2507"/>
                    </a:lnTo>
                    <a:lnTo>
                      <a:pt x="4783" y="2500"/>
                    </a:lnTo>
                    <a:lnTo>
                      <a:pt x="4780" y="2495"/>
                    </a:lnTo>
                    <a:lnTo>
                      <a:pt x="4777" y="2488"/>
                    </a:lnTo>
                    <a:lnTo>
                      <a:pt x="4777" y="2488"/>
                    </a:lnTo>
                    <a:lnTo>
                      <a:pt x="4771" y="2472"/>
                    </a:lnTo>
                    <a:lnTo>
                      <a:pt x="4766" y="2455"/>
                    </a:lnTo>
                    <a:lnTo>
                      <a:pt x="4763" y="2439"/>
                    </a:lnTo>
                    <a:lnTo>
                      <a:pt x="4762" y="2430"/>
                    </a:lnTo>
                    <a:lnTo>
                      <a:pt x="4762" y="2430"/>
                    </a:lnTo>
                    <a:lnTo>
                      <a:pt x="4762" y="2425"/>
                    </a:lnTo>
                    <a:lnTo>
                      <a:pt x="4765" y="2420"/>
                    </a:lnTo>
                    <a:lnTo>
                      <a:pt x="4770" y="2410"/>
                    </a:lnTo>
                    <a:lnTo>
                      <a:pt x="4782" y="2389"/>
                    </a:lnTo>
                    <a:lnTo>
                      <a:pt x="4782" y="2389"/>
                    </a:lnTo>
                    <a:lnTo>
                      <a:pt x="4787" y="2380"/>
                    </a:lnTo>
                    <a:lnTo>
                      <a:pt x="4794" y="2369"/>
                    </a:lnTo>
                    <a:lnTo>
                      <a:pt x="4799" y="2363"/>
                    </a:lnTo>
                    <a:lnTo>
                      <a:pt x="4805" y="2357"/>
                    </a:lnTo>
                    <a:lnTo>
                      <a:pt x="4812" y="2353"/>
                    </a:lnTo>
                    <a:lnTo>
                      <a:pt x="4821" y="2351"/>
                    </a:lnTo>
                    <a:lnTo>
                      <a:pt x="4821" y="2351"/>
                    </a:lnTo>
                    <a:lnTo>
                      <a:pt x="4829" y="2348"/>
                    </a:lnTo>
                    <a:lnTo>
                      <a:pt x="4836" y="2344"/>
                    </a:lnTo>
                    <a:lnTo>
                      <a:pt x="4848" y="2338"/>
                    </a:lnTo>
                    <a:lnTo>
                      <a:pt x="4853" y="2337"/>
                    </a:lnTo>
                    <a:lnTo>
                      <a:pt x="4859" y="2337"/>
                    </a:lnTo>
                    <a:lnTo>
                      <a:pt x="4867" y="2340"/>
                    </a:lnTo>
                    <a:lnTo>
                      <a:pt x="4875" y="2346"/>
                    </a:lnTo>
                    <a:lnTo>
                      <a:pt x="4875" y="2346"/>
                    </a:lnTo>
                    <a:lnTo>
                      <a:pt x="4884" y="2353"/>
                    </a:lnTo>
                    <a:lnTo>
                      <a:pt x="4890" y="2360"/>
                    </a:lnTo>
                    <a:lnTo>
                      <a:pt x="4895" y="2368"/>
                    </a:lnTo>
                    <a:lnTo>
                      <a:pt x="4898" y="2374"/>
                    </a:lnTo>
                    <a:lnTo>
                      <a:pt x="4903" y="2386"/>
                    </a:lnTo>
                    <a:lnTo>
                      <a:pt x="4907" y="2391"/>
                    </a:lnTo>
                    <a:lnTo>
                      <a:pt x="4909" y="2394"/>
                    </a:lnTo>
                    <a:lnTo>
                      <a:pt x="4909" y="2394"/>
                    </a:lnTo>
                    <a:lnTo>
                      <a:pt x="4919" y="2402"/>
                    </a:lnTo>
                    <a:lnTo>
                      <a:pt x="4927" y="2406"/>
                    </a:lnTo>
                    <a:lnTo>
                      <a:pt x="4931" y="2408"/>
                    </a:lnTo>
                    <a:lnTo>
                      <a:pt x="4933" y="2406"/>
                    </a:lnTo>
                    <a:lnTo>
                      <a:pt x="4935" y="2404"/>
                    </a:lnTo>
                    <a:lnTo>
                      <a:pt x="4935" y="2399"/>
                    </a:lnTo>
                    <a:lnTo>
                      <a:pt x="4935" y="2399"/>
                    </a:lnTo>
                    <a:lnTo>
                      <a:pt x="4927" y="2381"/>
                    </a:lnTo>
                    <a:lnTo>
                      <a:pt x="4925" y="2372"/>
                    </a:lnTo>
                    <a:lnTo>
                      <a:pt x="4925" y="2365"/>
                    </a:lnTo>
                    <a:lnTo>
                      <a:pt x="4925" y="2365"/>
                    </a:lnTo>
                    <a:lnTo>
                      <a:pt x="4925" y="2363"/>
                    </a:lnTo>
                    <a:lnTo>
                      <a:pt x="4929" y="2361"/>
                    </a:lnTo>
                    <a:lnTo>
                      <a:pt x="4939" y="2357"/>
                    </a:lnTo>
                    <a:lnTo>
                      <a:pt x="4973" y="2346"/>
                    </a:lnTo>
                    <a:lnTo>
                      <a:pt x="5012" y="2336"/>
                    </a:lnTo>
                    <a:lnTo>
                      <a:pt x="5027" y="2330"/>
                    </a:lnTo>
                    <a:lnTo>
                      <a:pt x="5038" y="2326"/>
                    </a:lnTo>
                    <a:lnTo>
                      <a:pt x="5038" y="2326"/>
                    </a:lnTo>
                    <a:lnTo>
                      <a:pt x="5054" y="2317"/>
                    </a:lnTo>
                    <a:lnTo>
                      <a:pt x="5073" y="2307"/>
                    </a:lnTo>
                    <a:lnTo>
                      <a:pt x="5096" y="2298"/>
                    </a:lnTo>
                    <a:lnTo>
                      <a:pt x="5108" y="2295"/>
                    </a:lnTo>
                    <a:lnTo>
                      <a:pt x="5121" y="2291"/>
                    </a:lnTo>
                    <a:lnTo>
                      <a:pt x="5121" y="2291"/>
                    </a:lnTo>
                    <a:lnTo>
                      <a:pt x="5135" y="2287"/>
                    </a:lnTo>
                    <a:lnTo>
                      <a:pt x="5146" y="2281"/>
                    </a:lnTo>
                    <a:lnTo>
                      <a:pt x="5157" y="2274"/>
                    </a:lnTo>
                    <a:lnTo>
                      <a:pt x="5166" y="2265"/>
                    </a:lnTo>
                    <a:lnTo>
                      <a:pt x="5175" y="2257"/>
                    </a:lnTo>
                    <a:lnTo>
                      <a:pt x="5182" y="2246"/>
                    </a:lnTo>
                    <a:lnTo>
                      <a:pt x="5196" y="2227"/>
                    </a:lnTo>
                    <a:lnTo>
                      <a:pt x="5196" y="2227"/>
                    </a:lnTo>
                    <a:lnTo>
                      <a:pt x="5200" y="2219"/>
                    </a:lnTo>
                    <a:lnTo>
                      <a:pt x="5206" y="2212"/>
                    </a:lnTo>
                    <a:lnTo>
                      <a:pt x="5216" y="2201"/>
                    </a:lnTo>
                    <a:lnTo>
                      <a:pt x="5222" y="2195"/>
                    </a:lnTo>
                    <a:lnTo>
                      <a:pt x="5226" y="2188"/>
                    </a:lnTo>
                    <a:lnTo>
                      <a:pt x="5231" y="2179"/>
                    </a:lnTo>
                    <a:lnTo>
                      <a:pt x="5234" y="2168"/>
                    </a:lnTo>
                    <a:lnTo>
                      <a:pt x="5234" y="2168"/>
                    </a:lnTo>
                    <a:lnTo>
                      <a:pt x="5238" y="2156"/>
                    </a:lnTo>
                    <a:lnTo>
                      <a:pt x="5239" y="2146"/>
                    </a:lnTo>
                    <a:lnTo>
                      <a:pt x="5240" y="2131"/>
                    </a:lnTo>
                    <a:lnTo>
                      <a:pt x="5240" y="2123"/>
                    </a:lnTo>
                    <a:lnTo>
                      <a:pt x="5242" y="2115"/>
                    </a:lnTo>
                    <a:lnTo>
                      <a:pt x="5245" y="2105"/>
                    </a:lnTo>
                    <a:lnTo>
                      <a:pt x="5249" y="2094"/>
                    </a:lnTo>
                    <a:lnTo>
                      <a:pt x="5249" y="2094"/>
                    </a:lnTo>
                    <a:lnTo>
                      <a:pt x="5265" y="2056"/>
                    </a:lnTo>
                    <a:lnTo>
                      <a:pt x="5270" y="2044"/>
                    </a:lnTo>
                    <a:lnTo>
                      <a:pt x="5270" y="2044"/>
                    </a:lnTo>
                    <a:lnTo>
                      <a:pt x="5277" y="2016"/>
                    </a:lnTo>
                    <a:lnTo>
                      <a:pt x="5282" y="1993"/>
                    </a:lnTo>
                    <a:lnTo>
                      <a:pt x="5283" y="1984"/>
                    </a:lnTo>
                    <a:lnTo>
                      <a:pt x="5284" y="1975"/>
                    </a:lnTo>
                    <a:lnTo>
                      <a:pt x="5284" y="1975"/>
                    </a:lnTo>
                    <a:lnTo>
                      <a:pt x="5283" y="1970"/>
                    </a:lnTo>
                    <a:lnTo>
                      <a:pt x="5279" y="1967"/>
                    </a:lnTo>
                    <a:lnTo>
                      <a:pt x="5276" y="1964"/>
                    </a:lnTo>
                    <a:lnTo>
                      <a:pt x="5270" y="1964"/>
                    </a:lnTo>
                    <a:lnTo>
                      <a:pt x="5259" y="1963"/>
                    </a:lnTo>
                    <a:lnTo>
                      <a:pt x="5254" y="1962"/>
                    </a:lnTo>
                    <a:lnTo>
                      <a:pt x="5249" y="1961"/>
                    </a:lnTo>
                    <a:lnTo>
                      <a:pt x="5249" y="1961"/>
                    </a:lnTo>
                    <a:lnTo>
                      <a:pt x="5245" y="1961"/>
                    </a:lnTo>
                    <a:lnTo>
                      <a:pt x="5240" y="1962"/>
                    </a:lnTo>
                    <a:lnTo>
                      <a:pt x="5231" y="1965"/>
                    </a:lnTo>
                    <a:lnTo>
                      <a:pt x="5227" y="1967"/>
                    </a:lnTo>
                    <a:lnTo>
                      <a:pt x="5226" y="1967"/>
                    </a:lnTo>
                    <a:lnTo>
                      <a:pt x="5225" y="1967"/>
                    </a:lnTo>
                    <a:lnTo>
                      <a:pt x="5226" y="1963"/>
                    </a:lnTo>
                    <a:lnTo>
                      <a:pt x="5229" y="1956"/>
                    </a:lnTo>
                    <a:lnTo>
                      <a:pt x="5229" y="1956"/>
                    </a:lnTo>
                    <a:lnTo>
                      <a:pt x="5236" y="1948"/>
                    </a:lnTo>
                    <a:lnTo>
                      <a:pt x="5242" y="1942"/>
                    </a:lnTo>
                    <a:lnTo>
                      <a:pt x="5249" y="1937"/>
                    </a:lnTo>
                    <a:lnTo>
                      <a:pt x="5254" y="1935"/>
                    </a:lnTo>
                    <a:lnTo>
                      <a:pt x="5259" y="1933"/>
                    </a:lnTo>
                    <a:lnTo>
                      <a:pt x="5261" y="1930"/>
                    </a:lnTo>
                    <a:lnTo>
                      <a:pt x="5262" y="1929"/>
                    </a:lnTo>
                    <a:lnTo>
                      <a:pt x="5259" y="1926"/>
                    </a:lnTo>
                    <a:lnTo>
                      <a:pt x="5259" y="1926"/>
                    </a:lnTo>
                    <a:lnTo>
                      <a:pt x="5250" y="1922"/>
                    </a:lnTo>
                    <a:lnTo>
                      <a:pt x="5240" y="1917"/>
                    </a:lnTo>
                    <a:lnTo>
                      <a:pt x="5237" y="1914"/>
                    </a:lnTo>
                    <a:lnTo>
                      <a:pt x="5234" y="1911"/>
                    </a:lnTo>
                    <a:lnTo>
                      <a:pt x="5233" y="1907"/>
                    </a:lnTo>
                    <a:lnTo>
                      <a:pt x="5234" y="1902"/>
                    </a:lnTo>
                    <a:lnTo>
                      <a:pt x="5234" y="1902"/>
                    </a:lnTo>
                    <a:lnTo>
                      <a:pt x="5237" y="1897"/>
                    </a:lnTo>
                    <a:lnTo>
                      <a:pt x="5239" y="1894"/>
                    </a:lnTo>
                    <a:lnTo>
                      <a:pt x="5244" y="1891"/>
                    </a:lnTo>
                    <a:lnTo>
                      <a:pt x="5245" y="1889"/>
                    </a:lnTo>
                    <a:lnTo>
                      <a:pt x="5243" y="1886"/>
                    </a:lnTo>
                    <a:lnTo>
                      <a:pt x="5229" y="1877"/>
                    </a:lnTo>
                    <a:lnTo>
                      <a:pt x="5229" y="1877"/>
                    </a:lnTo>
                    <a:lnTo>
                      <a:pt x="5215" y="1868"/>
                    </a:lnTo>
                    <a:lnTo>
                      <a:pt x="5210" y="1866"/>
                    </a:lnTo>
                    <a:lnTo>
                      <a:pt x="5208" y="1865"/>
                    </a:lnTo>
                    <a:lnTo>
                      <a:pt x="5202" y="1858"/>
                    </a:lnTo>
                    <a:lnTo>
                      <a:pt x="5202" y="1858"/>
                    </a:lnTo>
                    <a:lnTo>
                      <a:pt x="5189" y="1843"/>
                    </a:lnTo>
                    <a:lnTo>
                      <a:pt x="5174" y="1821"/>
                    </a:lnTo>
                    <a:lnTo>
                      <a:pt x="5159" y="1800"/>
                    </a:lnTo>
                    <a:lnTo>
                      <a:pt x="5152" y="1793"/>
                    </a:lnTo>
                    <a:lnTo>
                      <a:pt x="5147" y="1787"/>
                    </a:lnTo>
                    <a:lnTo>
                      <a:pt x="5147" y="1787"/>
                    </a:lnTo>
                    <a:lnTo>
                      <a:pt x="5142" y="1783"/>
                    </a:lnTo>
                    <a:lnTo>
                      <a:pt x="5136" y="1779"/>
                    </a:lnTo>
                    <a:lnTo>
                      <a:pt x="5125" y="1775"/>
                    </a:lnTo>
                    <a:lnTo>
                      <a:pt x="5113" y="1767"/>
                    </a:lnTo>
                    <a:lnTo>
                      <a:pt x="5107" y="1764"/>
                    </a:lnTo>
                    <a:lnTo>
                      <a:pt x="5102" y="1759"/>
                    </a:lnTo>
                    <a:lnTo>
                      <a:pt x="5102" y="1759"/>
                    </a:lnTo>
                    <a:lnTo>
                      <a:pt x="5100" y="1755"/>
                    </a:lnTo>
                    <a:lnTo>
                      <a:pt x="5097" y="1753"/>
                    </a:lnTo>
                    <a:lnTo>
                      <a:pt x="5096" y="1744"/>
                    </a:lnTo>
                    <a:lnTo>
                      <a:pt x="5095" y="1736"/>
                    </a:lnTo>
                    <a:lnTo>
                      <a:pt x="5097" y="1728"/>
                    </a:lnTo>
                    <a:lnTo>
                      <a:pt x="5098" y="1720"/>
                    </a:lnTo>
                    <a:lnTo>
                      <a:pt x="5102" y="1713"/>
                    </a:lnTo>
                    <a:lnTo>
                      <a:pt x="5104" y="1708"/>
                    </a:lnTo>
                    <a:lnTo>
                      <a:pt x="5107" y="1704"/>
                    </a:lnTo>
                    <a:lnTo>
                      <a:pt x="5107" y="1704"/>
                    </a:lnTo>
                    <a:lnTo>
                      <a:pt x="5128" y="1688"/>
                    </a:lnTo>
                    <a:lnTo>
                      <a:pt x="5142" y="1676"/>
                    </a:lnTo>
                    <a:lnTo>
                      <a:pt x="5155" y="1665"/>
                    </a:lnTo>
                    <a:lnTo>
                      <a:pt x="5155" y="1665"/>
                    </a:lnTo>
                    <a:lnTo>
                      <a:pt x="5162" y="1660"/>
                    </a:lnTo>
                    <a:lnTo>
                      <a:pt x="5169" y="1656"/>
                    </a:lnTo>
                    <a:lnTo>
                      <a:pt x="5180" y="1649"/>
                    </a:lnTo>
                    <a:lnTo>
                      <a:pt x="5183" y="1647"/>
                    </a:lnTo>
                    <a:lnTo>
                      <a:pt x="5183" y="1646"/>
                    </a:lnTo>
                    <a:lnTo>
                      <a:pt x="5183" y="1645"/>
                    </a:lnTo>
                    <a:lnTo>
                      <a:pt x="5180" y="1642"/>
                    </a:lnTo>
                    <a:lnTo>
                      <a:pt x="5170" y="1640"/>
                    </a:lnTo>
                    <a:lnTo>
                      <a:pt x="5170" y="1640"/>
                    </a:lnTo>
                    <a:lnTo>
                      <a:pt x="5151" y="1637"/>
                    </a:lnTo>
                    <a:lnTo>
                      <a:pt x="5134" y="1635"/>
                    </a:lnTo>
                    <a:lnTo>
                      <a:pt x="5121" y="1634"/>
                    </a:lnTo>
                    <a:lnTo>
                      <a:pt x="5115" y="1632"/>
                    </a:lnTo>
                    <a:lnTo>
                      <a:pt x="5112" y="1630"/>
                    </a:lnTo>
                    <a:lnTo>
                      <a:pt x="5112" y="1630"/>
                    </a:lnTo>
                    <a:lnTo>
                      <a:pt x="5107" y="1629"/>
                    </a:lnTo>
                    <a:lnTo>
                      <a:pt x="5103" y="1628"/>
                    </a:lnTo>
                    <a:lnTo>
                      <a:pt x="5100" y="1629"/>
                    </a:lnTo>
                    <a:lnTo>
                      <a:pt x="5096" y="1630"/>
                    </a:lnTo>
                    <a:lnTo>
                      <a:pt x="5085" y="1636"/>
                    </a:lnTo>
                    <a:lnTo>
                      <a:pt x="5072" y="1646"/>
                    </a:lnTo>
                    <a:lnTo>
                      <a:pt x="5072" y="1646"/>
                    </a:lnTo>
                    <a:lnTo>
                      <a:pt x="5064" y="1649"/>
                    </a:lnTo>
                    <a:lnTo>
                      <a:pt x="5056" y="1652"/>
                    </a:lnTo>
                    <a:lnTo>
                      <a:pt x="5049" y="1652"/>
                    </a:lnTo>
                    <a:lnTo>
                      <a:pt x="5043" y="1649"/>
                    </a:lnTo>
                    <a:lnTo>
                      <a:pt x="5037" y="1647"/>
                    </a:lnTo>
                    <a:lnTo>
                      <a:pt x="5033" y="1642"/>
                    </a:lnTo>
                    <a:lnTo>
                      <a:pt x="5032" y="1636"/>
                    </a:lnTo>
                    <a:lnTo>
                      <a:pt x="5033" y="1630"/>
                    </a:lnTo>
                    <a:lnTo>
                      <a:pt x="5033" y="1630"/>
                    </a:lnTo>
                    <a:lnTo>
                      <a:pt x="5037" y="1622"/>
                    </a:lnTo>
                    <a:lnTo>
                      <a:pt x="5038" y="1619"/>
                    </a:lnTo>
                    <a:lnTo>
                      <a:pt x="5039" y="1617"/>
                    </a:lnTo>
                    <a:lnTo>
                      <a:pt x="5038" y="1615"/>
                    </a:lnTo>
                    <a:lnTo>
                      <a:pt x="5035" y="1614"/>
                    </a:lnTo>
                    <a:lnTo>
                      <a:pt x="5023" y="1611"/>
                    </a:lnTo>
                    <a:lnTo>
                      <a:pt x="5023" y="1611"/>
                    </a:lnTo>
                    <a:lnTo>
                      <a:pt x="5015" y="1609"/>
                    </a:lnTo>
                    <a:lnTo>
                      <a:pt x="5007" y="1608"/>
                    </a:lnTo>
                    <a:lnTo>
                      <a:pt x="4996" y="1608"/>
                    </a:lnTo>
                    <a:lnTo>
                      <a:pt x="4987" y="1608"/>
                    </a:lnTo>
                    <a:lnTo>
                      <a:pt x="4982" y="1607"/>
                    </a:lnTo>
                    <a:lnTo>
                      <a:pt x="4978" y="1605"/>
                    </a:lnTo>
                    <a:lnTo>
                      <a:pt x="4978" y="1605"/>
                    </a:lnTo>
                    <a:lnTo>
                      <a:pt x="4969" y="1596"/>
                    </a:lnTo>
                    <a:lnTo>
                      <a:pt x="4956" y="1588"/>
                    </a:lnTo>
                    <a:lnTo>
                      <a:pt x="4952" y="1581"/>
                    </a:lnTo>
                    <a:lnTo>
                      <a:pt x="4949" y="1577"/>
                    </a:lnTo>
                    <a:lnTo>
                      <a:pt x="4949" y="1574"/>
                    </a:lnTo>
                    <a:lnTo>
                      <a:pt x="4949" y="1572"/>
                    </a:lnTo>
                    <a:lnTo>
                      <a:pt x="4952" y="1569"/>
                    </a:lnTo>
                    <a:lnTo>
                      <a:pt x="4954" y="1567"/>
                    </a:lnTo>
                    <a:lnTo>
                      <a:pt x="4954" y="1567"/>
                    </a:lnTo>
                    <a:lnTo>
                      <a:pt x="4960" y="1563"/>
                    </a:lnTo>
                    <a:lnTo>
                      <a:pt x="4965" y="1561"/>
                    </a:lnTo>
                    <a:lnTo>
                      <a:pt x="4970" y="1560"/>
                    </a:lnTo>
                    <a:lnTo>
                      <a:pt x="4975" y="1561"/>
                    </a:lnTo>
                    <a:lnTo>
                      <a:pt x="4982" y="1562"/>
                    </a:lnTo>
                    <a:lnTo>
                      <a:pt x="4986" y="1562"/>
                    </a:lnTo>
                    <a:lnTo>
                      <a:pt x="4989" y="1562"/>
                    </a:lnTo>
                    <a:lnTo>
                      <a:pt x="4989" y="1562"/>
                    </a:lnTo>
                    <a:lnTo>
                      <a:pt x="4994" y="1560"/>
                    </a:lnTo>
                    <a:lnTo>
                      <a:pt x="5000" y="1555"/>
                    </a:lnTo>
                    <a:lnTo>
                      <a:pt x="5013" y="1544"/>
                    </a:lnTo>
                    <a:lnTo>
                      <a:pt x="5020" y="1538"/>
                    </a:lnTo>
                    <a:lnTo>
                      <a:pt x="5024" y="1530"/>
                    </a:lnTo>
                    <a:lnTo>
                      <a:pt x="5027" y="1524"/>
                    </a:lnTo>
                    <a:lnTo>
                      <a:pt x="5028" y="1519"/>
                    </a:lnTo>
                    <a:lnTo>
                      <a:pt x="5028" y="1519"/>
                    </a:lnTo>
                    <a:lnTo>
                      <a:pt x="5030" y="1507"/>
                    </a:lnTo>
                    <a:lnTo>
                      <a:pt x="5034" y="1494"/>
                    </a:lnTo>
                    <a:lnTo>
                      <a:pt x="5037" y="1489"/>
                    </a:lnTo>
                    <a:lnTo>
                      <a:pt x="5040" y="1484"/>
                    </a:lnTo>
                    <a:lnTo>
                      <a:pt x="5044" y="1482"/>
                    </a:lnTo>
                    <a:lnTo>
                      <a:pt x="5045" y="1482"/>
                    </a:lnTo>
                    <a:lnTo>
                      <a:pt x="5047" y="1483"/>
                    </a:lnTo>
                    <a:lnTo>
                      <a:pt x="5047" y="1483"/>
                    </a:lnTo>
                    <a:lnTo>
                      <a:pt x="5058" y="1489"/>
                    </a:lnTo>
                    <a:lnTo>
                      <a:pt x="5073" y="1498"/>
                    </a:lnTo>
                    <a:lnTo>
                      <a:pt x="5080" y="1502"/>
                    </a:lnTo>
                    <a:lnTo>
                      <a:pt x="5085" y="1509"/>
                    </a:lnTo>
                    <a:lnTo>
                      <a:pt x="5089" y="1513"/>
                    </a:lnTo>
                    <a:lnTo>
                      <a:pt x="5090" y="1515"/>
                    </a:lnTo>
                    <a:lnTo>
                      <a:pt x="5089" y="1517"/>
                    </a:lnTo>
                    <a:lnTo>
                      <a:pt x="5089" y="1517"/>
                    </a:lnTo>
                    <a:lnTo>
                      <a:pt x="5086" y="1523"/>
                    </a:lnTo>
                    <a:lnTo>
                      <a:pt x="5083" y="1529"/>
                    </a:lnTo>
                    <a:lnTo>
                      <a:pt x="5080" y="1535"/>
                    </a:lnTo>
                    <a:lnTo>
                      <a:pt x="5080" y="1538"/>
                    </a:lnTo>
                    <a:lnTo>
                      <a:pt x="5081" y="1541"/>
                    </a:lnTo>
                    <a:lnTo>
                      <a:pt x="5081" y="1541"/>
                    </a:lnTo>
                    <a:lnTo>
                      <a:pt x="5086" y="1547"/>
                    </a:lnTo>
                    <a:lnTo>
                      <a:pt x="5090" y="1552"/>
                    </a:lnTo>
                    <a:lnTo>
                      <a:pt x="5092" y="1555"/>
                    </a:lnTo>
                    <a:lnTo>
                      <a:pt x="5094" y="1557"/>
                    </a:lnTo>
                    <a:lnTo>
                      <a:pt x="5092" y="1562"/>
                    </a:lnTo>
                    <a:lnTo>
                      <a:pt x="5092" y="1567"/>
                    </a:lnTo>
                    <a:lnTo>
                      <a:pt x="5092" y="1567"/>
                    </a:lnTo>
                    <a:lnTo>
                      <a:pt x="5090" y="1572"/>
                    </a:lnTo>
                    <a:lnTo>
                      <a:pt x="5090" y="1575"/>
                    </a:lnTo>
                    <a:lnTo>
                      <a:pt x="5091" y="1578"/>
                    </a:lnTo>
                    <a:lnTo>
                      <a:pt x="5092" y="1579"/>
                    </a:lnTo>
                    <a:lnTo>
                      <a:pt x="5095" y="1579"/>
                    </a:lnTo>
                    <a:lnTo>
                      <a:pt x="5100" y="1577"/>
                    </a:lnTo>
                    <a:lnTo>
                      <a:pt x="5104" y="1573"/>
                    </a:lnTo>
                    <a:lnTo>
                      <a:pt x="5112" y="1567"/>
                    </a:lnTo>
                    <a:lnTo>
                      <a:pt x="5112" y="1567"/>
                    </a:lnTo>
                    <a:lnTo>
                      <a:pt x="5119" y="1560"/>
                    </a:lnTo>
                    <a:lnTo>
                      <a:pt x="5126" y="1553"/>
                    </a:lnTo>
                    <a:lnTo>
                      <a:pt x="5142" y="1544"/>
                    </a:lnTo>
                    <a:lnTo>
                      <a:pt x="5157" y="1538"/>
                    </a:lnTo>
                    <a:lnTo>
                      <a:pt x="5170" y="1535"/>
                    </a:lnTo>
                    <a:lnTo>
                      <a:pt x="5170" y="1535"/>
                    </a:lnTo>
                    <a:lnTo>
                      <a:pt x="5182" y="1533"/>
                    </a:lnTo>
                    <a:lnTo>
                      <a:pt x="5189" y="1533"/>
                    </a:lnTo>
                    <a:lnTo>
                      <a:pt x="5197" y="1533"/>
                    </a:lnTo>
                    <a:lnTo>
                      <a:pt x="5204" y="1534"/>
                    </a:lnTo>
                    <a:lnTo>
                      <a:pt x="5210" y="1536"/>
                    </a:lnTo>
                    <a:lnTo>
                      <a:pt x="5215" y="1540"/>
                    </a:lnTo>
                    <a:lnTo>
                      <a:pt x="5220" y="1545"/>
                    </a:lnTo>
                    <a:lnTo>
                      <a:pt x="5220" y="1545"/>
                    </a:lnTo>
                    <a:lnTo>
                      <a:pt x="5226" y="1558"/>
                    </a:lnTo>
                    <a:lnTo>
                      <a:pt x="5231" y="1570"/>
                    </a:lnTo>
                    <a:lnTo>
                      <a:pt x="5233" y="1581"/>
                    </a:lnTo>
                    <a:lnTo>
                      <a:pt x="5234" y="1591"/>
                    </a:lnTo>
                    <a:lnTo>
                      <a:pt x="5234" y="1591"/>
                    </a:lnTo>
                    <a:lnTo>
                      <a:pt x="5234" y="1600"/>
                    </a:lnTo>
                    <a:lnTo>
                      <a:pt x="5234" y="1605"/>
                    </a:lnTo>
                    <a:lnTo>
                      <a:pt x="5236" y="1609"/>
                    </a:lnTo>
                    <a:lnTo>
                      <a:pt x="5238" y="1614"/>
                    </a:lnTo>
                    <a:lnTo>
                      <a:pt x="5243" y="1618"/>
                    </a:lnTo>
                    <a:lnTo>
                      <a:pt x="5250" y="1620"/>
                    </a:lnTo>
                    <a:lnTo>
                      <a:pt x="5259" y="1620"/>
                    </a:lnTo>
                    <a:lnTo>
                      <a:pt x="5259" y="1620"/>
                    </a:lnTo>
                    <a:lnTo>
                      <a:pt x="5271" y="1622"/>
                    </a:lnTo>
                    <a:lnTo>
                      <a:pt x="5282" y="1622"/>
                    </a:lnTo>
                    <a:lnTo>
                      <a:pt x="5293" y="1624"/>
                    </a:lnTo>
                    <a:lnTo>
                      <a:pt x="5302" y="1626"/>
                    </a:lnTo>
                    <a:lnTo>
                      <a:pt x="5311" y="1630"/>
                    </a:lnTo>
                    <a:lnTo>
                      <a:pt x="5316" y="1635"/>
                    </a:lnTo>
                    <a:lnTo>
                      <a:pt x="5317" y="1637"/>
                    </a:lnTo>
                    <a:lnTo>
                      <a:pt x="5318" y="1641"/>
                    </a:lnTo>
                    <a:lnTo>
                      <a:pt x="5318" y="1643"/>
                    </a:lnTo>
                    <a:lnTo>
                      <a:pt x="5317" y="1647"/>
                    </a:lnTo>
                    <a:lnTo>
                      <a:pt x="5317" y="1647"/>
                    </a:lnTo>
                    <a:lnTo>
                      <a:pt x="5312" y="1658"/>
                    </a:lnTo>
                    <a:lnTo>
                      <a:pt x="5311" y="1662"/>
                    </a:lnTo>
                    <a:lnTo>
                      <a:pt x="5311" y="1665"/>
                    </a:lnTo>
                    <a:lnTo>
                      <a:pt x="5312" y="1668"/>
                    </a:lnTo>
                    <a:lnTo>
                      <a:pt x="5314" y="1671"/>
                    </a:lnTo>
                    <a:lnTo>
                      <a:pt x="5323" y="1680"/>
                    </a:lnTo>
                    <a:lnTo>
                      <a:pt x="5323" y="1680"/>
                    </a:lnTo>
                    <a:lnTo>
                      <a:pt x="5329" y="1685"/>
                    </a:lnTo>
                    <a:lnTo>
                      <a:pt x="5335" y="1690"/>
                    </a:lnTo>
                    <a:lnTo>
                      <a:pt x="5345" y="1697"/>
                    </a:lnTo>
                    <a:lnTo>
                      <a:pt x="5350" y="1701"/>
                    </a:lnTo>
                    <a:lnTo>
                      <a:pt x="5352" y="1704"/>
                    </a:lnTo>
                    <a:lnTo>
                      <a:pt x="5353" y="1709"/>
                    </a:lnTo>
                    <a:lnTo>
                      <a:pt x="5353" y="1714"/>
                    </a:lnTo>
                    <a:lnTo>
                      <a:pt x="5353" y="1714"/>
                    </a:lnTo>
                    <a:lnTo>
                      <a:pt x="5352" y="1721"/>
                    </a:lnTo>
                    <a:lnTo>
                      <a:pt x="5352" y="1728"/>
                    </a:lnTo>
                    <a:lnTo>
                      <a:pt x="5353" y="1737"/>
                    </a:lnTo>
                    <a:lnTo>
                      <a:pt x="5356" y="1745"/>
                    </a:lnTo>
                    <a:lnTo>
                      <a:pt x="5358" y="1753"/>
                    </a:lnTo>
                    <a:lnTo>
                      <a:pt x="5363" y="1760"/>
                    </a:lnTo>
                    <a:lnTo>
                      <a:pt x="5367" y="1765"/>
                    </a:lnTo>
                    <a:lnTo>
                      <a:pt x="5373" y="1769"/>
                    </a:lnTo>
                    <a:lnTo>
                      <a:pt x="5373" y="1769"/>
                    </a:lnTo>
                    <a:lnTo>
                      <a:pt x="5379" y="1770"/>
                    </a:lnTo>
                    <a:lnTo>
                      <a:pt x="5384" y="1769"/>
                    </a:lnTo>
                    <a:lnTo>
                      <a:pt x="5391" y="1766"/>
                    </a:lnTo>
                    <a:lnTo>
                      <a:pt x="5397" y="1762"/>
                    </a:lnTo>
                    <a:lnTo>
                      <a:pt x="5408" y="1756"/>
                    </a:lnTo>
                    <a:lnTo>
                      <a:pt x="5413" y="1754"/>
                    </a:lnTo>
                    <a:lnTo>
                      <a:pt x="5416" y="1754"/>
                    </a:lnTo>
                    <a:lnTo>
                      <a:pt x="5416" y="1754"/>
                    </a:lnTo>
                    <a:lnTo>
                      <a:pt x="5421" y="1755"/>
                    </a:lnTo>
                    <a:lnTo>
                      <a:pt x="5426" y="1758"/>
                    </a:lnTo>
                    <a:lnTo>
                      <a:pt x="5431" y="1761"/>
                    </a:lnTo>
                    <a:lnTo>
                      <a:pt x="5436" y="1764"/>
                    </a:lnTo>
                    <a:lnTo>
                      <a:pt x="5441" y="1766"/>
                    </a:lnTo>
                    <a:lnTo>
                      <a:pt x="5443" y="1765"/>
                    </a:lnTo>
                    <a:lnTo>
                      <a:pt x="5446" y="1764"/>
                    </a:lnTo>
                    <a:lnTo>
                      <a:pt x="5447" y="1762"/>
                    </a:lnTo>
                    <a:lnTo>
                      <a:pt x="5449" y="1759"/>
                    </a:lnTo>
                    <a:lnTo>
                      <a:pt x="5452" y="1749"/>
                    </a:lnTo>
                    <a:lnTo>
                      <a:pt x="5452" y="1749"/>
                    </a:lnTo>
                    <a:lnTo>
                      <a:pt x="5455" y="1728"/>
                    </a:lnTo>
                    <a:lnTo>
                      <a:pt x="5456" y="1720"/>
                    </a:lnTo>
                    <a:lnTo>
                      <a:pt x="5456" y="1713"/>
                    </a:lnTo>
                    <a:lnTo>
                      <a:pt x="5455" y="1707"/>
                    </a:lnTo>
                    <a:lnTo>
                      <a:pt x="5453" y="1699"/>
                    </a:lnTo>
                    <a:lnTo>
                      <a:pt x="5448" y="1691"/>
                    </a:lnTo>
                    <a:lnTo>
                      <a:pt x="5442" y="1680"/>
                    </a:lnTo>
                    <a:lnTo>
                      <a:pt x="5442" y="1680"/>
                    </a:lnTo>
                    <a:lnTo>
                      <a:pt x="5433" y="1669"/>
                    </a:lnTo>
                    <a:lnTo>
                      <a:pt x="5424" y="1658"/>
                    </a:lnTo>
                    <a:lnTo>
                      <a:pt x="5407" y="1639"/>
                    </a:lnTo>
                    <a:lnTo>
                      <a:pt x="5378" y="1611"/>
                    </a:lnTo>
                    <a:lnTo>
                      <a:pt x="5378" y="1611"/>
                    </a:lnTo>
                    <a:lnTo>
                      <a:pt x="5370" y="1606"/>
                    </a:lnTo>
                    <a:lnTo>
                      <a:pt x="5361" y="1602"/>
                    </a:lnTo>
                    <a:lnTo>
                      <a:pt x="5339" y="1594"/>
                    </a:lnTo>
                    <a:lnTo>
                      <a:pt x="5328" y="1589"/>
                    </a:lnTo>
                    <a:lnTo>
                      <a:pt x="5318" y="1581"/>
                    </a:lnTo>
                    <a:lnTo>
                      <a:pt x="5314" y="1578"/>
                    </a:lnTo>
                    <a:lnTo>
                      <a:pt x="5312" y="1573"/>
                    </a:lnTo>
                    <a:lnTo>
                      <a:pt x="5310" y="1567"/>
                    </a:lnTo>
                    <a:lnTo>
                      <a:pt x="5308" y="1562"/>
                    </a:lnTo>
                    <a:lnTo>
                      <a:pt x="5308" y="1562"/>
                    </a:lnTo>
                    <a:lnTo>
                      <a:pt x="5307" y="1550"/>
                    </a:lnTo>
                    <a:lnTo>
                      <a:pt x="5305" y="1541"/>
                    </a:lnTo>
                    <a:lnTo>
                      <a:pt x="5302" y="1529"/>
                    </a:lnTo>
                    <a:lnTo>
                      <a:pt x="5301" y="1526"/>
                    </a:lnTo>
                    <a:lnTo>
                      <a:pt x="5301" y="1523"/>
                    </a:lnTo>
                    <a:lnTo>
                      <a:pt x="5304" y="1522"/>
                    </a:lnTo>
                    <a:lnTo>
                      <a:pt x="5308" y="1522"/>
                    </a:lnTo>
                    <a:lnTo>
                      <a:pt x="5308" y="1522"/>
                    </a:lnTo>
                    <a:lnTo>
                      <a:pt x="5314" y="1522"/>
                    </a:lnTo>
                    <a:lnTo>
                      <a:pt x="5319" y="1521"/>
                    </a:lnTo>
                    <a:lnTo>
                      <a:pt x="5324" y="1518"/>
                    </a:lnTo>
                    <a:lnTo>
                      <a:pt x="5329" y="1515"/>
                    </a:lnTo>
                    <a:lnTo>
                      <a:pt x="5333" y="1511"/>
                    </a:lnTo>
                    <a:lnTo>
                      <a:pt x="5336" y="1507"/>
                    </a:lnTo>
                    <a:lnTo>
                      <a:pt x="5339" y="1501"/>
                    </a:lnTo>
                    <a:lnTo>
                      <a:pt x="5340" y="1495"/>
                    </a:lnTo>
                    <a:lnTo>
                      <a:pt x="5340" y="1495"/>
                    </a:lnTo>
                    <a:lnTo>
                      <a:pt x="5341" y="1479"/>
                    </a:lnTo>
                    <a:lnTo>
                      <a:pt x="5341" y="1460"/>
                    </a:lnTo>
                    <a:lnTo>
                      <a:pt x="5341" y="1442"/>
                    </a:lnTo>
                    <a:lnTo>
                      <a:pt x="5341" y="1434"/>
                    </a:lnTo>
                    <a:lnTo>
                      <a:pt x="5342" y="1428"/>
                    </a:lnTo>
                    <a:lnTo>
                      <a:pt x="5342" y="1428"/>
                    </a:lnTo>
                    <a:lnTo>
                      <a:pt x="5346" y="1417"/>
                    </a:lnTo>
                    <a:lnTo>
                      <a:pt x="5350" y="1405"/>
                    </a:lnTo>
                    <a:lnTo>
                      <a:pt x="5352" y="1400"/>
                    </a:lnTo>
                    <a:lnTo>
                      <a:pt x="5356" y="1396"/>
                    </a:lnTo>
                    <a:lnTo>
                      <a:pt x="5361" y="1392"/>
                    </a:lnTo>
                    <a:lnTo>
                      <a:pt x="5368" y="1389"/>
                    </a:lnTo>
                    <a:lnTo>
                      <a:pt x="5368" y="1389"/>
                    </a:lnTo>
                    <a:lnTo>
                      <a:pt x="5374" y="1388"/>
                    </a:lnTo>
                    <a:lnTo>
                      <a:pt x="5378" y="1387"/>
                    </a:lnTo>
                    <a:lnTo>
                      <a:pt x="5379" y="1388"/>
                    </a:lnTo>
                    <a:lnTo>
                      <a:pt x="5380" y="1391"/>
                    </a:lnTo>
                    <a:lnTo>
                      <a:pt x="5382" y="1392"/>
                    </a:lnTo>
                    <a:lnTo>
                      <a:pt x="5385" y="1394"/>
                    </a:lnTo>
                    <a:lnTo>
                      <a:pt x="5390" y="1397"/>
                    </a:lnTo>
                    <a:lnTo>
                      <a:pt x="5397" y="1399"/>
                    </a:lnTo>
                    <a:lnTo>
                      <a:pt x="5397" y="1399"/>
                    </a:lnTo>
                    <a:lnTo>
                      <a:pt x="5416" y="1402"/>
                    </a:lnTo>
                    <a:lnTo>
                      <a:pt x="5427" y="1403"/>
                    </a:lnTo>
                    <a:lnTo>
                      <a:pt x="5437" y="1402"/>
                    </a:lnTo>
                    <a:lnTo>
                      <a:pt x="5447" y="1399"/>
                    </a:lnTo>
                    <a:lnTo>
                      <a:pt x="5454" y="1396"/>
                    </a:lnTo>
                    <a:lnTo>
                      <a:pt x="5458" y="1392"/>
                    </a:lnTo>
                    <a:lnTo>
                      <a:pt x="5461" y="1388"/>
                    </a:lnTo>
                    <a:lnTo>
                      <a:pt x="5464" y="1385"/>
                    </a:lnTo>
                    <a:lnTo>
                      <a:pt x="5466" y="1379"/>
                    </a:lnTo>
                    <a:lnTo>
                      <a:pt x="5466" y="1379"/>
                    </a:lnTo>
                    <a:lnTo>
                      <a:pt x="5472" y="1358"/>
                    </a:lnTo>
                    <a:lnTo>
                      <a:pt x="5477" y="1340"/>
                    </a:lnTo>
                    <a:lnTo>
                      <a:pt x="5482" y="1323"/>
                    </a:lnTo>
                    <a:lnTo>
                      <a:pt x="5487" y="1306"/>
                    </a:lnTo>
                    <a:lnTo>
                      <a:pt x="5487" y="1306"/>
                    </a:lnTo>
                    <a:lnTo>
                      <a:pt x="5490" y="1297"/>
                    </a:lnTo>
                    <a:lnTo>
                      <a:pt x="5494" y="1291"/>
                    </a:lnTo>
                    <a:lnTo>
                      <a:pt x="5500" y="1281"/>
                    </a:lnTo>
                    <a:lnTo>
                      <a:pt x="5503" y="1276"/>
                    </a:lnTo>
                    <a:lnTo>
                      <a:pt x="5504" y="1270"/>
                    </a:lnTo>
                    <a:lnTo>
                      <a:pt x="5503" y="1262"/>
                    </a:lnTo>
                    <a:lnTo>
                      <a:pt x="5500" y="1251"/>
                    </a:lnTo>
                    <a:lnTo>
                      <a:pt x="5500" y="1251"/>
                    </a:lnTo>
                    <a:lnTo>
                      <a:pt x="5498" y="1238"/>
                    </a:lnTo>
                    <a:lnTo>
                      <a:pt x="5496" y="1225"/>
                    </a:lnTo>
                    <a:lnTo>
                      <a:pt x="5496" y="1215"/>
                    </a:lnTo>
                    <a:lnTo>
                      <a:pt x="5496" y="1204"/>
                    </a:lnTo>
                    <a:lnTo>
                      <a:pt x="5499" y="1184"/>
                    </a:lnTo>
                    <a:lnTo>
                      <a:pt x="5500" y="1167"/>
                    </a:lnTo>
                    <a:lnTo>
                      <a:pt x="5500" y="1167"/>
                    </a:lnTo>
                    <a:lnTo>
                      <a:pt x="5500" y="1159"/>
                    </a:lnTo>
                    <a:lnTo>
                      <a:pt x="5498" y="1149"/>
                    </a:lnTo>
                    <a:lnTo>
                      <a:pt x="5494" y="1139"/>
                    </a:lnTo>
                    <a:lnTo>
                      <a:pt x="5489" y="1128"/>
                    </a:lnTo>
                    <a:lnTo>
                      <a:pt x="5478" y="1106"/>
                    </a:lnTo>
                    <a:lnTo>
                      <a:pt x="5466" y="1088"/>
                    </a:lnTo>
                    <a:lnTo>
                      <a:pt x="5466" y="1088"/>
                    </a:lnTo>
                    <a:lnTo>
                      <a:pt x="5459" y="1078"/>
                    </a:lnTo>
                    <a:lnTo>
                      <a:pt x="5452" y="1065"/>
                    </a:lnTo>
                    <a:lnTo>
                      <a:pt x="5435" y="1032"/>
                    </a:lnTo>
                    <a:lnTo>
                      <a:pt x="5418" y="1002"/>
                    </a:lnTo>
                    <a:lnTo>
                      <a:pt x="5412" y="991"/>
                    </a:lnTo>
                    <a:lnTo>
                      <a:pt x="5407" y="985"/>
                    </a:lnTo>
                    <a:lnTo>
                      <a:pt x="5407" y="985"/>
                    </a:lnTo>
                    <a:lnTo>
                      <a:pt x="5404" y="980"/>
                    </a:lnTo>
                    <a:lnTo>
                      <a:pt x="5402" y="975"/>
                    </a:lnTo>
                    <a:lnTo>
                      <a:pt x="5398" y="964"/>
                    </a:lnTo>
                    <a:lnTo>
                      <a:pt x="5396" y="958"/>
                    </a:lnTo>
                    <a:lnTo>
                      <a:pt x="5392" y="953"/>
                    </a:lnTo>
                    <a:lnTo>
                      <a:pt x="5386" y="948"/>
                    </a:lnTo>
                    <a:lnTo>
                      <a:pt x="5378" y="945"/>
                    </a:lnTo>
                    <a:lnTo>
                      <a:pt x="5378" y="945"/>
                    </a:lnTo>
                    <a:lnTo>
                      <a:pt x="5368" y="942"/>
                    </a:lnTo>
                    <a:lnTo>
                      <a:pt x="5361" y="939"/>
                    </a:lnTo>
                    <a:lnTo>
                      <a:pt x="5346" y="931"/>
                    </a:lnTo>
                    <a:lnTo>
                      <a:pt x="5333" y="923"/>
                    </a:lnTo>
                    <a:lnTo>
                      <a:pt x="5323" y="919"/>
                    </a:lnTo>
                    <a:lnTo>
                      <a:pt x="5313" y="916"/>
                    </a:lnTo>
                    <a:lnTo>
                      <a:pt x="5313" y="916"/>
                    </a:lnTo>
                    <a:lnTo>
                      <a:pt x="5291" y="907"/>
                    </a:lnTo>
                    <a:lnTo>
                      <a:pt x="5273" y="900"/>
                    </a:lnTo>
                    <a:lnTo>
                      <a:pt x="5266" y="899"/>
                    </a:lnTo>
                    <a:lnTo>
                      <a:pt x="5263" y="899"/>
                    </a:lnTo>
                    <a:lnTo>
                      <a:pt x="5261" y="900"/>
                    </a:lnTo>
                    <a:lnTo>
                      <a:pt x="5260" y="901"/>
                    </a:lnTo>
                    <a:lnTo>
                      <a:pt x="5259" y="903"/>
                    </a:lnTo>
                    <a:lnTo>
                      <a:pt x="5259" y="906"/>
                    </a:lnTo>
                    <a:lnTo>
                      <a:pt x="5259" y="911"/>
                    </a:lnTo>
                    <a:lnTo>
                      <a:pt x="5259" y="911"/>
                    </a:lnTo>
                    <a:lnTo>
                      <a:pt x="5263" y="927"/>
                    </a:lnTo>
                    <a:lnTo>
                      <a:pt x="5266" y="936"/>
                    </a:lnTo>
                    <a:lnTo>
                      <a:pt x="5266" y="939"/>
                    </a:lnTo>
                    <a:lnTo>
                      <a:pt x="5263" y="939"/>
                    </a:lnTo>
                    <a:lnTo>
                      <a:pt x="5260" y="937"/>
                    </a:lnTo>
                    <a:lnTo>
                      <a:pt x="5254" y="935"/>
                    </a:lnTo>
                    <a:lnTo>
                      <a:pt x="5254" y="935"/>
                    </a:lnTo>
                    <a:lnTo>
                      <a:pt x="5248" y="931"/>
                    </a:lnTo>
                    <a:lnTo>
                      <a:pt x="5242" y="928"/>
                    </a:lnTo>
                    <a:lnTo>
                      <a:pt x="5233" y="919"/>
                    </a:lnTo>
                    <a:lnTo>
                      <a:pt x="5228" y="917"/>
                    </a:lnTo>
                    <a:lnTo>
                      <a:pt x="5225" y="916"/>
                    </a:lnTo>
                    <a:lnTo>
                      <a:pt x="5220" y="914"/>
                    </a:lnTo>
                    <a:lnTo>
                      <a:pt x="5215" y="916"/>
                    </a:lnTo>
                    <a:lnTo>
                      <a:pt x="5215" y="916"/>
                    </a:lnTo>
                    <a:lnTo>
                      <a:pt x="5212" y="916"/>
                    </a:lnTo>
                    <a:lnTo>
                      <a:pt x="5210" y="916"/>
                    </a:lnTo>
                    <a:lnTo>
                      <a:pt x="5205" y="913"/>
                    </a:lnTo>
                    <a:lnTo>
                      <a:pt x="5200" y="910"/>
                    </a:lnTo>
                    <a:lnTo>
                      <a:pt x="5197" y="905"/>
                    </a:lnTo>
                    <a:lnTo>
                      <a:pt x="5192" y="900"/>
                    </a:lnTo>
                    <a:lnTo>
                      <a:pt x="5186" y="895"/>
                    </a:lnTo>
                    <a:lnTo>
                      <a:pt x="5179" y="893"/>
                    </a:lnTo>
                    <a:lnTo>
                      <a:pt x="5170" y="891"/>
                    </a:lnTo>
                    <a:lnTo>
                      <a:pt x="5170" y="891"/>
                    </a:lnTo>
                    <a:lnTo>
                      <a:pt x="5162" y="893"/>
                    </a:lnTo>
                    <a:lnTo>
                      <a:pt x="5152" y="895"/>
                    </a:lnTo>
                    <a:lnTo>
                      <a:pt x="5135" y="901"/>
                    </a:lnTo>
                    <a:lnTo>
                      <a:pt x="5129" y="902"/>
                    </a:lnTo>
                    <a:lnTo>
                      <a:pt x="5125" y="902"/>
                    </a:lnTo>
                    <a:lnTo>
                      <a:pt x="5124" y="901"/>
                    </a:lnTo>
                    <a:lnTo>
                      <a:pt x="5121" y="899"/>
                    </a:lnTo>
                    <a:lnTo>
                      <a:pt x="5121" y="896"/>
                    </a:lnTo>
                    <a:lnTo>
                      <a:pt x="5121" y="886"/>
                    </a:lnTo>
                    <a:lnTo>
                      <a:pt x="5121" y="886"/>
                    </a:lnTo>
                    <a:lnTo>
                      <a:pt x="5124" y="868"/>
                    </a:lnTo>
                    <a:lnTo>
                      <a:pt x="5125" y="861"/>
                    </a:lnTo>
                    <a:lnTo>
                      <a:pt x="5129" y="855"/>
                    </a:lnTo>
                    <a:lnTo>
                      <a:pt x="5136" y="845"/>
                    </a:lnTo>
                    <a:lnTo>
                      <a:pt x="5136" y="845"/>
                    </a:lnTo>
                    <a:lnTo>
                      <a:pt x="5140" y="837"/>
                    </a:lnTo>
                    <a:lnTo>
                      <a:pt x="5143" y="829"/>
                    </a:lnTo>
                    <a:lnTo>
                      <a:pt x="5145" y="821"/>
                    </a:lnTo>
                    <a:lnTo>
                      <a:pt x="5145" y="814"/>
                    </a:lnTo>
                    <a:lnTo>
                      <a:pt x="5146" y="800"/>
                    </a:lnTo>
                    <a:lnTo>
                      <a:pt x="5148" y="793"/>
                    </a:lnTo>
                    <a:lnTo>
                      <a:pt x="5151" y="787"/>
                    </a:lnTo>
                    <a:lnTo>
                      <a:pt x="5151" y="787"/>
                    </a:lnTo>
                    <a:lnTo>
                      <a:pt x="5154" y="783"/>
                    </a:lnTo>
                    <a:lnTo>
                      <a:pt x="5158" y="780"/>
                    </a:lnTo>
                    <a:lnTo>
                      <a:pt x="5164" y="776"/>
                    </a:lnTo>
                    <a:lnTo>
                      <a:pt x="5166" y="772"/>
                    </a:lnTo>
                    <a:lnTo>
                      <a:pt x="5169" y="769"/>
                    </a:lnTo>
                    <a:lnTo>
                      <a:pt x="5170" y="763"/>
                    </a:lnTo>
                    <a:lnTo>
                      <a:pt x="5170" y="753"/>
                    </a:lnTo>
                    <a:lnTo>
                      <a:pt x="5170" y="753"/>
                    </a:lnTo>
                    <a:lnTo>
                      <a:pt x="5171" y="730"/>
                    </a:lnTo>
                    <a:lnTo>
                      <a:pt x="5171" y="719"/>
                    </a:lnTo>
                    <a:lnTo>
                      <a:pt x="5174" y="709"/>
                    </a:lnTo>
                    <a:lnTo>
                      <a:pt x="5176" y="699"/>
                    </a:lnTo>
                    <a:lnTo>
                      <a:pt x="5181" y="693"/>
                    </a:lnTo>
                    <a:lnTo>
                      <a:pt x="5183" y="691"/>
                    </a:lnTo>
                    <a:lnTo>
                      <a:pt x="5187" y="688"/>
                    </a:lnTo>
                    <a:lnTo>
                      <a:pt x="5191" y="687"/>
                    </a:lnTo>
                    <a:lnTo>
                      <a:pt x="5196" y="687"/>
                    </a:lnTo>
                    <a:lnTo>
                      <a:pt x="5196" y="687"/>
                    </a:lnTo>
                    <a:lnTo>
                      <a:pt x="5205" y="688"/>
                    </a:lnTo>
                    <a:lnTo>
                      <a:pt x="5216" y="692"/>
                    </a:lnTo>
                    <a:lnTo>
                      <a:pt x="5242" y="699"/>
                    </a:lnTo>
                    <a:lnTo>
                      <a:pt x="5255" y="702"/>
                    </a:lnTo>
                    <a:lnTo>
                      <a:pt x="5270" y="703"/>
                    </a:lnTo>
                    <a:lnTo>
                      <a:pt x="5284" y="703"/>
                    </a:lnTo>
                    <a:lnTo>
                      <a:pt x="5291" y="701"/>
                    </a:lnTo>
                    <a:lnTo>
                      <a:pt x="5299" y="698"/>
                    </a:lnTo>
                    <a:lnTo>
                      <a:pt x="5299" y="698"/>
                    </a:lnTo>
                    <a:lnTo>
                      <a:pt x="5328" y="688"/>
                    </a:lnTo>
                    <a:lnTo>
                      <a:pt x="5354" y="681"/>
                    </a:lnTo>
                    <a:lnTo>
                      <a:pt x="5365" y="679"/>
                    </a:lnTo>
                    <a:lnTo>
                      <a:pt x="5376" y="677"/>
                    </a:lnTo>
                    <a:lnTo>
                      <a:pt x="5386" y="677"/>
                    </a:lnTo>
                    <a:lnTo>
                      <a:pt x="5393" y="679"/>
                    </a:lnTo>
                    <a:lnTo>
                      <a:pt x="5393" y="679"/>
                    </a:lnTo>
                    <a:lnTo>
                      <a:pt x="5401" y="680"/>
                    </a:lnTo>
                    <a:lnTo>
                      <a:pt x="5409" y="681"/>
                    </a:lnTo>
                    <a:lnTo>
                      <a:pt x="5429" y="682"/>
                    </a:lnTo>
                    <a:lnTo>
                      <a:pt x="5438" y="684"/>
                    </a:lnTo>
                    <a:lnTo>
                      <a:pt x="5449" y="686"/>
                    </a:lnTo>
                    <a:lnTo>
                      <a:pt x="5460" y="688"/>
                    </a:lnTo>
                    <a:lnTo>
                      <a:pt x="5471" y="693"/>
                    </a:lnTo>
                    <a:lnTo>
                      <a:pt x="5471" y="693"/>
                    </a:lnTo>
                    <a:lnTo>
                      <a:pt x="5483" y="699"/>
                    </a:lnTo>
                    <a:lnTo>
                      <a:pt x="5496" y="704"/>
                    </a:lnTo>
                    <a:lnTo>
                      <a:pt x="5510" y="709"/>
                    </a:lnTo>
                    <a:lnTo>
                      <a:pt x="5523" y="711"/>
                    </a:lnTo>
                    <a:lnTo>
                      <a:pt x="5534" y="713"/>
                    </a:lnTo>
                    <a:lnTo>
                      <a:pt x="5538" y="713"/>
                    </a:lnTo>
                    <a:lnTo>
                      <a:pt x="5541" y="711"/>
                    </a:lnTo>
                    <a:lnTo>
                      <a:pt x="5544" y="709"/>
                    </a:lnTo>
                    <a:lnTo>
                      <a:pt x="5545" y="707"/>
                    </a:lnTo>
                    <a:lnTo>
                      <a:pt x="5545" y="703"/>
                    </a:lnTo>
                    <a:lnTo>
                      <a:pt x="5544" y="698"/>
                    </a:lnTo>
                    <a:lnTo>
                      <a:pt x="5544" y="698"/>
                    </a:lnTo>
                    <a:lnTo>
                      <a:pt x="5539" y="690"/>
                    </a:lnTo>
                    <a:lnTo>
                      <a:pt x="5534" y="682"/>
                    </a:lnTo>
                    <a:lnTo>
                      <a:pt x="5524" y="670"/>
                    </a:lnTo>
                    <a:lnTo>
                      <a:pt x="5520" y="664"/>
                    </a:lnTo>
                    <a:lnTo>
                      <a:pt x="5517" y="658"/>
                    </a:lnTo>
                    <a:lnTo>
                      <a:pt x="5517" y="650"/>
                    </a:lnTo>
                    <a:lnTo>
                      <a:pt x="5518" y="639"/>
                    </a:lnTo>
                    <a:lnTo>
                      <a:pt x="5518" y="639"/>
                    </a:lnTo>
                    <a:lnTo>
                      <a:pt x="5521" y="626"/>
                    </a:lnTo>
                    <a:lnTo>
                      <a:pt x="5524" y="618"/>
                    </a:lnTo>
                    <a:lnTo>
                      <a:pt x="5528" y="609"/>
                    </a:lnTo>
                    <a:lnTo>
                      <a:pt x="5533" y="605"/>
                    </a:lnTo>
                    <a:lnTo>
                      <a:pt x="5539" y="600"/>
                    </a:lnTo>
                    <a:lnTo>
                      <a:pt x="5546" y="597"/>
                    </a:lnTo>
                    <a:lnTo>
                      <a:pt x="5555" y="596"/>
                    </a:lnTo>
                    <a:lnTo>
                      <a:pt x="5564" y="595"/>
                    </a:lnTo>
                    <a:lnTo>
                      <a:pt x="5564" y="595"/>
                    </a:lnTo>
                    <a:lnTo>
                      <a:pt x="5575" y="595"/>
                    </a:lnTo>
                    <a:lnTo>
                      <a:pt x="5584" y="594"/>
                    </a:lnTo>
                    <a:lnTo>
                      <a:pt x="5600" y="591"/>
                    </a:lnTo>
                    <a:lnTo>
                      <a:pt x="5607" y="591"/>
                    </a:lnTo>
                    <a:lnTo>
                      <a:pt x="5614" y="592"/>
                    </a:lnTo>
                    <a:lnTo>
                      <a:pt x="5621" y="597"/>
                    </a:lnTo>
                    <a:lnTo>
                      <a:pt x="5629" y="605"/>
                    </a:lnTo>
                    <a:lnTo>
                      <a:pt x="5629" y="605"/>
                    </a:lnTo>
                    <a:lnTo>
                      <a:pt x="5643" y="625"/>
                    </a:lnTo>
                    <a:lnTo>
                      <a:pt x="5652" y="634"/>
                    </a:lnTo>
                    <a:lnTo>
                      <a:pt x="5659" y="642"/>
                    </a:lnTo>
                    <a:lnTo>
                      <a:pt x="5666" y="647"/>
                    </a:lnTo>
                    <a:lnTo>
                      <a:pt x="5669" y="648"/>
                    </a:lnTo>
                    <a:lnTo>
                      <a:pt x="5671" y="648"/>
                    </a:lnTo>
                    <a:lnTo>
                      <a:pt x="5675" y="647"/>
                    </a:lnTo>
                    <a:lnTo>
                      <a:pt x="5676" y="645"/>
                    </a:lnTo>
                    <a:lnTo>
                      <a:pt x="5679" y="640"/>
                    </a:lnTo>
                    <a:lnTo>
                      <a:pt x="5680" y="635"/>
                    </a:lnTo>
                    <a:lnTo>
                      <a:pt x="5680" y="635"/>
                    </a:lnTo>
                    <a:lnTo>
                      <a:pt x="5682" y="623"/>
                    </a:lnTo>
                    <a:lnTo>
                      <a:pt x="5682" y="614"/>
                    </a:lnTo>
                    <a:lnTo>
                      <a:pt x="5681" y="607"/>
                    </a:lnTo>
                    <a:lnTo>
                      <a:pt x="5680" y="602"/>
                    </a:lnTo>
                    <a:lnTo>
                      <a:pt x="5679" y="597"/>
                    </a:lnTo>
                    <a:lnTo>
                      <a:pt x="5680" y="592"/>
                    </a:lnTo>
                    <a:lnTo>
                      <a:pt x="5682" y="586"/>
                    </a:lnTo>
                    <a:lnTo>
                      <a:pt x="5687" y="580"/>
                    </a:lnTo>
                    <a:lnTo>
                      <a:pt x="5687" y="580"/>
                    </a:lnTo>
                    <a:lnTo>
                      <a:pt x="5694" y="574"/>
                    </a:lnTo>
                    <a:lnTo>
                      <a:pt x="5699" y="571"/>
                    </a:lnTo>
                    <a:lnTo>
                      <a:pt x="5703" y="569"/>
                    </a:lnTo>
                    <a:lnTo>
                      <a:pt x="5705" y="571"/>
                    </a:lnTo>
                    <a:lnTo>
                      <a:pt x="5709" y="573"/>
                    </a:lnTo>
                    <a:lnTo>
                      <a:pt x="5714" y="578"/>
                    </a:lnTo>
                    <a:lnTo>
                      <a:pt x="5719" y="583"/>
                    </a:lnTo>
                    <a:lnTo>
                      <a:pt x="5727" y="590"/>
                    </a:lnTo>
                    <a:lnTo>
                      <a:pt x="5727" y="590"/>
                    </a:lnTo>
                    <a:lnTo>
                      <a:pt x="5737" y="596"/>
                    </a:lnTo>
                    <a:lnTo>
                      <a:pt x="5745" y="601"/>
                    </a:lnTo>
                    <a:lnTo>
                      <a:pt x="5753" y="605"/>
                    </a:lnTo>
                    <a:lnTo>
                      <a:pt x="5760" y="607"/>
                    </a:lnTo>
                    <a:lnTo>
                      <a:pt x="5763" y="611"/>
                    </a:lnTo>
                    <a:lnTo>
                      <a:pt x="5765" y="613"/>
                    </a:lnTo>
                    <a:lnTo>
                      <a:pt x="5765" y="617"/>
                    </a:lnTo>
                    <a:lnTo>
                      <a:pt x="5762" y="624"/>
                    </a:lnTo>
                    <a:lnTo>
                      <a:pt x="5756" y="635"/>
                    </a:lnTo>
                    <a:lnTo>
                      <a:pt x="5756" y="635"/>
                    </a:lnTo>
                    <a:lnTo>
                      <a:pt x="5749" y="647"/>
                    </a:lnTo>
                    <a:lnTo>
                      <a:pt x="5744" y="660"/>
                    </a:lnTo>
                    <a:lnTo>
                      <a:pt x="5740" y="675"/>
                    </a:lnTo>
                    <a:lnTo>
                      <a:pt x="5737" y="688"/>
                    </a:lnTo>
                    <a:lnTo>
                      <a:pt x="5734" y="713"/>
                    </a:lnTo>
                    <a:lnTo>
                      <a:pt x="5732" y="721"/>
                    </a:lnTo>
                    <a:lnTo>
                      <a:pt x="5731" y="729"/>
                    </a:lnTo>
                    <a:lnTo>
                      <a:pt x="5731" y="729"/>
                    </a:lnTo>
                    <a:lnTo>
                      <a:pt x="5727" y="733"/>
                    </a:lnTo>
                    <a:lnTo>
                      <a:pt x="5722" y="738"/>
                    </a:lnTo>
                    <a:lnTo>
                      <a:pt x="5710" y="748"/>
                    </a:lnTo>
                    <a:lnTo>
                      <a:pt x="5705" y="753"/>
                    </a:lnTo>
                    <a:lnTo>
                      <a:pt x="5704" y="756"/>
                    </a:lnTo>
                    <a:lnTo>
                      <a:pt x="5703" y="760"/>
                    </a:lnTo>
                    <a:lnTo>
                      <a:pt x="5703" y="764"/>
                    </a:lnTo>
                    <a:lnTo>
                      <a:pt x="5704" y="767"/>
                    </a:lnTo>
                    <a:lnTo>
                      <a:pt x="5706" y="772"/>
                    </a:lnTo>
                    <a:lnTo>
                      <a:pt x="5709" y="777"/>
                    </a:lnTo>
                    <a:lnTo>
                      <a:pt x="5709" y="777"/>
                    </a:lnTo>
                    <a:lnTo>
                      <a:pt x="5716" y="787"/>
                    </a:lnTo>
                    <a:lnTo>
                      <a:pt x="5722" y="798"/>
                    </a:lnTo>
                    <a:lnTo>
                      <a:pt x="5732" y="817"/>
                    </a:lnTo>
                    <a:lnTo>
                      <a:pt x="5737" y="827"/>
                    </a:lnTo>
                    <a:lnTo>
                      <a:pt x="5743" y="837"/>
                    </a:lnTo>
                    <a:lnTo>
                      <a:pt x="5751" y="846"/>
                    </a:lnTo>
                    <a:lnTo>
                      <a:pt x="5761" y="856"/>
                    </a:lnTo>
                    <a:lnTo>
                      <a:pt x="5761" y="856"/>
                    </a:lnTo>
                    <a:lnTo>
                      <a:pt x="5819" y="907"/>
                    </a:lnTo>
                    <a:lnTo>
                      <a:pt x="5859" y="942"/>
                    </a:lnTo>
                    <a:lnTo>
                      <a:pt x="5859" y="942"/>
                    </a:lnTo>
                    <a:lnTo>
                      <a:pt x="5874" y="951"/>
                    </a:lnTo>
                    <a:lnTo>
                      <a:pt x="5897" y="967"/>
                    </a:lnTo>
                    <a:lnTo>
                      <a:pt x="5909" y="975"/>
                    </a:lnTo>
                    <a:lnTo>
                      <a:pt x="5921" y="984"/>
                    </a:lnTo>
                    <a:lnTo>
                      <a:pt x="5931" y="993"/>
                    </a:lnTo>
                    <a:lnTo>
                      <a:pt x="5938" y="1002"/>
                    </a:lnTo>
                    <a:lnTo>
                      <a:pt x="5938" y="1002"/>
                    </a:lnTo>
                    <a:lnTo>
                      <a:pt x="5952" y="1020"/>
                    </a:lnTo>
                    <a:lnTo>
                      <a:pt x="5965" y="1037"/>
                    </a:lnTo>
                    <a:lnTo>
                      <a:pt x="5971" y="1044"/>
                    </a:lnTo>
                    <a:lnTo>
                      <a:pt x="5976" y="1049"/>
                    </a:lnTo>
                    <a:lnTo>
                      <a:pt x="5981" y="1050"/>
                    </a:lnTo>
                    <a:lnTo>
                      <a:pt x="5982" y="1050"/>
                    </a:lnTo>
                    <a:lnTo>
                      <a:pt x="5983" y="1048"/>
                    </a:lnTo>
                    <a:lnTo>
                      <a:pt x="5983" y="1048"/>
                    </a:lnTo>
                    <a:lnTo>
                      <a:pt x="5988" y="1040"/>
                    </a:lnTo>
                    <a:lnTo>
                      <a:pt x="5990" y="1033"/>
                    </a:lnTo>
                    <a:lnTo>
                      <a:pt x="5993" y="1027"/>
                    </a:lnTo>
                    <a:lnTo>
                      <a:pt x="5994" y="1020"/>
                    </a:lnTo>
                    <a:lnTo>
                      <a:pt x="5994" y="1012"/>
                    </a:lnTo>
                    <a:lnTo>
                      <a:pt x="5993" y="1003"/>
                    </a:lnTo>
                    <a:lnTo>
                      <a:pt x="5988" y="995"/>
                    </a:lnTo>
                    <a:lnTo>
                      <a:pt x="5988" y="995"/>
                    </a:lnTo>
                    <a:lnTo>
                      <a:pt x="5977" y="976"/>
                    </a:lnTo>
                    <a:lnTo>
                      <a:pt x="5967" y="959"/>
                    </a:lnTo>
                    <a:lnTo>
                      <a:pt x="5965" y="953"/>
                    </a:lnTo>
                    <a:lnTo>
                      <a:pt x="5965" y="948"/>
                    </a:lnTo>
                    <a:lnTo>
                      <a:pt x="5966" y="946"/>
                    </a:lnTo>
                    <a:lnTo>
                      <a:pt x="5967" y="945"/>
                    </a:lnTo>
                    <a:lnTo>
                      <a:pt x="5970" y="945"/>
                    </a:lnTo>
                    <a:lnTo>
                      <a:pt x="5973" y="944"/>
                    </a:lnTo>
                    <a:lnTo>
                      <a:pt x="5973" y="944"/>
                    </a:lnTo>
                    <a:lnTo>
                      <a:pt x="5986" y="945"/>
                    </a:lnTo>
                    <a:lnTo>
                      <a:pt x="5992" y="946"/>
                    </a:lnTo>
                    <a:lnTo>
                      <a:pt x="5993" y="946"/>
                    </a:lnTo>
                    <a:lnTo>
                      <a:pt x="5993" y="945"/>
                    </a:lnTo>
                    <a:lnTo>
                      <a:pt x="5988" y="940"/>
                    </a:lnTo>
                    <a:lnTo>
                      <a:pt x="5988" y="940"/>
                    </a:lnTo>
                    <a:lnTo>
                      <a:pt x="5979" y="933"/>
                    </a:lnTo>
                    <a:lnTo>
                      <a:pt x="5970" y="923"/>
                    </a:lnTo>
                    <a:lnTo>
                      <a:pt x="5966" y="918"/>
                    </a:lnTo>
                    <a:lnTo>
                      <a:pt x="5965" y="912"/>
                    </a:lnTo>
                    <a:lnTo>
                      <a:pt x="5965" y="907"/>
                    </a:lnTo>
                    <a:lnTo>
                      <a:pt x="5966" y="901"/>
                    </a:lnTo>
                    <a:lnTo>
                      <a:pt x="5966" y="901"/>
                    </a:lnTo>
                    <a:lnTo>
                      <a:pt x="5971" y="896"/>
                    </a:lnTo>
                    <a:lnTo>
                      <a:pt x="5976" y="893"/>
                    </a:lnTo>
                    <a:lnTo>
                      <a:pt x="5981" y="891"/>
                    </a:lnTo>
                    <a:lnTo>
                      <a:pt x="5986" y="891"/>
                    </a:lnTo>
                    <a:lnTo>
                      <a:pt x="5994" y="890"/>
                    </a:lnTo>
                    <a:lnTo>
                      <a:pt x="5995" y="889"/>
                    </a:lnTo>
                    <a:lnTo>
                      <a:pt x="5994" y="886"/>
                    </a:lnTo>
                    <a:lnTo>
                      <a:pt x="5994" y="886"/>
                    </a:lnTo>
                    <a:lnTo>
                      <a:pt x="5993" y="883"/>
                    </a:lnTo>
                    <a:lnTo>
                      <a:pt x="5992" y="883"/>
                    </a:lnTo>
                    <a:lnTo>
                      <a:pt x="5988" y="883"/>
                    </a:lnTo>
                    <a:lnTo>
                      <a:pt x="5986" y="882"/>
                    </a:lnTo>
                    <a:lnTo>
                      <a:pt x="5982" y="879"/>
                    </a:lnTo>
                    <a:lnTo>
                      <a:pt x="5977" y="874"/>
                    </a:lnTo>
                    <a:lnTo>
                      <a:pt x="5971" y="866"/>
                    </a:lnTo>
                    <a:lnTo>
                      <a:pt x="5971" y="866"/>
                    </a:lnTo>
                    <a:lnTo>
                      <a:pt x="5962" y="856"/>
                    </a:lnTo>
                    <a:lnTo>
                      <a:pt x="5954" y="848"/>
                    </a:lnTo>
                    <a:lnTo>
                      <a:pt x="5938" y="834"/>
                    </a:lnTo>
                    <a:lnTo>
                      <a:pt x="5933" y="829"/>
                    </a:lnTo>
                    <a:lnTo>
                      <a:pt x="5932" y="827"/>
                    </a:lnTo>
                    <a:lnTo>
                      <a:pt x="5933" y="826"/>
                    </a:lnTo>
                    <a:lnTo>
                      <a:pt x="5936" y="826"/>
                    </a:lnTo>
                    <a:lnTo>
                      <a:pt x="5943" y="827"/>
                    </a:lnTo>
                    <a:lnTo>
                      <a:pt x="5943" y="827"/>
                    </a:lnTo>
                    <a:lnTo>
                      <a:pt x="5964" y="831"/>
                    </a:lnTo>
                    <a:lnTo>
                      <a:pt x="5978" y="833"/>
                    </a:lnTo>
                    <a:lnTo>
                      <a:pt x="5983" y="832"/>
                    </a:lnTo>
                    <a:lnTo>
                      <a:pt x="5984" y="831"/>
                    </a:lnTo>
                    <a:lnTo>
                      <a:pt x="5983" y="828"/>
                    </a:lnTo>
                    <a:lnTo>
                      <a:pt x="5978" y="823"/>
                    </a:lnTo>
                    <a:lnTo>
                      <a:pt x="5978" y="823"/>
                    </a:lnTo>
                    <a:lnTo>
                      <a:pt x="5971" y="818"/>
                    </a:lnTo>
                    <a:lnTo>
                      <a:pt x="5965" y="815"/>
                    </a:lnTo>
                    <a:lnTo>
                      <a:pt x="5953" y="810"/>
                    </a:lnTo>
                    <a:lnTo>
                      <a:pt x="5941" y="805"/>
                    </a:lnTo>
                    <a:lnTo>
                      <a:pt x="5935" y="801"/>
                    </a:lnTo>
                    <a:lnTo>
                      <a:pt x="5929" y="798"/>
                    </a:lnTo>
                    <a:lnTo>
                      <a:pt x="5929" y="798"/>
                    </a:lnTo>
                    <a:lnTo>
                      <a:pt x="5920" y="788"/>
                    </a:lnTo>
                    <a:lnTo>
                      <a:pt x="5915" y="781"/>
                    </a:lnTo>
                    <a:lnTo>
                      <a:pt x="5912" y="775"/>
                    </a:lnTo>
                    <a:lnTo>
                      <a:pt x="5909" y="767"/>
                    </a:lnTo>
                    <a:lnTo>
                      <a:pt x="5909" y="767"/>
                    </a:lnTo>
                    <a:lnTo>
                      <a:pt x="5907" y="765"/>
                    </a:lnTo>
                    <a:lnTo>
                      <a:pt x="5904" y="763"/>
                    </a:lnTo>
                    <a:lnTo>
                      <a:pt x="5897" y="759"/>
                    </a:lnTo>
                    <a:lnTo>
                      <a:pt x="5888" y="756"/>
                    </a:lnTo>
                    <a:lnTo>
                      <a:pt x="5880" y="753"/>
                    </a:lnTo>
                    <a:lnTo>
                      <a:pt x="5880" y="753"/>
                    </a:lnTo>
                    <a:lnTo>
                      <a:pt x="5842" y="729"/>
                    </a:lnTo>
                    <a:lnTo>
                      <a:pt x="5842" y="729"/>
                    </a:lnTo>
                    <a:lnTo>
                      <a:pt x="5841" y="727"/>
                    </a:lnTo>
                    <a:lnTo>
                      <a:pt x="5841" y="726"/>
                    </a:lnTo>
                    <a:lnTo>
                      <a:pt x="5844" y="724"/>
                    </a:lnTo>
                    <a:lnTo>
                      <a:pt x="5845" y="721"/>
                    </a:lnTo>
                    <a:lnTo>
                      <a:pt x="5844" y="718"/>
                    </a:lnTo>
                    <a:lnTo>
                      <a:pt x="5841" y="711"/>
                    </a:lnTo>
                    <a:lnTo>
                      <a:pt x="5835" y="703"/>
                    </a:lnTo>
                    <a:lnTo>
                      <a:pt x="5835" y="703"/>
                    </a:lnTo>
                    <a:lnTo>
                      <a:pt x="5822" y="686"/>
                    </a:lnTo>
                    <a:lnTo>
                      <a:pt x="5817" y="679"/>
                    </a:lnTo>
                    <a:lnTo>
                      <a:pt x="5814" y="673"/>
                    </a:lnTo>
                    <a:lnTo>
                      <a:pt x="5813" y="668"/>
                    </a:lnTo>
                    <a:lnTo>
                      <a:pt x="5814" y="667"/>
                    </a:lnTo>
                    <a:lnTo>
                      <a:pt x="5816" y="664"/>
                    </a:lnTo>
                    <a:lnTo>
                      <a:pt x="5822" y="663"/>
                    </a:lnTo>
                    <a:lnTo>
                      <a:pt x="5830" y="664"/>
                    </a:lnTo>
                    <a:lnTo>
                      <a:pt x="5830" y="664"/>
                    </a:lnTo>
                    <a:lnTo>
                      <a:pt x="5840" y="664"/>
                    </a:lnTo>
                    <a:lnTo>
                      <a:pt x="5846" y="663"/>
                    </a:lnTo>
                    <a:lnTo>
                      <a:pt x="5851" y="659"/>
                    </a:lnTo>
                    <a:lnTo>
                      <a:pt x="5854" y="656"/>
                    </a:lnTo>
                    <a:lnTo>
                      <a:pt x="5858" y="652"/>
                    </a:lnTo>
                    <a:lnTo>
                      <a:pt x="5862" y="651"/>
                    </a:lnTo>
                    <a:lnTo>
                      <a:pt x="5867" y="651"/>
                    </a:lnTo>
                    <a:lnTo>
                      <a:pt x="5875" y="654"/>
                    </a:lnTo>
                    <a:lnTo>
                      <a:pt x="5875" y="654"/>
                    </a:lnTo>
                    <a:lnTo>
                      <a:pt x="5882" y="658"/>
                    </a:lnTo>
                    <a:lnTo>
                      <a:pt x="5888" y="659"/>
                    </a:lnTo>
                    <a:lnTo>
                      <a:pt x="5893" y="658"/>
                    </a:lnTo>
                    <a:lnTo>
                      <a:pt x="5897" y="657"/>
                    </a:lnTo>
                    <a:lnTo>
                      <a:pt x="5903" y="651"/>
                    </a:lnTo>
                    <a:lnTo>
                      <a:pt x="5908" y="650"/>
                    </a:lnTo>
                    <a:lnTo>
                      <a:pt x="5914" y="650"/>
                    </a:lnTo>
                    <a:lnTo>
                      <a:pt x="5914" y="650"/>
                    </a:lnTo>
                    <a:lnTo>
                      <a:pt x="5956" y="654"/>
                    </a:lnTo>
                    <a:lnTo>
                      <a:pt x="5979" y="658"/>
                    </a:lnTo>
                    <a:lnTo>
                      <a:pt x="5998" y="659"/>
                    </a:lnTo>
                    <a:lnTo>
                      <a:pt x="5998" y="659"/>
                    </a:lnTo>
                    <a:lnTo>
                      <a:pt x="6007" y="659"/>
                    </a:lnTo>
                    <a:lnTo>
                      <a:pt x="6009" y="659"/>
                    </a:lnTo>
                    <a:lnTo>
                      <a:pt x="6010" y="659"/>
                    </a:lnTo>
                    <a:lnTo>
                      <a:pt x="6011" y="654"/>
                    </a:lnTo>
                    <a:lnTo>
                      <a:pt x="6013" y="651"/>
                    </a:lnTo>
                    <a:lnTo>
                      <a:pt x="6017" y="645"/>
                    </a:lnTo>
                    <a:lnTo>
                      <a:pt x="6017" y="645"/>
                    </a:lnTo>
                    <a:lnTo>
                      <a:pt x="6022" y="636"/>
                    </a:lnTo>
                    <a:lnTo>
                      <a:pt x="6027" y="626"/>
                    </a:lnTo>
                    <a:lnTo>
                      <a:pt x="6033" y="606"/>
                    </a:lnTo>
                    <a:lnTo>
                      <a:pt x="6037" y="597"/>
                    </a:lnTo>
                    <a:lnTo>
                      <a:pt x="6041" y="589"/>
                    </a:lnTo>
                    <a:lnTo>
                      <a:pt x="6047" y="583"/>
                    </a:lnTo>
                    <a:lnTo>
                      <a:pt x="6051" y="580"/>
                    </a:lnTo>
                    <a:lnTo>
                      <a:pt x="6055" y="579"/>
                    </a:lnTo>
                    <a:lnTo>
                      <a:pt x="6055" y="579"/>
                    </a:lnTo>
                    <a:lnTo>
                      <a:pt x="6063" y="577"/>
                    </a:lnTo>
                    <a:lnTo>
                      <a:pt x="6069" y="574"/>
                    </a:lnTo>
                    <a:lnTo>
                      <a:pt x="6081" y="567"/>
                    </a:lnTo>
                    <a:lnTo>
                      <a:pt x="6087" y="564"/>
                    </a:lnTo>
                    <a:lnTo>
                      <a:pt x="6094" y="562"/>
                    </a:lnTo>
                    <a:lnTo>
                      <a:pt x="6102" y="561"/>
                    </a:lnTo>
                    <a:lnTo>
                      <a:pt x="6113" y="562"/>
                    </a:lnTo>
                    <a:lnTo>
                      <a:pt x="6113" y="562"/>
                    </a:lnTo>
                    <a:lnTo>
                      <a:pt x="6124" y="564"/>
                    </a:lnTo>
                    <a:lnTo>
                      <a:pt x="6135" y="567"/>
                    </a:lnTo>
                    <a:lnTo>
                      <a:pt x="6153" y="574"/>
                    </a:lnTo>
                    <a:lnTo>
                      <a:pt x="6160" y="577"/>
                    </a:lnTo>
                    <a:lnTo>
                      <a:pt x="6165" y="578"/>
                    </a:lnTo>
                    <a:lnTo>
                      <a:pt x="6169" y="578"/>
                    </a:lnTo>
                    <a:lnTo>
                      <a:pt x="6170" y="577"/>
                    </a:lnTo>
                    <a:lnTo>
                      <a:pt x="6170" y="575"/>
                    </a:lnTo>
                    <a:lnTo>
                      <a:pt x="6170" y="575"/>
                    </a:lnTo>
                    <a:lnTo>
                      <a:pt x="6169" y="571"/>
                    </a:lnTo>
                    <a:lnTo>
                      <a:pt x="6166" y="566"/>
                    </a:lnTo>
                    <a:lnTo>
                      <a:pt x="6163" y="561"/>
                    </a:lnTo>
                    <a:lnTo>
                      <a:pt x="6157" y="555"/>
                    </a:lnTo>
                    <a:lnTo>
                      <a:pt x="6151" y="550"/>
                    </a:lnTo>
                    <a:lnTo>
                      <a:pt x="6143" y="545"/>
                    </a:lnTo>
                    <a:lnTo>
                      <a:pt x="6135" y="540"/>
                    </a:lnTo>
                    <a:lnTo>
                      <a:pt x="6126" y="535"/>
                    </a:lnTo>
                    <a:lnTo>
                      <a:pt x="6126" y="535"/>
                    </a:lnTo>
                    <a:close/>
                    <a:moveTo>
                      <a:pt x="2157" y="1462"/>
                    </a:moveTo>
                    <a:lnTo>
                      <a:pt x="2157" y="1462"/>
                    </a:lnTo>
                    <a:lnTo>
                      <a:pt x="2152" y="1468"/>
                    </a:lnTo>
                    <a:lnTo>
                      <a:pt x="2145" y="1476"/>
                    </a:lnTo>
                    <a:lnTo>
                      <a:pt x="2140" y="1479"/>
                    </a:lnTo>
                    <a:lnTo>
                      <a:pt x="2134" y="1482"/>
                    </a:lnTo>
                    <a:lnTo>
                      <a:pt x="2126" y="1483"/>
                    </a:lnTo>
                    <a:lnTo>
                      <a:pt x="2118" y="1483"/>
                    </a:lnTo>
                    <a:lnTo>
                      <a:pt x="2118" y="1483"/>
                    </a:lnTo>
                    <a:lnTo>
                      <a:pt x="2107" y="1482"/>
                    </a:lnTo>
                    <a:lnTo>
                      <a:pt x="2095" y="1482"/>
                    </a:lnTo>
                    <a:lnTo>
                      <a:pt x="2068" y="1484"/>
                    </a:lnTo>
                    <a:lnTo>
                      <a:pt x="2038" y="1488"/>
                    </a:lnTo>
                    <a:lnTo>
                      <a:pt x="2038" y="1488"/>
                    </a:lnTo>
                    <a:lnTo>
                      <a:pt x="2021" y="1482"/>
                    </a:lnTo>
                    <a:lnTo>
                      <a:pt x="1984" y="1467"/>
                    </a:lnTo>
                    <a:lnTo>
                      <a:pt x="1984" y="1467"/>
                    </a:lnTo>
                    <a:lnTo>
                      <a:pt x="1969" y="1461"/>
                    </a:lnTo>
                    <a:lnTo>
                      <a:pt x="1954" y="1454"/>
                    </a:lnTo>
                    <a:lnTo>
                      <a:pt x="1925" y="1438"/>
                    </a:lnTo>
                    <a:lnTo>
                      <a:pt x="1925" y="1438"/>
                    </a:lnTo>
                    <a:lnTo>
                      <a:pt x="1918" y="1434"/>
                    </a:lnTo>
                    <a:lnTo>
                      <a:pt x="1912" y="1432"/>
                    </a:lnTo>
                    <a:lnTo>
                      <a:pt x="1908" y="1432"/>
                    </a:lnTo>
                    <a:lnTo>
                      <a:pt x="1903" y="1433"/>
                    </a:lnTo>
                    <a:lnTo>
                      <a:pt x="1895" y="1437"/>
                    </a:lnTo>
                    <a:lnTo>
                      <a:pt x="1887" y="1438"/>
                    </a:lnTo>
                    <a:lnTo>
                      <a:pt x="1879" y="1438"/>
                    </a:lnTo>
                    <a:lnTo>
                      <a:pt x="1879" y="1438"/>
                    </a:lnTo>
                    <a:lnTo>
                      <a:pt x="1862" y="1439"/>
                    </a:lnTo>
                    <a:lnTo>
                      <a:pt x="1848" y="1442"/>
                    </a:lnTo>
                    <a:lnTo>
                      <a:pt x="1838" y="1448"/>
                    </a:lnTo>
                    <a:lnTo>
                      <a:pt x="1825" y="1455"/>
                    </a:lnTo>
                    <a:lnTo>
                      <a:pt x="1825" y="1455"/>
                    </a:lnTo>
                    <a:lnTo>
                      <a:pt x="1817" y="1462"/>
                    </a:lnTo>
                    <a:lnTo>
                      <a:pt x="1813" y="1466"/>
                    </a:lnTo>
                    <a:lnTo>
                      <a:pt x="1807" y="1470"/>
                    </a:lnTo>
                    <a:lnTo>
                      <a:pt x="1794" y="1476"/>
                    </a:lnTo>
                    <a:lnTo>
                      <a:pt x="1794" y="1476"/>
                    </a:lnTo>
                    <a:lnTo>
                      <a:pt x="1785" y="1478"/>
                    </a:lnTo>
                    <a:lnTo>
                      <a:pt x="1777" y="1479"/>
                    </a:lnTo>
                    <a:lnTo>
                      <a:pt x="1770" y="1479"/>
                    </a:lnTo>
                    <a:lnTo>
                      <a:pt x="1761" y="1479"/>
                    </a:lnTo>
                    <a:lnTo>
                      <a:pt x="1747" y="1477"/>
                    </a:lnTo>
                    <a:lnTo>
                      <a:pt x="1731" y="1476"/>
                    </a:lnTo>
                    <a:lnTo>
                      <a:pt x="1731" y="1476"/>
                    </a:lnTo>
                    <a:lnTo>
                      <a:pt x="1723" y="1475"/>
                    </a:lnTo>
                    <a:lnTo>
                      <a:pt x="1720" y="1476"/>
                    </a:lnTo>
                    <a:lnTo>
                      <a:pt x="1717" y="1477"/>
                    </a:lnTo>
                    <a:lnTo>
                      <a:pt x="1717" y="1479"/>
                    </a:lnTo>
                    <a:lnTo>
                      <a:pt x="1719" y="1482"/>
                    </a:lnTo>
                    <a:lnTo>
                      <a:pt x="1721" y="1485"/>
                    </a:lnTo>
                    <a:lnTo>
                      <a:pt x="1728" y="1493"/>
                    </a:lnTo>
                    <a:lnTo>
                      <a:pt x="1728" y="1493"/>
                    </a:lnTo>
                    <a:lnTo>
                      <a:pt x="1731" y="1495"/>
                    </a:lnTo>
                    <a:lnTo>
                      <a:pt x="1732" y="1498"/>
                    </a:lnTo>
                    <a:lnTo>
                      <a:pt x="1731" y="1499"/>
                    </a:lnTo>
                    <a:lnTo>
                      <a:pt x="1727" y="1500"/>
                    </a:lnTo>
                    <a:lnTo>
                      <a:pt x="1719" y="1502"/>
                    </a:lnTo>
                    <a:lnTo>
                      <a:pt x="1714" y="1504"/>
                    </a:lnTo>
                    <a:lnTo>
                      <a:pt x="1709" y="1507"/>
                    </a:lnTo>
                    <a:lnTo>
                      <a:pt x="1709" y="1507"/>
                    </a:lnTo>
                    <a:lnTo>
                      <a:pt x="1703" y="1510"/>
                    </a:lnTo>
                    <a:lnTo>
                      <a:pt x="1697" y="1511"/>
                    </a:lnTo>
                    <a:lnTo>
                      <a:pt x="1691" y="1510"/>
                    </a:lnTo>
                    <a:lnTo>
                      <a:pt x="1683" y="1509"/>
                    </a:lnTo>
                    <a:lnTo>
                      <a:pt x="1669" y="1506"/>
                    </a:lnTo>
                    <a:lnTo>
                      <a:pt x="1662" y="1506"/>
                    </a:lnTo>
                    <a:lnTo>
                      <a:pt x="1654" y="1507"/>
                    </a:lnTo>
                    <a:lnTo>
                      <a:pt x="1654" y="1507"/>
                    </a:lnTo>
                    <a:lnTo>
                      <a:pt x="1642" y="1510"/>
                    </a:lnTo>
                    <a:lnTo>
                      <a:pt x="1639" y="1509"/>
                    </a:lnTo>
                    <a:lnTo>
                      <a:pt x="1637" y="1509"/>
                    </a:lnTo>
                    <a:lnTo>
                      <a:pt x="1636" y="1507"/>
                    </a:lnTo>
                    <a:lnTo>
                      <a:pt x="1637" y="1505"/>
                    </a:lnTo>
                    <a:lnTo>
                      <a:pt x="1640" y="1502"/>
                    </a:lnTo>
                    <a:lnTo>
                      <a:pt x="1645" y="1500"/>
                    </a:lnTo>
                    <a:lnTo>
                      <a:pt x="1645" y="1500"/>
                    </a:lnTo>
                    <a:lnTo>
                      <a:pt x="1653" y="1495"/>
                    </a:lnTo>
                    <a:lnTo>
                      <a:pt x="1660" y="1492"/>
                    </a:lnTo>
                    <a:lnTo>
                      <a:pt x="1664" y="1489"/>
                    </a:lnTo>
                    <a:lnTo>
                      <a:pt x="1669" y="1488"/>
                    </a:lnTo>
                    <a:lnTo>
                      <a:pt x="1676" y="1488"/>
                    </a:lnTo>
                    <a:lnTo>
                      <a:pt x="1685" y="1488"/>
                    </a:lnTo>
                    <a:lnTo>
                      <a:pt x="1685" y="1488"/>
                    </a:lnTo>
                    <a:lnTo>
                      <a:pt x="1698" y="1487"/>
                    </a:lnTo>
                    <a:lnTo>
                      <a:pt x="1703" y="1485"/>
                    </a:lnTo>
                    <a:lnTo>
                      <a:pt x="1705" y="1484"/>
                    </a:lnTo>
                    <a:lnTo>
                      <a:pt x="1709" y="1479"/>
                    </a:lnTo>
                    <a:lnTo>
                      <a:pt x="1714" y="1472"/>
                    </a:lnTo>
                    <a:lnTo>
                      <a:pt x="1714" y="1472"/>
                    </a:lnTo>
                    <a:lnTo>
                      <a:pt x="1716" y="1470"/>
                    </a:lnTo>
                    <a:lnTo>
                      <a:pt x="1715" y="1467"/>
                    </a:lnTo>
                    <a:lnTo>
                      <a:pt x="1714" y="1465"/>
                    </a:lnTo>
                    <a:lnTo>
                      <a:pt x="1710" y="1462"/>
                    </a:lnTo>
                    <a:lnTo>
                      <a:pt x="1700" y="1460"/>
                    </a:lnTo>
                    <a:lnTo>
                      <a:pt x="1691" y="1455"/>
                    </a:lnTo>
                    <a:lnTo>
                      <a:pt x="1691" y="1455"/>
                    </a:lnTo>
                    <a:lnTo>
                      <a:pt x="1682" y="1450"/>
                    </a:lnTo>
                    <a:lnTo>
                      <a:pt x="1674" y="1444"/>
                    </a:lnTo>
                    <a:lnTo>
                      <a:pt x="1670" y="1440"/>
                    </a:lnTo>
                    <a:lnTo>
                      <a:pt x="1668" y="1436"/>
                    </a:lnTo>
                    <a:lnTo>
                      <a:pt x="1665" y="1430"/>
                    </a:lnTo>
                    <a:lnTo>
                      <a:pt x="1664" y="1423"/>
                    </a:lnTo>
                    <a:lnTo>
                      <a:pt x="1664" y="1423"/>
                    </a:lnTo>
                    <a:lnTo>
                      <a:pt x="1663" y="1413"/>
                    </a:lnTo>
                    <a:lnTo>
                      <a:pt x="1663" y="1406"/>
                    </a:lnTo>
                    <a:lnTo>
                      <a:pt x="1664" y="1399"/>
                    </a:lnTo>
                    <a:lnTo>
                      <a:pt x="1669" y="1387"/>
                    </a:lnTo>
                    <a:lnTo>
                      <a:pt x="1669" y="1387"/>
                    </a:lnTo>
                    <a:lnTo>
                      <a:pt x="1675" y="1376"/>
                    </a:lnTo>
                    <a:lnTo>
                      <a:pt x="1677" y="1375"/>
                    </a:lnTo>
                    <a:lnTo>
                      <a:pt x="1679" y="1374"/>
                    </a:lnTo>
                    <a:lnTo>
                      <a:pt x="1682" y="1372"/>
                    </a:lnTo>
                    <a:lnTo>
                      <a:pt x="1685" y="1371"/>
                    </a:lnTo>
                    <a:lnTo>
                      <a:pt x="1687" y="1369"/>
                    </a:lnTo>
                    <a:lnTo>
                      <a:pt x="1687" y="1369"/>
                    </a:lnTo>
                    <a:lnTo>
                      <a:pt x="1689" y="1365"/>
                    </a:lnTo>
                    <a:lnTo>
                      <a:pt x="1691" y="1363"/>
                    </a:lnTo>
                    <a:lnTo>
                      <a:pt x="1692" y="1359"/>
                    </a:lnTo>
                    <a:lnTo>
                      <a:pt x="1692" y="1355"/>
                    </a:lnTo>
                    <a:lnTo>
                      <a:pt x="1687" y="1335"/>
                    </a:lnTo>
                    <a:lnTo>
                      <a:pt x="1687" y="1335"/>
                    </a:lnTo>
                    <a:lnTo>
                      <a:pt x="1687" y="1324"/>
                    </a:lnTo>
                    <a:lnTo>
                      <a:pt x="1687" y="1321"/>
                    </a:lnTo>
                    <a:lnTo>
                      <a:pt x="1688" y="1319"/>
                    </a:lnTo>
                    <a:lnTo>
                      <a:pt x="1693" y="1317"/>
                    </a:lnTo>
                    <a:lnTo>
                      <a:pt x="1702" y="1313"/>
                    </a:lnTo>
                    <a:lnTo>
                      <a:pt x="1702" y="1313"/>
                    </a:lnTo>
                    <a:lnTo>
                      <a:pt x="1709" y="1309"/>
                    </a:lnTo>
                    <a:lnTo>
                      <a:pt x="1713" y="1304"/>
                    </a:lnTo>
                    <a:lnTo>
                      <a:pt x="1714" y="1300"/>
                    </a:lnTo>
                    <a:lnTo>
                      <a:pt x="1714" y="1290"/>
                    </a:lnTo>
                    <a:lnTo>
                      <a:pt x="1714" y="1290"/>
                    </a:lnTo>
                    <a:lnTo>
                      <a:pt x="1714" y="1285"/>
                    </a:lnTo>
                    <a:lnTo>
                      <a:pt x="1715" y="1281"/>
                    </a:lnTo>
                    <a:lnTo>
                      <a:pt x="1717" y="1279"/>
                    </a:lnTo>
                    <a:lnTo>
                      <a:pt x="1720" y="1276"/>
                    </a:lnTo>
                    <a:lnTo>
                      <a:pt x="1727" y="1272"/>
                    </a:lnTo>
                    <a:lnTo>
                      <a:pt x="1730" y="1267"/>
                    </a:lnTo>
                    <a:lnTo>
                      <a:pt x="1733" y="1261"/>
                    </a:lnTo>
                    <a:lnTo>
                      <a:pt x="1733" y="1261"/>
                    </a:lnTo>
                    <a:lnTo>
                      <a:pt x="1739" y="1250"/>
                    </a:lnTo>
                    <a:lnTo>
                      <a:pt x="1742" y="1246"/>
                    </a:lnTo>
                    <a:lnTo>
                      <a:pt x="1744" y="1245"/>
                    </a:lnTo>
                    <a:lnTo>
                      <a:pt x="1751" y="1241"/>
                    </a:lnTo>
                    <a:lnTo>
                      <a:pt x="1764" y="1236"/>
                    </a:lnTo>
                    <a:lnTo>
                      <a:pt x="1764" y="1236"/>
                    </a:lnTo>
                    <a:lnTo>
                      <a:pt x="1772" y="1232"/>
                    </a:lnTo>
                    <a:lnTo>
                      <a:pt x="1774" y="1230"/>
                    </a:lnTo>
                    <a:lnTo>
                      <a:pt x="1776" y="1232"/>
                    </a:lnTo>
                    <a:lnTo>
                      <a:pt x="1778" y="1235"/>
                    </a:lnTo>
                    <a:lnTo>
                      <a:pt x="1782" y="1238"/>
                    </a:lnTo>
                    <a:lnTo>
                      <a:pt x="1788" y="1241"/>
                    </a:lnTo>
                    <a:lnTo>
                      <a:pt x="1788" y="1241"/>
                    </a:lnTo>
                    <a:lnTo>
                      <a:pt x="1796" y="1246"/>
                    </a:lnTo>
                    <a:lnTo>
                      <a:pt x="1797" y="1247"/>
                    </a:lnTo>
                    <a:lnTo>
                      <a:pt x="1797" y="1249"/>
                    </a:lnTo>
                    <a:lnTo>
                      <a:pt x="1796" y="1250"/>
                    </a:lnTo>
                    <a:lnTo>
                      <a:pt x="1797" y="1251"/>
                    </a:lnTo>
                    <a:lnTo>
                      <a:pt x="1799" y="1252"/>
                    </a:lnTo>
                    <a:lnTo>
                      <a:pt x="1804" y="1256"/>
                    </a:lnTo>
                    <a:lnTo>
                      <a:pt x="1804" y="1256"/>
                    </a:lnTo>
                    <a:lnTo>
                      <a:pt x="1808" y="1258"/>
                    </a:lnTo>
                    <a:lnTo>
                      <a:pt x="1813" y="1259"/>
                    </a:lnTo>
                    <a:lnTo>
                      <a:pt x="1821" y="1261"/>
                    </a:lnTo>
                    <a:lnTo>
                      <a:pt x="1828" y="1262"/>
                    </a:lnTo>
                    <a:lnTo>
                      <a:pt x="1833" y="1263"/>
                    </a:lnTo>
                    <a:lnTo>
                      <a:pt x="1839" y="1266"/>
                    </a:lnTo>
                    <a:lnTo>
                      <a:pt x="1839" y="1266"/>
                    </a:lnTo>
                    <a:lnTo>
                      <a:pt x="1842" y="1269"/>
                    </a:lnTo>
                    <a:lnTo>
                      <a:pt x="1844" y="1273"/>
                    </a:lnTo>
                    <a:lnTo>
                      <a:pt x="1844" y="1276"/>
                    </a:lnTo>
                    <a:lnTo>
                      <a:pt x="1840" y="1279"/>
                    </a:lnTo>
                    <a:lnTo>
                      <a:pt x="1835" y="1281"/>
                    </a:lnTo>
                    <a:lnTo>
                      <a:pt x="1830" y="1283"/>
                    </a:lnTo>
                    <a:lnTo>
                      <a:pt x="1819" y="1285"/>
                    </a:lnTo>
                    <a:lnTo>
                      <a:pt x="1819" y="1285"/>
                    </a:lnTo>
                    <a:lnTo>
                      <a:pt x="1816" y="1286"/>
                    </a:lnTo>
                    <a:lnTo>
                      <a:pt x="1814" y="1289"/>
                    </a:lnTo>
                    <a:lnTo>
                      <a:pt x="1816" y="1291"/>
                    </a:lnTo>
                    <a:lnTo>
                      <a:pt x="1819" y="1293"/>
                    </a:lnTo>
                    <a:lnTo>
                      <a:pt x="1833" y="1301"/>
                    </a:lnTo>
                    <a:lnTo>
                      <a:pt x="1852" y="1310"/>
                    </a:lnTo>
                    <a:lnTo>
                      <a:pt x="1852" y="1310"/>
                    </a:lnTo>
                    <a:lnTo>
                      <a:pt x="1861" y="1314"/>
                    </a:lnTo>
                    <a:lnTo>
                      <a:pt x="1864" y="1318"/>
                    </a:lnTo>
                    <a:lnTo>
                      <a:pt x="1865" y="1320"/>
                    </a:lnTo>
                    <a:lnTo>
                      <a:pt x="1865" y="1323"/>
                    </a:lnTo>
                    <a:lnTo>
                      <a:pt x="1864" y="1324"/>
                    </a:lnTo>
                    <a:lnTo>
                      <a:pt x="1872" y="1324"/>
                    </a:lnTo>
                    <a:lnTo>
                      <a:pt x="1872" y="1324"/>
                    </a:lnTo>
                    <a:lnTo>
                      <a:pt x="1881" y="1324"/>
                    </a:lnTo>
                    <a:lnTo>
                      <a:pt x="1884" y="1324"/>
                    </a:lnTo>
                    <a:lnTo>
                      <a:pt x="1886" y="1321"/>
                    </a:lnTo>
                    <a:lnTo>
                      <a:pt x="1893" y="1315"/>
                    </a:lnTo>
                    <a:lnTo>
                      <a:pt x="1893" y="1315"/>
                    </a:lnTo>
                    <a:lnTo>
                      <a:pt x="1902" y="1308"/>
                    </a:lnTo>
                    <a:lnTo>
                      <a:pt x="1909" y="1306"/>
                    </a:lnTo>
                    <a:lnTo>
                      <a:pt x="1915" y="1306"/>
                    </a:lnTo>
                    <a:lnTo>
                      <a:pt x="1922" y="1307"/>
                    </a:lnTo>
                    <a:lnTo>
                      <a:pt x="1922" y="1307"/>
                    </a:lnTo>
                    <a:lnTo>
                      <a:pt x="1930" y="1307"/>
                    </a:lnTo>
                    <a:lnTo>
                      <a:pt x="1933" y="1306"/>
                    </a:lnTo>
                    <a:lnTo>
                      <a:pt x="1935" y="1304"/>
                    </a:lnTo>
                    <a:lnTo>
                      <a:pt x="1938" y="1300"/>
                    </a:lnTo>
                    <a:lnTo>
                      <a:pt x="1943" y="1290"/>
                    </a:lnTo>
                    <a:lnTo>
                      <a:pt x="1943" y="1290"/>
                    </a:lnTo>
                    <a:lnTo>
                      <a:pt x="1946" y="1286"/>
                    </a:lnTo>
                    <a:lnTo>
                      <a:pt x="1946" y="1285"/>
                    </a:lnTo>
                    <a:lnTo>
                      <a:pt x="1944" y="1284"/>
                    </a:lnTo>
                    <a:lnTo>
                      <a:pt x="1941" y="1284"/>
                    </a:lnTo>
                    <a:lnTo>
                      <a:pt x="1936" y="1285"/>
                    </a:lnTo>
                    <a:lnTo>
                      <a:pt x="1924" y="1289"/>
                    </a:lnTo>
                    <a:lnTo>
                      <a:pt x="1916" y="1290"/>
                    </a:lnTo>
                    <a:lnTo>
                      <a:pt x="1910" y="1290"/>
                    </a:lnTo>
                    <a:lnTo>
                      <a:pt x="1910" y="1290"/>
                    </a:lnTo>
                    <a:lnTo>
                      <a:pt x="1907" y="1290"/>
                    </a:lnTo>
                    <a:lnTo>
                      <a:pt x="1903" y="1289"/>
                    </a:lnTo>
                    <a:lnTo>
                      <a:pt x="1902" y="1285"/>
                    </a:lnTo>
                    <a:lnTo>
                      <a:pt x="1902" y="1281"/>
                    </a:lnTo>
                    <a:lnTo>
                      <a:pt x="1901" y="1269"/>
                    </a:lnTo>
                    <a:lnTo>
                      <a:pt x="1898" y="1261"/>
                    </a:lnTo>
                    <a:lnTo>
                      <a:pt x="1896" y="1251"/>
                    </a:lnTo>
                    <a:lnTo>
                      <a:pt x="1896" y="1251"/>
                    </a:lnTo>
                    <a:lnTo>
                      <a:pt x="1893" y="1242"/>
                    </a:lnTo>
                    <a:lnTo>
                      <a:pt x="1893" y="1236"/>
                    </a:lnTo>
                    <a:lnTo>
                      <a:pt x="1895" y="1235"/>
                    </a:lnTo>
                    <a:lnTo>
                      <a:pt x="1896" y="1234"/>
                    </a:lnTo>
                    <a:lnTo>
                      <a:pt x="1899" y="1234"/>
                    </a:lnTo>
                    <a:lnTo>
                      <a:pt x="1909" y="1236"/>
                    </a:lnTo>
                    <a:lnTo>
                      <a:pt x="1914" y="1238"/>
                    </a:lnTo>
                    <a:lnTo>
                      <a:pt x="1920" y="1236"/>
                    </a:lnTo>
                    <a:lnTo>
                      <a:pt x="1920" y="1236"/>
                    </a:lnTo>
                    <a:lnTo>
                      <a:pt x="1929" y="1234"/>
                    </a:lnTo>
                    <a:lnTo>
                      <a:pt x="1935" y="1233"/>
                    </a:lnTo>
                    <a:lnTo>
                      <a:pt x="1938" y="1233"/>
                    </a:lnTo>
                    <a:lnTo>
                      <a:pt x="1943" y="1235"/>
                    </a:lnTo>
                    <a:lnTo>
                      <a:pt x="1943" y="1235"/>
                    </a:lnTo>
                    <a:lnTo>
                      <a:pt x="1947" y="1236"/>
                    </a:lnTo>
                    <a:lnTo>
                      <a:pt x="1950" y="1235"/>
                    </a:lnTo>
                    <a:lnTo>
                      <a:pt x="1959" y="1230"/>
                    </a:lnTo>
                    <a:lnTo>
                      <a:pt x="1967" y="1224"/>
                    </a:lnTo>
                    <a:lnTo>
                      <a:pt x="1971" y="1223"/>
                    </a:lnTo>
                    <a:lnTo>
                      <a:pt x="1976" y="1222"/>
                    </a:lnTo>
                    <a:lnTo>
                      <a:pt x="1976" y="1222"/>
                    </a:lnTo>
                    <a:lnTo>
                      <a:pt x="1983" y="1222"/>
                    </a:lnTo>
                    <a:lnTo>
                      <a:pt x="1990" y="1218"/>
                    </a:lnTo>
                    <a:lnTo>
                      <a:pt x="2009" y="1211"/>
                    </a:lnTo>
                    <a:lnTo>
                      <a:pt x="2009" y="1211"/>
                    </a:lnTo>
                    <a:lnTo>
                      <a:pt x="2020" y="1208"/>
                    </a:lnTo>
                    <a:lnTo>
                      <a:pt x="2027" y="1208"/>
                    </a:lnTo>
                    <a:lnTo>
                      <a:pt x="2029" y="1210"/>
                    </a:lnTo>
                    <a:lnTo>
                      <a:pt x="2030" y="1211"/>
                    </a:lnTo>
                    <a:lnTo>
                      <a:pt x="2030" y="1213"/>
                    </a:lnTo>
                    <a:lnTo>
                      <a:pt x="2029" y="1216"/>
                    </a:lnTo>
                    <a:lnTo>
                      <a:pt x="2029" y="1216"/>
                    </a:lnTo>
                    <a:lnTo>
                      <a:pt x="2026" y="1222"/>
                    </a:lnTo>
                    <a:lnTo>
                      <a:pt x="2023" y="1223"/>
                    </a:lnTo>
                    <a:lnTo>
                      <a:pt x="2020" y="1225"/>
                    </a:lnTo>
                    <a:lnTo>
                      <a:pt x="2014" y="1232"/>
                    </a:lnTo>
                    <a:lnTo>
                      <a:pt x="2014" y="1232"/>
                    </a:lnTo>
                    <a:lnTo>
                      <a:pt x="2011" y="1234"/>
                    </a:lnTo>
                    <a:lnTo>
                      <a:pt x="2009" y="1235"/>
                    </a:lnTo>
                    <a:lnTo>
                      <a:pt x="2006" y="1235"/>
                    </a:lnTo>
                    <a:lnTo>
                      <a:pt x="2004" y="1235"/>
                    </a:lnTo>
                    <a:lnTo>
                      <a:pt x="1997" y="1233"/>
                    </a:lnTo>
                    <a:lnTo>
                      <a:pt x="1992" y="1232"/>
                    </a:lnTo>
                    <a:lnTo>
                      <a:pt x="1984" y="1232"/>
                    </a:lnTo>
                    <a:lnTo>
                      <a:pt x="1984" y="1232"/>
                    </a:lnTo>
                    <a:lnTo>
                      <a:pt x="1987" y="1235"/>
                    </a:lnTo>
                    <a:lnTo>
                      <a:pt x="1992" y="1239"/>
                    </a:lnTo>
                    <a:lnTo>
                      <a:pt x="1999" y="1246"/>
                    </a:lnTo>
                    <a:lnTo>
                      <a:pt x="1999" y="1246"/>
                    </a:lnTo>
                    <a:lnTo>
                      <a:pt x="2005" y="1252"/>
                    </a:lnTo>
                    <a:lnTo>
                      <a:pt x="2006" y="1253"/>
                    </a:lnTo>
                    <a:lnTo>
                      <a:pt x="2005" y="1255"/>
                    </a:lnTo>
                    <a:lnTo>
                      <a:pt x="2001" y="1256"/>
                    </a:lnTo>
                    <a:lnTo>
                      <a:pt x="1995" y="1256"/>
                    </a:lnTo>
                    <a:lnTo>
                      <a:pt x="1995" y="1256"/>
                    </a:lnTo>
                    <a:lnTo>
                      <a:pt x="1994" y="1256"/>
                    </a:lnTo>
                    <a:lnTo>
                      <a:pt x="1993" y="1257"/>
                    </a:lnTo>
                    <a:lnTo>
                      <a:pt x="1992" y="1261"/>
                    </a:lnTo>
                    <a:lnTo>
                      <a:pt x="1989" y="1273"/>
                    </a:lnTo>
                    <a:lnTo>
                      <a:pt x="1988" y="1279"/>
                    </a:lnTo>
                    <a:lnTo>
                      <a:pt x="1986" y="1285"/>
                    </a:lnTo>
                    <a:lnTo>
                      <a:pt x="1981" y="1289"/>
                    </a:lnTo>
                    <a:lnTo>
                      <a:pt x="1978" y="1290"/>
                    </a:lnTo>
                    <a:lnTo>
                      <a:pt x="1975" y="1290"/>
                    </a:lnTo>
                    <a:lnTo>
                      <a:pt x="1975" y="1290"/>
                    </a:lnTo>
                    <a:lnTo>
                      <a:pt x="1966" y="1290"/>
                    </a:lnTo>
                    <a:lnTo>
                      <a:pt x="1964" y="1291"/>
                    </a:lnTo>
                    <a:lnTo>
                      <a:pt x="1965" y="1292"/>
                    </a:lnTo>
                    <a:lnTo>
                      <a:pt x="1966" y="1296"/>
                    </a:lnTo>
                    <a:lnTo>
                      <a:pt x="1967" y="1298"/>
                    </a:lnTo>
                    <a:lnTo>
                      <a:pt x="1967" y="1302"/>
                    </a:lnTo>
                    <a:lnTo>
                      <a:pt x="1967" y="1302"/>
                    </a:lnTo>
                    <a:lnTo>
                      <a:pt x="1967" y="1307"/>
                    </a:lnTo>
                    <a:lnTo>
                      <a:pt x="1969" y="1309"/>
                    </a:lnTo>
                    <a:lnTo>
                      <a:pt x="1972" y="1312"/>
                    </a:lnTo>
                    <a:lnTo>
                      <a:pt x="1977" y="1314"/>
                    </a:lnTo>
                    <a:lnTo>
                      <a:pt x="1988" y="1317"/>
                    </a:lnTo>
                    <a:lnTo>
                      <a:pt x="1999" y="1320"/>
                    </a:lnTo>
                    <a:lnTo>
                      <a:pt x="1999" y="1320"/>
                    </a:lnTo>
                    <a:lnTo>
                      <a:pt x="2014" y="1326"/>
                    </a:lnTo>
                    <a:lnTo>
                      <a:pt x="2029" y="1335"/>
                    </a:lnTo>
                    <a:lnTo>
                      <a:pt x="2057" y="1349"/>
                    </a:lnTo>
                    <a:lnTo>
                      <a:pt x="2057" y="1349"/>
                    </a:lnTo>
                    <a:lnTo>
                      <a:pt x="2067" y="1355"/>
                    </a:lnTo>
                    <a:lnTo>
                      <a:pt x="2078" y="1364"/>
                    </a:lnTo>
                    <a:lnTo>
                      <a:pt x="2089" y="1372"/>
                    </a:lnTo>
                    <a:lnTo>
                      <a:pt x="2101" y="1382"/>
                    </a:lnTo>
                    <a:lnTo>
                      <a:pt x="2101" y="1382"/>
                    </a:lnTo>
                    <a:lnTo>
                      <a:pt x="2113" y="1389"/>
                    </a:lnTo>
                    <a:lnTo>
                      <a:pt x="2126" y="1396"/>
                    </a:lnTo>
                    <a:lnTo>
                      <a:pt x="2139" y="1402"/>
                    </a:lnTo>
                    <a:lnTo>
                      <a:pt x="2149" y="1409"/>
                    </a:lnTo>
                    <a:lnTo>
                      <a:pt x="2149" y="1409"/>
                    </a:lnTo>
                    <a:lnTo>
                      <a:pt x="2157" y="1415"/>
                    </a:lnTo>
                    <a:lnTo>
                      <a:pt x="2160" y="1421"/>
                    </a:lnTo>
                    <a:lnTo>
                      <a:pt x="2163" y="1428"/>
                    </a:lnTo>
                    <a:lnTo>
                      <a:pt x="2166" y="1438"/>
                    </a:lnTo>
                    <a:lnTo>
                      <a:pt x="2166" y="1438"/>
                    </a:lnTo>
                    <a:lnTo>
                      <a:pt x="2169" y="1443"/>
                    </a:lnTo>
                    <a:lnTo>
                      <a:pt x="2169" y="1448"/>
                    </a:lnTo>
                    <a:lnTo>
                      <a:pt x="2169" y="1451"/>
                    </a:lnTo>
                    <a:lnTo>
                      <a:pt x="2166" y="1454"/>
                    </a:lnTo>
                    <a:lnTo>
                      <a:pt x="2162" y="1459"/>
                    </a:lnTo>
                    <a:lnTo>
                      <a:pt x="2157" y="1462"/>
                    </a:lnTo>
                    <a:lnTo>
                      <a:pt x="2157" y="146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5" name="Freeform 214">
                <a:extLst>
                  <a:ext uri="{FF2B5EF4-FFF2-40B4-BE49-F238E27FC236}">
                    <a16:creationId xmlns:a16="http://schemas.microsoft.com/office/drawing/2014/main" id="{51828840-EEB2-455C-AE9D-0385D9892257}"/>
                  </a:ext>
                </a:extLst>
              </p:cNvPr>
              <p:cNvSpPr>
                <a:spLocks/>
              </p:cNvSpPr>
              <p:nvPr/>
            </p:nvSpPr>
            <p:spPr bwMode="auto">
              <a:xfrm>
                <a:off x="5449888" y="2776538"/>
                <a:ext cx="180975" cy="247650"/>
              </a:xfrm>
              <a:custGeom>
                <a:avLst/>
                <a:gdLst>
                  <a:gd name="T0" fmla="*/ 163 w 341"/>
                  <a:gd name="T1" fmla="*/ 116 h 469"/>
                  <a:gd name="T2" fmla="*/ 164 w 341"/>
                  <a:gd name="T3" fmla="*/ 110 h 469"/>
                  <a:gd name="T4" fmla="*/ 151 w 341"/>
                  <a:gd name="T5" fmla="*/ 96 h 469"/>
                  <a:gd name="T6" fmla="*/ 166 w 341"/>
                  <a:gd name="T7" fmla="*/ 77 h 469"/>
                  <a:gd name="T8" fmla="*/ 184 w 341"/>
                  <a:gd name="T9" fmla="*/ 76 h 469"/>
                  <a:gd name="T10" fmla="*/ 209 w 341"/>
                  <a:gd name="T11" fmla="*/ 84 h 469"/>
                  <a:gd name="T12" fmla="*/ 213 w 341"/>
                  <a:gd name="T13" fmla="*/ 60 h 469"/>
                  <a:gd name="T14" fmla="*/ 212 w 341"/>
                  <a:gd name="T15" fmla="*/ 32 h 469"/>
                  <a:gd name="T16" fmla="*/ 198 w 341"/>
                  <a:gd name="T17" fmla="*/ 9 h 469"/>
                  <a:gd name="T18" fmla="*/ 187 w 341"/>
                  <a:gd name="T19" fmla="*/ 3 h 469"/>
                  <a:gd name="T20" fmla="*/ 166 w 341"/>
                  <a:gd name="T21" fmla="*/ 6 h 469"/>
                  <a:gd name="T22" fmla="*/ 134 w 341"/>
                  <a:gd name="T23" fmla="*/ 0 h 469"/>
                  <a:gd name="T24" fmla="*/ 111 w 341"/>
                  <a:gd name="T25" fmla="*/ 16 h 469"/>
                  <a:gd name="T26" fmla="*/ 89 w 341"/>
                  <a:gd name="T27" fmla="*/ 27 h 469"/>
                  <a:gd name="T28" fmla="*/ 70 w 341"/>
                  <a:gd name="T29" fmla="*/ 38 h 469"/>
                  <a:gd name="T30" fmla="*/ 61 w 341"/>
                  <a:gd name="T31" fmla="*/ 50 h 469"/>
                  <a:gd name="T32" fmla="*/ 25 w 341"/>
                  <a:gd name="T33" fmla="*/ 72 h 469"/>
                  <a:gd name="T34" fmla="*/ 14 w 341"/>
                  <a:gd name="T35" fmla="*/ 93 h 469"/>
                  <a:gd name="T36" fmla="*/ 5 w 341"/>
                  <a:gd name="T37" fmla="*/ 117 h 469"/>
                  <a:gd name="T38" fmla="*/ 39 w 341"/>
                  <a:gd name="T39" fmla="*/ 141 h 469"/>
                  <a:gd name="T40" fmla="*/ 36 w 341"/>
                  <a:gd name="T41" fmla="*/ 157 h 469"/>
                  <a:gd name="T42" fmla="*/ 75 w 341"/>
                  <a:gd name="T43" fmla="*/ 209 h 469"/>
                  <a:gd name="T44" fmla="*/ 117 w 341"/>
                  <a:gd name="T45" fmla="*/ 246 h 469"/>
                  <a:gd name="T46" fmla="*/ 130 w 341"/>
                  <a:gd name="T47" fmla="*/ 271 h 469"/>
                  <a:gd name="T48" fmla="*/ 149 w 341"/>
                  <a:gd name="T49" fmla="*/ 287 h 469"/>
                  <a:gd name="T50" fmla="*/ 185 w 341"/>
                  <a:gd name="T51" fmla="*/ 304 h 469"/>
                  <a:gd name="T52" fmla="*/ 163 w 341"/>
                  <a:gd name="T53" fmla="*/ 300 h 469"/>
                  <a:gd name="T54" fmla="*/ 149 w 341"/>
                  <a:gd name="T55" fmla="*/ 304 h 469"/>
                  <a:gd name="T56" fmla="*/ 149 w 341"/>
                  <a:gd name="T57" fmla="*/ 336 h 469"/>
                  <a:gd name="T58" fmla="*/ 136 w 341"/>
                  <a:gd name="T59" fmla="*/ 354 h 469"/>
                  <a:gd name="T60" fmla="*/ 140 w 341"/>
                  <a:gd name="T61" fmla="*/ 395 h 469"/>
                  <a:gd name="T62" fmla="*/ 152 w 341"/>
                  <a:gd name="T63" fmla="*/ 415 h 469"/>
                  <a:gd name="T64" fmla="*/ 187 w 341"/>
                  <a:gd name="T65" fmla="*/ 427 h 469"/>
                  <a:gd name="T66" fmla="*/ 227 w 341"/>
                  <a:gd name="T67" fmla="*/ 453 h 469"/>
                  <a:gd name="T68" fmla="*/ 250 w 341"/>
                  <a:gd name="T69" fmla="*/ 469 h 469"/>
                  <a:gd name="T70" fmla="*/ 281 w 341"/>
                  <a:gd name="T71" fmla="*/ 460 h 469"/>
                  <a:gd name="T72" fmla="*/ 317 w 341"/>
                  <a:gd name="T73" fmla="*/ 452 h 469"/>
                  <a:gd name="T74" fmla="*/ 341 w 341"/>
                  <a:gd name="T75" fmla="*/ 458 h 469"/>
                  <a:gd name="T76" fmla="*/ 329 w 341"/>
                  <a:gd name="T77" fmla="*/ 416 h 469"/>
                  <a:gd name="T78" fmla="*/ 322 w 341"/>
                  <a:gd name="T79" fmla="*/ 381 h 469"/>
                  <a:gd name="T80" fmla="*/ 317 w 341"/>
                  <a:gd name="T81" fmla="*/ 356 h 469"/>
                  <a:gd name="T82" fmla="*/ 293 w 341"/>
                  <a:gd name="T83" fmla="*/ 340 h 469"/>
                  <a:gd name="T84" fmla="*/ 292 w 341"/>
                  <a:gd name="T85" fmla="*/ 325 h 469"/>
                  <a:gd name="T86" fmla="*/ 276 w 341"/>
                  <a:gd name="T87" fmla="*/ 309 h 469"/>
                  <a:gd name="T88" fmla="*/ 261 w 341"/>
                  <a:gd name="T89" fmla="*/ 265 h 469"/>
                  <a:gd name="T90" fmla="*/ 261 w 341"/>
                  <a:gd name="T91" fmla="*/ 268 h 469"/>
                  <a:gd name="T92" fmla="*/ 298 w 341"/>
                  <a:gd name="T93" fmla="*/ 280 h 469"/>
                  <a:gd name="T94" fmla="*/ 311 w 341"/>
                  <a:gd name="T95" fmla="*/ 280 h 469"/>
                  <a:gd name="T96" fmla="*/ 317 w 341"/>
                  <a:gd name="T97" fmla="*/ 262 h 469"/>
                  <a:gd name="T98" fmla="*/ 301 w 341"/>
                  <a:gd name="T99" fmla="*/ 243 h 469"/>
                  <a:gd name="T100" fmla="*/ 286 w 341"/>
                  <a:gd name="T101" fmla="*/ 225 h 469"/>
                  <a:gd name="T102" fmla="*/ 255 w 341"/>
                  <a:gd name="T103" fmla="*/ 220 h 469"/>
                  <a:gd name="T104" fmla="*/ 263 w 341"/>
                  <a:gd name="T105" fmla="*/ 246 h 469"/>
                  <a:gd name="T106" fmla="*/ 252 w 341"/>
                  <a:gd name="T107" fmla="*/ 249 h 469"/>
                  <a:gd name="T108" fmla="*/ 242 w 341"/>
                  <a:gd name="T109" fmla="*/ 240 h 469"/>
                  <a:gd name="T110" fmla="*/ 237 w 341"/>
                  <a:gd name="T111" fmla="*/ 220 h 469"/>
                  <a:gd name="T112" fmla="*/ 243 w 341"/>
                  <a:gd name="T113" fmla="*/ 198 h 469"/>
                  <a:gd name="T114" fmla="*/ 229 w 341"/>
                  <a:gd name="T115" fmla="*/ 193 h 469"/>
                  <a:gd name="T116" fmla="*/ 207 w 341"/>
                  <a:gd name="T117" fmla="*/ 186 h 469"/>
                  <a:gd name="T118" fmla="*/ 187 w 341"/>
                  <a:gd name="T119" fmla="*/ 169 h 469"/>
                  <a:gd name="T120" fmla="*/ 175 w 341"/>
                  <a:gd name="T121" fmla="*/ 144 h 469"/>
                  <a:gd name="T122" fmla="*/ 150 w 341"/>
                  <a:gd name="T123" fmla="*/ 128 h 469"/>
                  <a:gd name="T124" fmla="*/ 129 w 341"/>
                  <a:gd name="T125" fmla="*/ 107 h 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1" h="469">
                    <a:moveTo>
                      <a:pt x="134" y="107"/>
                    </a:moveTo>
                    <a:lnTo>
                      <a:pt x="134" y="107"/>
                    </a:lnTo>
                    <a:lnTo>
                      <a:pt x="145" y="111"/>
                    </a:lnTo>
                    <a:lnTo>
                      <a:pt x="158" y="114"/>
                    </a:lnTo>
                    <a:lnTo>
                      <a:pt x="163" y="116"/>
                    </a:lnTo>
                    <a:lnTo>
                      <a:pt x="168" y="116"/>
                    </a:lnTo>
                    <a:lnTo>
                      <a:pt x="169" y="114"/>
                    </a:lnTo>
                    <a:lnTo>
                      <a:pt x="168" y="112"/>
                    </a:lnTo>
                    <a:lnTo>
                      <a:pt x="168" y="112"/>
                    </a:lnTo>
                    <a:lnTo>
                      <a:pt x="164" y="110"/>
                    </a:lnTo>
                    <a:lnTo>
                      <a:pt x="161" y="107"/>
                    </a:lnTo>
                    <a:lnTo>
                      <a:pt x="153" y="105"/>
                    </a:lnTo>
                    <a:lnTo>
                      <a:pt x="151" y="102"/>
                    </a:lnTo>
                    <a:lnTo>
                      <a:pt x="150" y="100"/>
                    </a:lnTo>
                    <a:lnTo>
                      <a:pt x="151" y="96"/>
                    </a:lnTo>
                    <a:lnTo>
                      <a:pt x="153" y="93"/>
                    </a:lnTo>
                    <a:lnTo>
                      <a:pt x="153" y="93"/>
                    </a:lnTo>
                    <a:lnTo>
                      <a:pt x="159" y="83"/>
                    </a:lnTo>
                    <a:lnTo>
                      <a:pt x="162" y="79"/>
                    </a:lnTo>
                    <a:lnTo>
                      <a:pt x="166" y="77"/>
                    </a:lnTo>
                    <a:lnTo>
                      <a:pt x="169" y="74"/>
                    </a:lnTo>
                    <a:lnTo>
                      <a:pt x="173" y="74"/>
                    </a:lnTo>
                    <a:lnTo>
                      <a:pt x="178" y="74"/>
                    </a:lnTo>
                    <a:lnTo>
                      <a:pt x="184" y="76"/>
                    </a:lnTo>
                    <a:lnTo>
                      <a:pt x="184" y="76"/>
                    </a:lnTo>
                    <a:lnTo>
                      <a:pt x="190" y="78"/>
                    </a:lnTo>
                    <a:lnTo>
                      <a:pt x="196" y="80"/>
                    </a:lnTo>
                    <a:lnTo>
                      <a:pt x="204" y="84"/>
                    </a:lnTo>
                    <a:lnTo>
                      <a:pt x="207" y="85"/>
                    </a:lnTo>
                    <a:lnTo>
                      <a:pt x="209" y="84"/>
                    </a:lnTo>
                    <a:lnTo>
                      <a:pt x="210" y="80"/>
                    </a:lnTo>
                    <a:lnTo>
                      <a:pt x="210" y="76"/>
                    </a:lnTo>
                    <a:lnTo>
                      <a:pt x="210" y="76"/>
                    </a:lnTo>
                    <a:lnTo>
                      <a:pt x="210" y="66"/>
                    </a:lnTo>
                    <a:lnTo>
                      <a:pt x="213" y="60"/>
                    </a:lnTo>
                    <a:lnTo>
                      <a:pt x="213" y="54"/>
                    </a:lnTo>
                    <a:lnTo>
                      <a:pt x="212" y="44"/>
                    </a:lnTo>
                    <a:lnTo>
                      <a:pt x="212" y="44"/>
                    </a:lnTo>
                    <a:lnTo>
                      <a:pt x="212" y="37"/>
                    </a:lnTo>
                    <a:lnTo>
                      <a:pt x="212" y="32"/>
                    </a:lnTo>
                    <a:lnTo>
                      <a:pt x="212" y="22"/>
                    </a:lnTo>
                    <a:lnTo>
                      <a:pt x="212" y="19"/>
                    </a:lnTo>
                    <a:lnTo>
                      <a:pt x="209" y="15"/>
                    </a:lnTo>
                    <a:lnTo>
                      <a:pt x="206" y="11"/>
                    </a:lnTo>
                    <a:lnTo>
                      <a:pt x="198" y="9"/>
                    </a:lnTo>
                    <a:lnTo>
                      <a:pt x="198" y="9"/>
                    </a:lnTo>
                    <a:lnTo>
                      <a:pt x="192" y="8"/>
                    </a:lnTo>
                    <a:lnTo>
                      <a:pt x="190" y="5"/>
                    </a:lnTo>
                    <a:lnTo>
                      <a:pt x="189" y="4"/>
                    </a:lnTo>
                    <a:lnTo>
                      <a:pt x="187" y="3"/>
                    </a:lnTo>
                    <a:lnTo>
                      <a:pt x="187" y="2"/>
                    </a:lnTo>
                    <a:lnTo>
                      <a:pt x="186" y="2"/>
                    </a:lnTo>
                    <a:lnTo>
                      <a:pt x="178" y="3"/>
                    </a:lnTo>
                    <a:lnTo>
                      <a:pt x="178" y="3"/>
                    </a:lnTo>
                    <a:lnTo>
                      <a:pt x="166" y="6"/>
                    </a:lnTo>
                    <a:lnTo>
                      <a:pt x="163" y="5"/>
                    </a:lnTo>
                    <a:lnTo>
                      <a:pt x="153" y="3"/>
                    </a:lnTo>
                    <a:lnTo>
                      <a:pt x="153" y="3"/>
                    </a:lnTo>
                    <a:lnTo>
                      <a:pt x="141" y="2"/>
                    </a:lnTo>
                    <a:lnTo>
                      <a:pt x="134" y="0"/>
                    </a:lnTo>
                    <a:lnTo>
                      <a:pt x="127" y="3"/>
                    </a:lnTo>
                    <a:lnTo>
                      <a:pt x="118" y="9"/>
                    </a:lnTo>
                    <a:lnTo>
                      <a:pt x="118" y="9"/>
                    </a:lnTo>
                    <a:lnTo>
                      <a:pt x="112" y="14"/>
                    </a:lnTo>
                    <a:lnTo>
                      <a:pt x="111" y="16"/>
                    </a:lnTo>
                    <a:lnTo>
                      <a:pt x="108" y="19"/>
                    </a:lnTo>
                    <a:lnTo>
                      <a:pt x="99" y="23"/>
                    </a:lnTo>
                    <a:lnTo>
                      <a:pt x="99" y="23"/>
                    </a:lnTo>
                    <a:lnTo>
                      <a:pt x="93" y="26"/>
                    </a:lnTo>
                    <a:lnTo>
                      <a:pt x="89" y="27"/>
                    </a:lnTo>
                    <a:lnTo>
                      <a:pt x="84" y="27"/>
                    </a:lnTo>
                    <a:lnTo>
                      <a:pt x="82" y="27"/>
                    </a:lnTo>
                    <a:lnTo>
                      <a:pt x="79" y="28"/>
                    </a:lnTo>
                    <a:lnTo>
                      <a:pt x="70" y="38"/>
                    </a:lnTo>
                    <a:lnTo>
                      <a:pt x="70" y="38"/>
                    </a:lnTo>
                    <a:lnTo>
                      <a:pt x="64" y="44"/>
                    </a:lnTo>
                    <a:lnTo>
                      <a:pt x="61" y="48"/>
                    </a:lnTo>
                    <a:lnTo>
                      <a:pt x="61" y="49"/>
                    </a:lnTo>
                    <a:lnTo>
                      <a:pt x="61" y="50"/>
                    </a:lnTo>
                    <a:lnTo>
                      <a:pt x="61" y="50"/>
                    </a:lnTo>
                    <a:lnTo>
                      <a:pt x="60" y="51"/>
                    </a:lnTo>
                    <a:lnTo>
                      <a:pt x="50" y="57"/>
                    </a:lnTo>
                    <a:lnTo>
                      <a:pt x="50" y="57"/>
                    </a:lnTo>
                    <a:lnTo>
                      <a:pt x="27" y="70"/>
                    </a:lnTo>
                    <a:lnTo>
                      <a:pt x="25" y="72"/>
                    </a:lnTo>
                    <a:lnTo>
                      <a:pt x="24" y="74"/>
                    </a:lnTo>
                    <a:lnTo>
                      <a:pt x="20" y="82"/>
                    </a:lnTo>
                    <a:lnTo>
                      <a:pt x="20" y="82"/>
                    </a:lnTo>
                    <a:lnTo>
                      <a:pt x="17" y="88"/>
                    </a:lnTo>
                    <a:lnTo>
                      <a:pt x="14" y="93"/>
                    </a:lnTo>
                    <a:lnTo>
                      <a:pt x="5" y="104"/>
                    </a:lnTo>
                    <a:lnTo>
                      <a:pt x="2" y="107"/>
                    </a:lnTo>
                    <a:lnTo>
                      <a:pt x="0" y="111"/>
                    </a:lnTo>
                    <a:lnTo>
                      <a:pt x="2" y="114"/>
                    </a:lnTo>
                    <a:lnTo>
                      <a:pt x="5" y="117"/>
                    </a:lnTo>
                    <a:lnTo>
                      <a:pt x="5" y="117"/>
                    </a:lnTo>
                    <a:lnTo>
                      <a:pt x="11" y="119"/>
                    </a:lnTo>
                    <a:lnTo>
                      <a:pt x="17" y="123"/>
                    </a:lnTo>
                    <a:lnTo>
                      <a:pt x="28" y="130"/>
                    </a:lnTo>
                    <a:lnTo>
                      <a:pt x="39" y="141"/>
                    </a:lnTo>
                    <a:lnTo>
                      <a:pt x="39" y="141"/>
                    </a:lnTo>
                    <a:lnTo>
                      <a:pt x="38" y="144"/>
                    </a:lnTo>
                    <a:lnTo>
                      <a:pt x="37" y="147"/>
                    </a:lnTo>
                    <a:lnTo>
                      <a:pt x="36" y="151"/>
                    </a:lnTo>
                    <a:lnTo>
                      <a:pt x="36" y="157"/>
                    </a:lnTo>
                    <a:lnTo>
                      <a:pt x="38" y="163"/>
                    </a:lnTo>
                    <a:lnTo>
                      <a:pt x="42" y="172"/>
                    </a:lnTo>
                    <a:lnTo>
                      <a:pt x="50" y="181"/>
                    </a:lnTo>
                    <a:lnTo>
                      <a:pt x="50" y="181"/>
                    </a:lnTo>
                    <a:lnTo>
                      <a:pt x="75" y="209"/>
                    </a:lnTo>
                    <a:lnTo>
                      <a:pt x="89" y="225"/>
                    </a:lnTo>
                    <a:lnTo>
                      <a:pt x="89" y="225"/>
                    </a:lnTo>
                    <a:lnTo>
                      <a:pt x="98" y="232"/>
                    </a:lnTo>
                    <a:lnTo>
                      <a:pt x="108" y="240"/>
                    </a:lnTo>
                    <a:lnTo>
                      <a:pt x="117" y="246"/>
                    </a:lnTo>
                    <a:lnTo>
                      <a:pt x="119" y="249"/>
                    </a:lnTo>
                    <a:lnTo>
                      <a:pt x="121" y="252"/>
                    </a:lnTo>
                    <a:lnTo>
                      <a:pt x="121" y="252"/>
                    </a:lnTo>
                    <a:lnTo>
                      <a:pt x="124" y="260"/>
                    </a:lnTo>
                    <a:lnTo>
                      <a:pt x="130" y="271"/>
                    </a:lnTo>
                    <a:lnTo>
                      <a:pt x="134" y="276"/>
                    </a:lnTo>
                    <a:lnTo>
                      <a:pt x="138" y="281"/>
                    </a:lnTo>
                    <a:lnTo>
                      <a:pt x="142" y="285"/>
                    </a:lnTo>
                    <a:lnTo>
                      <a:pt x="149" y="287"/>
                    </a:lnTo>
                    <a:lnTo>
                      <a:pt x="149" y="287"/>
                    </a:lnTo>
                    <a:lnTo>
                      <a:pt x="162" y="291"/>
                    </a:lnTo>
                    <a:lnTo>
                      <a:pt x="178" y="298"/>
                    </a:lnTo>
                    <a:lnTo>
                      <a:pt x="183" y="300"/>
                    </a:lnTo>
                    <a:lnTo>
                      <a:pt x="185" y="303"/>
                    </a:lnTo>
                    <a:lnTo>
                      <a:pt x="185" y="304"/>
                    </a:lnTo>
                    <a:lnTo>
                      <a:pt x="184" y="304"/>
                    </a:lnTo>
                    <a:lnTo>
                      <a:pt x="178" y="304"/>
                    </a:lnTo>
                    <a:lnTo>
                      <a:pt x="178" y="304"/>
                    </a:lnTo>
                    <a:lnTo>
                      <a:pt x="169" y="303"/>
                    </a:lnTo>
                    <a:lnTo>
                      <a:pt x="163" y="300"/>
                    </a:lnTo>
                    <a:lnTo>
                      <a:pt x="155" y="296"/>
                    </a:lnTo>
                    <a:lnTo>
                      <a:pt x="151" y="294"/>
                    </a:lnTo>
                    <a:lnTo>
                      <a:pt x="150" y="296"/>
                    </a:lnTo>
                    <a:lnTo>
                      <a:pt x="149" y="298"/>
                    </a:lnTo>
                    <a:lnTo>
                      <a:pt x="149" y="304"/>
                    </a:lnTo>
                    <a:lnTo>
                      <a:pt x="149" y="304"/>
                    </a:lnTo>
                    <a:lnTo>
                      <a:pt x="149" y="315"/>
                    </a:lnTo>
                    <a:lnTo>
                      <a:pt x="150" y="322"/>
                    </a:lnTo>
                    <a:lnTo>
                      <a:pt x="150" y="328"/>
                    </a:lnTo>
                    <a:lnTo>
                      <a:pt x="149" y="336"/>
                    </a:lnTo>
                    <a:lnTo>
                      <a:pt x="149" y="336"/>
                    </a:lnTo>
                    <a:lnTo>
                      <a:pt x="146" y="340"/>
                    </a:lnTo>
                    <a:lnTo>
                      <a:pt x="145" y="344"/>
                    </a:lnTo>
                    <a:lnTo>
                      <a:pt x="139" y="351"/>
                    </a:lnTo>
                    <a:lnTo>
                      <a:pt x="136" y="354"/>
                    </a:lnTo>
                    <a:lnTo>
                      <a:pt x="135" y="359"/>
                    </a:lnTo>
                    <a:lnTo>
                      <a:pt x="134" y="364"/>
                    </a:lnTo>
                    <a:lnTo>
                      <a:pt x="135" y="370"/>
                    </a:lnTo>
                    <a:lnTo>
                      <a:pt x="135" y="370"/>
                    </a:lnTo>
                    <a:lnTo>
                      <a:pt x="140" y="395"/>
                    </a:lnTo>
                    <a:lnTo>
                      <a:pt x="144" y="406"/>
                    </a:lnTo>
                    <a:lnTo>
                      <a:pt x="145" y="410"/>
                    </a:lnTo>
                    <a:lnTo>
                      <a:pt x="149" y="412"/>
                    </a:lnTo>
                    <a:lnTo>
                      <a:pt x="149" y="412"/>
                    </a:lnTo>
                    <a:lnTo>
                      <a:pt x="152" y="415"/>
                    </a:lnTo>
                    <a:lnTo>
                      <a:pt x="156" y="416"/>
                    </a:lnTo>
                    <a:lnTo>
                      <a:pt x="164" y="418"/>
                    </a:lnTo>
                    <a:lnTo>
                      <a:pt x="175" y="421"/>
                    </a:lnTo>
                    <a:lnTo>
                      <a:pt x="181" y="423"/>
                    </a:lnTo>
                    <a:lnTo>
                      <a:pt x="187" y="427"/>
                    </a:lnTo>
                    <a:lnTo>
                      <a:pt x="187" y="427"/>
                    </a:lnTo>
                    <a:lnTo>
                      <a:pt x="198" y="435"/>
                    </a:lnTo>
                    <a:lnTo>
                      <a:pt x="206" y="441"/>
                    </a:lnTo>
                    <a:lnTo>
                      <a:pt x="214" y="446"/>
                    </a:lnTo>
                    <a:lnTo>
                      <a:pt x="227" y="453"/>
                    </a:lnTo>
                    <a:lnTo>
                      <a:pt x="227" y="453"/>
                    </a:lnTo>
                    <a:lnTo>
                      <a:pt x="235" y="457"/>
                    </a:lnTo>
                    <a:lnTo>
                      <a:pt x="240" y="462"/>
                    </a:lnTo>
                    <a:lnTo>
                      <a:pt x="247" y="468"/>
                    </a:lnTo>
                    <a:lnTo>
                      <a:pt x="250" y="469"/>
                    </a:lnTo>
                    <a:lnTo>
                      <a:pt x="254" y="469"/>
                    </a:lnTo>
                    <a:lnTo>
                      <a:pt x="259" y="469"/>
                    </a:lnTo>
                    <a:lnTo>
                      <a:pt x="266" y="467"/>
                    </a:lnTo>
                    <a:lnTo>
                      <a:pt x="266" y="467"/>
                    </a:lnTo>
                    <a:lnTo>
                      <a:pt x="281" y="460"/>
                    </a:lnTo>
                    <a:lnTo>
                      <a:pt x="293" y="455"/>
                    </a:lnTo>
                    <a:lnTo>
                      <a:pt x="299" y="452"/>
                    </a:lnTo>
                    <a:lnTo>
                      <a:pt x="305" y="451"/>
                    </a:lnTo>
                    <a:lnTo>
                      <a:pt x="311" y="451"/>
                    </a:lnTo>
                    <a:lnTo>
                      <a:pt x="317" y="452"/>
                    </a:lnTo>
                    <a:lnTo>
                      <a:pt x="317" y="452"/>
                    </a:lnTo>
                    <a:lnTo>
                      <a:pt x="329" y="457"/>
                    </a:lnTo>
                    <a:lnTo>
                      <a:pt x="338" y="461"/>
                    </a:lnTo>
                    <a:lnTo>
                      <a:pt x="340" y="461"/>
                    </a:lnTo>
                    <a:lnTo>
                      <a:pt x="341" y="458"/>
                    </a:lnTo>
                    <a:lnTo>
                      <a:pt x="341" y="455"/>
                    </a:lnTo>
                    <a:lnTo>
                      <a:pt x="340" y="447"/>
                    </a:lnTo>
                    <a:lnTo>
                      <a:pt x="340" y="447"/>
                    </a:lnTo>
                    <a:lnTo>
                      <a:pt x="335" y="430"/>
                    </a:lnTo>
                    <a:lnTo>
                      <a:pt x="329" y="416"/>
                    </a:lnTo>
                    <a:lnTo>
                      <a:pt x="324" y="401"/>
                    </a:lnTo>
                    <a:lnTo>
                      <a:pt x="322" y="394"/>
                    </a:lnTo>
                    <a:lnTo>
                      <a:pt x="322" y="387"/>
                    </a:lnTo>
                    <a:lnTo>
                      <a:pt x="322" y="387"/>
                    </a:lnTo>
                    <a:lnTo>
                      <a:pt x="322" y="381"/>
                    </a:lnTo>
                    <a:lnTo>
                      <a:pt x="322" y="375"/>
                    </a:lnTo>
                    <a:lnTo>
                      <a:pt x="323" y="366"/>
                    </a:lnTo>
                    <a:lnTo>
                      <a:pt x="322" y="364"/>
                    </a:lnTo>
                    <a:lnTo>
                      <a:pt x="321" y="360"/>
                    </a:lnTo>
                    <a:lnTo>
                      <a:pt x="317" y="356"/>
                    </a:lnTo>
                    <a:lnTo>
                      <a:pt x="311" y="354"/>
                    </a:lnTo>
                    <a:lnTo>
                      <a:pt x="311" y="354"/>
                    </a:lnTo>
                    <a:lnTo>
                      <a:pt x="299" y="347"/>
                    </a:lnTo>
                    <a:lnTo>
                      <a:pt x="295" y="343"/>
                    </a:lnTo>
                    <a:lnTo>
                      <a:pt x="293" y="340"/>
                    </a:lnTo>
                    <a:lnTo>
                      <a:pt x="292" y="338"/>
                    </a:lnTo>
                    <a:lnTo>
                      <a:pt x="291" y="334"/>
                    </a:lnTo>
                    <a:lnTo>
                      <a:pt x="291" y="328"/>
                    </a:lnTo>
                    <a:lnTo>
                      <a:pt x="291" y="328"/>
                    </a:lnTo>
                    <a:lnTo>
                      <a:pt x="292" y="325"/>
                    </a:lnTo>
                    <a:lnTo>
                      <a:pt x="292" y="322"/>
                    </a:lnTo>
                    <a:lnTo>
                      <a:pt x="289" y="320"/>
                    </a:lnTo>
                    <a:lnTo>
                      <a:pt x="281" y="314"/>
                    </a:lnTo>
                    <a:lnTo>
                      <a:pt x="281" y="314"/>
                    </a:lnTo>
                    <a:lnTo>
                      <a:pt x="276" y="309"/>
                    </a:lnTo>
                    <a:lnTo>
                      <a:pt x="272" y="302"/>
                    </a:lnTo>
                    <a:lnTo>
                      <a:pt x="269" y="294"/>
                    </a:lnTo>
                    <a:lnTo>
                      <a:pt x="266" y="286"/>
                    </a:lnTo>
                    <a:lnTo>
                      <a:pt x="263" y="271"/>
                    </a:lnTo>
                    <a:lnTo>
                      <a:pt x="261" y="265"/>
                    </a:lnTo>
                    <a:lnTo>
                      <a:pt x="261" y="265"/>
                    </a:lnTo>
                    <a:lnTo>
                      <a:pt x="260" y="265"/>
                    </a:lnTo>
                    <a:lnTo>
                      <a:pt x="258" y="266"/>
                    </a:lnTo>
                    <a:lnTo>
                      <a:pt x="258" y="266"/>
                    </a:lnTo>
                    <a:lnTo>
                      <a:pt x="261" y="268"/>
                    </a:lnTo>
                    <a:lnTo>
                      <a:pt x="275" y="270"/>
                    </a:lnTo>
                    <a:lnTo>
                      <a:pt x="275" y="270"/>
                    </a:lnTo>
                    <a:lnTo>
                      <a:pt x="284" y="272"/>
                    </a:lnTo>
                    <a:lnTo>
                      <a:pt x="292" y="276"/>
                    </a:lnTo>
                    <a:lnTo>
                      <a:pt x="298" y="280"/>
                    </a:lnTo>
                    <a:lnTo>
                      <a:pt x="303" y="283"/>
                    </a:lnTo>
                    <a:lnTo>
                      <a:pt x="306" y="286"/>
                    </a:lnTo>
                    <a:lnTo>
                      <a:pt x="309" y="287"/>
                    </a:lnTo>
                    <a:lnTo>
                      <a:pt x="310" y="285"/>
                    </a:lnTo>
                    <a:lnTo>
                      <a:pt x="311" y="280"/>
                    </a:lnTo>
                    <a:lnTo>
                      <a:pt x="311" y="280"/>
                    </a:lnTo>
                    <a:lnTo>
                      <a:pt x="311" y="272"/>
                    </a:lnTo>
                    <a:lnTo>
                      <a:pt x="314" y="269"/>
                    </a:lnTo>
                    <a:lnTo>
                      <a:pt x="317" y="263"/>
                    </a:lnTo>
                    <a:lnTo>
                      <a:pt x="317" y="262"/>
                    </a:lnTo>
                    <a:lnTo>
                      <a:pt x="317" y="259"/>
                    </a:lnTo>
                    <a:lnTo>
                      <a:pt x="315" y="257"/>
                    </a:lnTo>
                    <a:lnTo>
                      <a:pt x="311" y="252"/>
                    </a:lnTo>
                    <a:lnTo>
                      <a:pt x="311" y="252"/>
                    </a:lnTo>
                    <a:lnTo>
                      <a:pt x="301" y="243"/>
                    </a:lnTo>
                    <a:lnTo>
                      <a:pt x="297" y="236"/>
                    </a:lnTo>
                    <a:lnTo>
                      <a:pt x="292" y="230"/>
                    </a:lnTo>
                    <a:lnTo>
                      <a:pt x="289" y="227"/>
                    </a:lnTo>
                    <a:lnTo>
                      <a:pt x="286" y="225"/>
                    </a:lnTo>
                    <a:lnTo>
                      <a:pt x="286" y="225"/>
                    </a:lnTo>
                    <a:lnTo>
                      <a:pt x="277" y="221"/>
                    </a:lnTo>
                    <a:lnTo>
                      <a:pt x="266" y="219"/>
                    </a:lnTo>
                    <a:lnTo>
                      <a:pt x="261" y="218"/>
                    </a:lnTo>
                    <a:lnTo>
                      <a:pt x="258" y="219"/>
                    </a:lnTo>
                    <a:lnTo>
                      <a:pt x="255" y="220"/>
                    </a:lnTo>
                    <a:lnTo>
                      <a:pt x="255" y="224"/>
                    </a:lnTo>
                    <a:lnTo>
                      <a:pt x="255" y="224"/>
                    </a:lnTo>
                    <a:lnTo>
                      <a:pt x="258" y="234"/>
                    </a:lnTo>
                    <a:lnTo>
                      <a:pt x="261" y="242"/>
                    </a:lnTo>
                    <a:lnTo>
                      <a:pt x="263" y="246"/>
                    </a:lnTo>
                    <a:lnTo>
                      <a:pt x="263" y="248"/>
                    </a:lnTo>
                    <a:lnTo>
                      <a:pt x="260" y="249"/>
                    </a:lnTo>
                    <a:lnTo>
                      <a:pt x="257" y="249"/>
                    </a:lnTo>
                    <a:lnTo>
                      <a:pt x="257" y="249"/>
                    </a:lnTo>
                    <a:lnTo>
                      <a:pt x="252" y="249"/>
                    </a:lnTo>
                    <a:lnTo>
                      <a:pt x="249" y="248"/>
                    </a:lnTo>
                    <a:lnTo>
                      <a:pt x="244" y="245"/>
                    </a:lnTo>
                    <a:lnTo>
                      <a:pt x="242" y="241"/>
                    </a:lnTo>
                    <a:lnTo>
                      <a:pt x="242" y="240"/>
                    </a:lnTo>
                    <a:lnTo>
                      <a:pt x="242" y="240"/>
                    </a:lnTo>
                    <a:lnTo>
                      <a:pt x="241" y="240"/>
                    </a:lnTo>
                    <a:lnTo>
                      <a:pt x="240" y="237"/>
                    </a:lnTo>
                    <a:lnTo>
                      <a:pt x="237" y="231"/>
                    </a:lnTo>
                    <a:lnTo>
                      <a:pt x="237" y="220"/>
                    </a:lnTo>
                    <a:lnTo>
                      <a:pt x="237" y="220"/>
                    </a:lnTo>
                    <a:lnTo>
                      <a:pt x="237" y="214"/>
                    </a:lnTo>
                    <a:lnTo>
                      <a:pt x="238" y="209"/>
                    </a:lnTo>
                    <a:lnTo>
                      <a:pt x="242" y="202"/>
                    </a:lnTo>
                    <a:lnTo>
                      <a:pt x="243" y="201"/>
                    </a:lnTo>
                    <a:lnTo>
                      <a:pt x="243" y="198"/>
                    </a:lnTo>
                    <a:lnTo>
                      <a:pt x="241" y="197"/>
                    </a:lnTo>
                    <a:lnTo>
                      <a:pt x="237" y="196"/>
                    </a:lnTo>
                    <a:lnTo>
                      <a:pt x="237" y="196"/>
                    </a:lnTo>
                    <a:lnTo>
                      <a:pt x="232" y="195"/>
                    </a:lnTo>
                    <a:lnTo>
                      <a:pt x="229" y="193"/>
                    </a:lnTo>
                    <a:lnTo>
                      <a:pt x="223" y="195"/>
                    </a:lnTo>
                    <a:lnTo>
                      <a:pt x="219" y="193"/>
                    </a:lnTo>
                    <a:lnTo>
                      <a:pt x="216" y="192"/>
                    </a:lnTo>
                    <a:lnTo>
                      <a:pt x="212" y="190"/>
                    </a:lnTo>
                    <a:lnTo>
                      <a:pt x="207" y="186"/>
                    </a:lnTo>
                    <a:lnTo>
                      <a:pt x="207" y="186"/>
                    </a:lnTo>
                    <a:lnTo>
                      <a:pt x="199" y="179"/>
                    </a:lnTo>
                    <a:lnTo>
                      <a:pt x="197" y="178"/>
                    </a:lnTo>
                    <a:lnTo>
                      <a:pt x="193" y="175"/>
                    </a:lnTo>
                    <a:lnTo>
                      <a:pt x="187" y="169"/>
                    </a:lnTo>
                    <a:lnTo>
                      <a:pt x="187" y="169"/>
                    </a:lnTo>
                    <a:lnTo>
                      <a:pt x="184" y="163"/>
                    </a:lnTo>
                    <a:lnTo>
                      <a:pt x="181" y="158"/>
                    </a:lnTo>
                    <a:lnTo>
                      <a:pt x="178" y="149"/>
                    </a:lnTo>
                    <a:lnTo>
                      <a:pt x="175" y="144"/>
                    </a:lnTo>
                    <a:lnTo>
                      <a:pt x="172" y="139"/>
                    </a:lnTo>
                    <a:lnTo>
                      <a:pt x="166" y="135"/>
                    </a:lnTo>
                    <a:lnTo>
                      <a:pt x="158" y="132"/>
                    </a:lnTo>
                    <a:lnTo>
                      <a:pt x="158" y="132"/>
                    </a:lnTo>
                    <a:lnTo>
                      <a:pt x="150" y="128"/>
                    </a:lnTo>
                    <a:lnTo>
                      <a:pt x="142" y="123"/>
                    </a:lnTo>
                    <a:lnTo>
                      <a:pt x="136" y="118"/>
                    </a:lnTo>
                    <a:lnTo>
                      <a:pt x="133" y="113"/>
                    </a:lnTo>
                    <a:lnTo>
                      <a:pt x="130" y="110"/>
                    </a:lnTo>
                    <a:lnTo>
                      <a:pt x="129" y="107"/>
                    </a:lnTo>
                    <a:lnTo>
                      <a:pt x="130" y="106"/>
                    </a:lnTo>
                    <a:lnTo>
                      <a:pt x="134" y="107"/>
                    </a:lnTo>
                    <a:lnTo>
                      <a:pt x="134" y="10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6" name="Freeform 215">
                <a:extLst>
                  <a:ext uri="{FF2B5EF4-FFF2-40B4-BE49-F238E27FC236}">
                    <a16:creationId xmlns:a16="http://schemas.microsoft.com/office/drawing/2014/main" id="{CB1A8D64-F048-4141-BA8F-FA33BA27E54D}"/>
                  </a:ext>
                </a:extLst>
              </p:cNvPr>
              <p:cNvSpPr>
                <a:spLocks/>
              </p:cNvSpPr>
              <p:nvPr/>
            </p:nvSpPr>
            <p:spPr bwMode="auto">
              <a:xfrm>
                <a:off x="6230938" y="3657600"/>
                <a:ext cx="47625" cy="85725"/>
              </a:xfrm>
              <a:custGeom>
                <a:avLst/>
                <a:gdLst>
                  <a:gd name="T0" fmla="*/ 71 w 90"/>
                  <a:gd name="T1" fmla="*/ 65 h 164"/>
                  <a:gd name="T2" fmla="*/ 71 w 90"/>
                  <a:gd name="T3" fmla="*/ 65 h 164"/>
                  <a:gd name="T4" fmla="*/ 63 w 90"/>
                  <a:gd name="T5" fmla="*/ 48 h 164"/>
                  <a:gd name="T6" fmla="*/ 58 w 90"/>
                  <a:gd name="T7" fmla="*/ 37 h 164"/>
                  <a:gd name="T8" fmla="*/ 54 w 90"/>
                  <a:gd name="T9" fmla="*/ 30 h 164"/>
                  <a:gd name="T10" fmla="*/ 46 w 90"/>
                  <a:gd name="T11" fmla="*/ 20 h 164"/>
                  <a:gd name="T12" fmla="*/ 46 w 90"/>
                  <a:gd name="T13" fmla="*/ 20 h 164"/>
                  <a:gd name="T14" fmla="*/ 35 w 90"/>
                  <a:gd name="T15" fmla="*/ 9 h 164"/>
                  <a:gd name="T16" fmla="*/ 28 w 90"/>
                  <a:gd name="T17" fmla="*/ 1 h 164"/>
                  <a:gd name="T18" fmla="*/ 24 w 90"/>
                  <a:gd name="T19" fmla="*/ 0 h 164"/>
                  <a:gd name="T20" fmla="*/ 21 w 90"/>
                  <a:gd name="T21" fmla="*/ 0 h 164"/>
                  <a:gd name="T22" fmla="*/ 18 w 90"/>
                  <a:gd name="T23" fmla="*/ 3 h 164"/>
                  <a:gd name="T24" fmla="*/ 16 w 90"/>
                  <a:gd name="T25" fmla="*/ 11 h 164"/>
                  <a:gd name="T26" fmla="*/ 16 w 90"/>
                  <a:gd name="T27" fmla="*/ 11 h 164"/>
                  <a:gd name="T28" fmla="*/ 15 w 90"/>
                  <a:gd name="T29" fmla="*/ 19 h 164"/>
                  <a:gd name="T30" fmla="*/ 11 w 90"/>
                  <a:gd name="T31" fmla="*/ 25 h 164"/>
                  <a:gd name="T32" fmla="*/ 5 w 90"/>
                  <a:gd name="T33" fmla="*/ 36 h 164"/>
                  <a:gd name="T34" fmla="*/ 3 w 90"/>
                  <a:gd name="T35" fmla="*/ 41 h 164"/>
                  <a:gd name="T36" fmla="*/ 1 w 90"/>
                  <a:gd name="T37" fmla="*/ 47 h 164"/>
                  <a:gd name="T38" fmla="*/ 0 w 90"/>
                  <a:gd name="T39" fmla="*/ 56 h 164"/>
                  <a:gd name="T40" fmla="*/ 1 w 90"/>
                  <a:gd name="T41" fmla="*/ 65 h 164"/>
                  <a:gd name="T42" fmla="*/ 1 w 90"/>
                  <a:gd name="T43" fmla="*/ 65 h 164"/>
                  <a:gd name="T44" fmla="*/ 5 w 90"/>
                  <a:gd name="T45" fmla="*/ 88 h 164"/>
                  <a:gd name="T46" fmla="*/ 7 w 90"/>
                  <a:gd name="T47" fmla="*/ 113 h 164"/>
                  <a:gd name="T48" fmla="*/ 11 w 90"/>
                  <a:gd name="T49" fmla="*/ 133 h 164"/>
                  <a:gd name="T50" fmla="*/ 14 w 90"/>
                  <a:gd name="T51" fmla="*/ 142 h 164"/>
                  <a:gd name="T52" fmla="*/ 16 w 90"/>
                  <a:gd name="T53" fmla="*/ 149 h 164"/>
                  <a:gd name="T54" fmla="*/ 16 w 90"/>
                  <a:gd name="T55" fmla="*/ 149 h 164"/>
                  <a:gd name="T56" fmla="*/ 21 w 90"/>
                  <a:gd name="T57" fmla="*/ 154 h 164"/>
                  <a:gd name="T58" fmla="*/ 26 w 90"/>
                  <a:gd name="T59" fmla="*/ 158 h 164"/>
                  <a:gd name="T60" fmla="*/ 31 w 90"/>
                  <a:gd name="T61" fmla="*/ 161 h 164"/>
                  <a:gd name="T62" fmla="*/ 37 w 90"/>
                  <a:gd name="T63" fmla="*/ 162 h 164"/>
                  <a:gd name="T64" fmla="*/ 43 w 90"/>
                  <a:gd name="T65" fmla="*/ 164 h 164"/>
                  <a:gd name="T66" fmla="*/ 49 w 90"/>
                  <a:gd name="T67" fmla="*/ 164 h 164"/>
                  <a:gd name="T68" fmla="*/ 55 w 90"/>
                  <a:gd name="T69" fmla="*/ 161 h 164"/>
                  <a:gd name="T70" fmla="*/ 61 w 90"/>
                  <a:gd name="T71" fmla="*/ 159 h 164"/>
                  <a:gd name="T72" fmla="*/ 61 w 90"/>
                  <a:gd name="T73" fmla="*/ 159 h 164"/>
                  <a:gd name="T74" fmla="*/ 67 w 90"/>
                  <a:gd name="T75" fmla="*/ 156 h 164"/>
                  <a:gd name="T76" fmla="*/ 72 w 90"/>
                  <a:gd name="T77" fmla="*/ 156 h 164"/>
                  <a:gd name="T78" fmla="*/ 81 w 90"/>
                  <a:gd name="T79" fmla="*/ 158 h 164"/>
                  <a:gd name="T80" fmla="*/ 85 w 90"/>
                  <a:gd name="T81" fmla="*/ 158 h 164"/>
                  <a:gd name="T82" fmla="*/ 88 w 90"/>
                  <a:gd name="T83" fmla="*/ 155 h 164"/>
                  <a:gd name="T84" fmla="*/ 90 w 90"/>
                  <a:gd name="T85" fmla="*/ 149 h 164"/>
                  <a:gd name="T86" fmla="*/ 90 w 90"/>
                  <a:gd name="T87" fmla="*/ 139 h 164"/>
                  <a:gd name="T88" fmla="*/ 90 w 90"/>
                  <a:gd name="T89" fmla="*/ 139 h 164"/>
                  <a:gd name="T90" fmla="*/ 90 w 90"/>
                  <a:gd name="T91" fmla="*/ 126 h 164"/>
                  <a:gd name="T92" fmla="*/ 88 w 90"/>
                  <a:gd name="T93" fmla="*/ 113 h 164"/>
                  <a:gd name="T94" fmla="*/ 84 w 90"/>
                  <a:gd name="T95" fmla="*/ 100 h 164"/>
                  <a:gd name="T96" fmla="*/ 80 w 90"/>
                  <a:gd name="T97" fmla="*/ 90 h 164"/>
                  <a:gd name="T98" fmla="*/ 74 w 90"/>
                  <a:gd name="T99" fmla="*/ 71 h 164"/>
                  <a:gd name="T100" fmla="*/ 71 w 90"/>
                  <a:gd name="T101" fmla="*/ 65 h 164"/>
                  <a:gd name="T102" fmla="*/ 71 w 90"/>
                  <a:gd name="T103" fmla="*/ 65 h 1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0" h="164">
                    <a:moveTo>
                      <a:pt x="71" y="65"/>
                    </a:moveTo>
                    <a:lnTo>
                      <a:pt x="71" y="65"/>
                    </a:lnTo>
                    <a:lnTo>
                      <a:pt x="63" y="48"/>
                    </a:lnTo>
                    <a:lnTo>
                      <a:pt x="58" y="37"/>
                    </a:lnTo>
                    <a:lnTo>
                      <a:pt x="54" y="30"/>
                    </a:lnTo>
                    <a:lnTo>
                      <a:pt x="46" y="20"/>
                    </a:lnTo>
                    <a:lnTo>
                      <a:pt x="46" y="20"/>
                    </a:lnTo>
                    <a:lnTo>
                      <a:pt x="35" y="9"/>
                    </a:lnTo>
                    <a:lnTo>
                      <a:pt x="28" y="1"/>
                    </a:lnTo>
                    <a:lnTo>
                      <a:pt x="24" y="0"/>
                    </a:lnTo>
                    <a:lnTo>
                      <a:pt x="21" y="0"/>
                    </a:lnTo>
                    <a:lnTo>
                      <a:pt x="18" y="3"/>
                    </a:lnTo>
                    <a:lnTo>
                      <a:pt x="16" y="11"/>
                    </a:lnTo>
                    <a:lnTo>
                      <a:pt x="16" y="11"/>
                    </a:lnTo>
                    <a:lnTo>
                      <a:pt x="15" y="19"/>
                    </a:lnTo>
                    <a:lnTo>
                      <a:pt x="11" y="25"/>
                    </a:lnTo>
                    <a:lnTo>
                      <a:pt x="5" y="36"/>
                    </a:lnTo>
                    <a:lnTo>
                      <a:pt x="3" y="41"/>
                    </a:lnTo>
                    <a:lnTo>
                      <a:pt x="1" y="47"/>
                    </a:lnTo>
                    <a:lnTo>
                      <a:pt x="0" y="56"/>
                    </a:lnTo>
                    <a:lnTo>
                      <a:pt x="1" y="65"/>
                    </a:lnTo>
                    <a:lnTo>
                      <a:pt x="1" y="65"/>
                    </a:lnTo>
                    <a:lnTo>
                      <a:pt x="5" y="88"/>
                    </a:lnTo>
                    <a:lnTo>
                      <a:pt x="7" y="113"/>
                    </a:lnTo>
                    <a:lnTo>
                      <a:pt x="11" y="133"/>
                    </a:lnTo>
                    <a:lnTo>
                      <a:pt x="14" y="142"/>
                    </a:lnTo>
                    <a:lnTo>
                      <a:pt x="16" y="149"/>
                    </a:lnTo>
                    <a:lnTo>
                      <a:pt x="16" y="149"/>
                    </a:lnTo>
                    <a:lnTo>
                      <a:pt x="21" y="154"/>
                    </a:lnTo>
                    <a:lnTo>
                      <a:pt x="26" y="158"/>
                    </a:lnTo>
                    <a:lnTo>
                      <a:pt x="31" y="161"/>
                    </a:lnTo>
                    <a:lnTo>
                      <a:pt x="37" y="162"/>
                    </a:lnTo>
                    <a:lnTo>
                      <a:pt x="43" y="164"/>
                    </a:lnTo>
                    <a:lnTo>
                      <a:pt x="49" y="164"/>
                    </a:lnTo>
                    <a:lnTo>
                      <a:pt x="55" y="161"/>
                    </a:lnTo>
                    <a:lnTo>
                      <a:pt x="61" y="159"/>
                    </a:lnTo>
                    <a:lnTo>
                      <a:pt x="61" y="159"/>
                    </a:lnTo>
                    <a:lnTo>
                      <a:pt x="67" y="156"/>
                    </a:lnTo>
                    <a:lnTo>
                      <a:pt x="72" y="156"/>
                    </a:lnTo>
                    <a:lnTo>
                      <a:pt x="81" y="158"/>
                    </a:lnTo>
                    <a:lnTo>
                      <a:pt x="85" y="158"/>
                    </a:lnTo>
                    <a:lnTo>
                      <a:pt x="88" y="155"/>
                    </a:lnTo>
                    <a:lnTo>
                      <a:pt x="90" y="149"/>
                    </a:lnTo>
                    <a:lnTo>
                      <a:pt x="90" y="139"/>
                    </a:lnTo>
                    <a:lnTo>
                      <a:pt x="90" y="139"/>
                    </a:lnTo>
                    <a:lnTo>
                      <a:pt x="90" y="126"/>
                    </a:lnTo>
                    <a:lnTo>
                      <a:pt x="88" y="113"/>
                    </a:lnTo>
                    <a:lnTo>
                      <a:pt x="84" y="100"/>
                    </a:lnTo>
                    <a:lnTo>
                      <a:pt x="80" y="90"/>
                    </a:lnTo>
                    <a:lnTo>
                      <a:pt x="74" y="71"/>
                    </a:lnTo>
                    <a:lnTo>
                      <a:pt x="71" y="65"/>
                    </a:lnTo>
                    <a:lnTo>
                      <a:pt x="71" y="6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7" name="Freeform 216">
                <a:extLst>
                  <a:ext uri="{FF2B5EF4-FFF2-40B4-BE49-F238E27FC236}">
                    <a16:creationId xmlns:a16="http://schemas.microsoft.com/office/drawing/2014/main" id="{89B259C1-2058-41DC-BD32-4617FF1DC780}"/>
                  </a:ext>
                </a:extLst>
              </p:cNvPr>
              <p:cNvSpPr>
                <a:spLocks/>
              </p:cNvSpPr>
              <p:nvPr/>
            </p:nvSpPr>
            <p:spPr bwMode="auto">
              <a:xfrm>
                <a:off x="5676900" y="3586163"/>
                <a:ext cx="23813" cy="11113"/>
              </a:xfrm>
              <a:custGeom>
                <a:avLst/>
                <a:gdLst>
                  <a:gd name="T0" fmla="*/ 40 w 46"/>
                  <a:gd name="T1" fmla="*/ 2 h 22"/>
                  <a:gd name="T2" fmla="*/ 40 w 46"/>
                  <a:gd name="T3" fmla="*/ 2 h 22"/>
                  <a:gd name="T4" fmla="*/ 21 w 46"/>
                  <a:gd name="T5" fmla="*/ 0 h 22"/>
                  <a:gd name="T6" fmla="*/ 7 w 46"/>
                  <a:gd name="T7" fmla="*/ 0 h 22"/>
                  <a:gd name="T8" fmla="*/ 2 w 46"/>
                  <a:gd name="T9" fmla="*/ 1 h 22"/>
                  <a:gd name="T10" fmla="*/ 0 w 46"/>
                  <a:gd name="T11" fmla="*/ 2 h 22"/>
                  <a:gd name="T12" fmla="*/ 0 w 46"/>
                  <a:gd name="T13" fmla="*/ 3 h 22"/>
                  <a:gd name="T14" fmla="*/ 1 w 46"/>
                  <a:gd name="T15" fmla="*/ 5 h 22"/>
                  <a:gd name="T16" fmla="*/ 6 w 46"/>
                  <a:gd name="T17" fmla="*/ 8 h 22"/>
                  <a:gd name="T18" fmla="*/ 6 w 46"/>
                  <a:gd name="T19" fmla="*/ 8 h 22"/>
                  <a:gd name="T20" fmla="*/ 12 w 46"/>
                  <a:gd name="T21" fmla="*/ 12 h 22"/>
                  <a:gd name="T22" fmla="*/ 15 w 46"/>
                  <a:gd name="T23" fmla="*/ 14 h 22"/>
                  <a:gd name="T24" fmla="*/ 20 w 46"/>
                  <a:gd name="T25" fmla="*/ 20 h 22"/>
                  <a:gd name="T26" fmla="*/ 23 w 46"/>
                  <a:gd name="T27" fmla="*/ 22 h 22"/>
                  <a:gd name="T28" fmla="*/ 25 w 46"/>
                  <a:gd name="T29" fmla="*/ 22 h 22"/>
                  <a:gd name="T30" fmla="*/ 29 w 46"/>
                  <a:gd name="T31" fmla="*/ 20 h 22"/>
                  <a:gd name="T32" fmla="*/ 35 w 46"/>
                  <a:gd name="T33" fmla="*/ 18 h 22"/>
                  <a:gd name="T34" fmla="*/ 35 w 46"/>
                  <a:gd name="T35" fmla="*/ 18 h 22"/>
                  <a:gd name="T36" fmla="*/ 41 w 46"/>
                  <a:gd name="T37" fmla="*/ 14 h 22"/>
                  <a:gd name="T38" fmla="*/ 45 w 46"/>
                  <a:gd name="T39" fmla="*/ 11 h 22"/>
                  <a:gd name="T40" fmla="*/ 46 w 46"/>
                  <a:gd name="T41" fmla="*/ 8 h 22"/>
                  <a:gd name="T42" fmla="*/ 46 w 46"/>
                  <a:gd name="T43" fmla="*/ 7 h 22"/>
                  <a:gd name="T44" fmla="*/ 42 w 46"/>
                  <a:gd name="T45" fmla="*/ 3 h 22"/>
                  <a:gd name="T46" fmla="*/ 40 w 46"/>
                  <a:gd name="T47" fmla="*/ 2 h 22"/>
                  <a:gd name="T48" fmla="*/ 40 w 46"/>
                  <a:gd name="T49" fmla="*/ 2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 h="22">
                    <a:moveTo>
                      <a:pt x="40" y="2"/>
                    </a:moveTo>
                    <a:lnTo>
                      <a:pt x="40" y="2"/>
                    </a:lnTo>
                    <a:lnTo>
                      <a:pt x="21" y="0"/>
                    </a:lnTo>
                    <a:lnTo>
                      <a:pt x="7" y="0"/>
                    </a:lnTo>
                    <a:lnTo>
                      <a:pt x="2" y="1"/>
                    </a:lnTo>
                    <a:lnTo>
                      <a:pt x="0" y="2"/>
                    </a:lnTo>
                    <a:lnTo>
                      <a:pt x="0" y="3"/>
                    </a:lnTo>
                    <a:lnTo>
                      <a:pt x="1" y="5"/>
                    </a:lnTo>
                    <a:lnTo>
                      <a:pt x="6" y="8"/>
                    </a:lnTo>
                    <a:lnTo>
                      <a:pt x="6" y="8"/>
                    </a:lnTo>
                    <a:lnTo>
                      <a:pt x="12" y="12"/>
                    </a:lnTo>
                    <a:lnTo>
                      <a:pt x="15" y="14"/>
                    </a:lnTo>
                    <a:lnTo>
                      <a:pt x="20" y="20"/>
                    </a:lnTo>
                    <a:lnTo>
                      <a:pt x="23" y="22"/>
                    </a:lnTo>
                    <a:lnTo>
                      <a:pt x="25" y="22"/>
                    </a:lnTo>
                    <a:lnTo>
                      <a:pt x="29" y="20"/>
                    </a:lnTo>
                    <a:lnTo>
                      <a:pt x="35" y="18"/>
                    </a:lnTo>
                    <a:lnTo>
                      <a:pt x="35" y="18"/>
                    </a:lnTo>
                    <a:lnTo>
                      <a:pt x="41" y="14"/>
                    </a:lnTo>
                    <a:lnTo>
                      <a:pt x="45" y="11"/>
                    </a:lnTo>
                    <a:lnTo>
                      <a:pt x="46" y="8"/>
                    </a:lnTo>
                    <a:lnTo>
                      <a:pt x="46" y="7"/>
                    </a:lnTo>
                    <a:lnTo>
                      <a:pt x="42" y="3"/>
                    </a:lnTo>
                    <a:lnTo>
                      <a:pt x="40" y="2"/>
                    </a:lnTo>
                    <a:lnTo>
                      <a:pt x="40"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8" name="Freeform 217">
                <a:extLst>
                  <a:ext uri="{FF2B5EF4-FFF2-40B4-BE49-F238E27FC236}">
                    <a16:creationId xmlns:a16="http://schemas.microsoft.com/office/drawing/2014/main" id="{77AD69E5-9FB0-4330-A29D-274F8D1C520A}"/>
                  </a:ext>
                </a:extLst>
              </p:cNvPr>
              <p:cNvSpPr>
                <a:spLocks/>
              </p:cNvSpPr>
              <p:nvPr/>
            </p:nvSpPr>
            <p:spPr bwMode="auto">
              <a:xfrm>
                <a:off x="5462588" y="4175125"/>
                <a:ext cx="155575" cy="317500"/>
              </a:xfrm>
              <a:custGeom>
                <a:avLst/>
                <a:gdLst>
                  <a:gd name="T0" fmla="*/ 290 w 295"/>
                  <a:gd name="T1" fmla="*/ 86 h 601"/>
                  <a:gd name="T2" fmla="*/ 290 w 295"/>
                  <a:gd name="T3" fmla="*/ 47 h 601"/>
                  <a:gd name="T4" fmla="*/ 284 w 295"/>
                  <a:gd name="T5" fmla="*/ 34 h 601"/>
                  <a:gd name="T6" fmla="*/ 269 w 295"/>
                  <a:gd name="T7" fmla="*/ 11 h 601"/>
                  <a:gd name="T8" fmla="*/ 264 w 295"/>
                  <a:gd name="T9" fmla="*/ 0 h 601"/>
                  <a:gd name="T10" fmla="*/ 239 w 295"/>
                  <a:gd name="T11" fmla="*/ 34 h 601"/>
                  <a:gd name="T12" fmla="*/ 230 w 295"/>
                  <a:gd name="T13" fmla="*/ 47 h 601"/>
                  <a:gd name="T14" fmla="*/ 213 w 295"/>
                  <a:gd name="T15" fmla="*/ 64 h 601"/>
                  <a:gd name="T16" fmla="*/ 205 w 295"/>
                  <a:gd name="T17" fmla="*/ 79 h 601"/>
                  <a:gd name="T18" fmla="*/ 204 w 295"/>
                  <a:gd name="T19" fmla="*/ 88 h 601"/>
                  <a:gd name="T20" fmla="*/ 211 w 295"/>
                  <a:gd name="T21" fmla="*/ 97 h 601"/>
                  <a:gd name="T22" fmla="*/ 208 w 295"/>
                  <a:gd name="T23" fmla="*/ 104 h 601"/>
                  <a:gd name="T24" fmla="*/ 180 w 295"/>
                  <a:gd name="T25" fmla="*/ 122 h 601"/>
                  <a:gd name="T26" fmla="*/ 141 w 295"/>
                  <a:gd name="T27" fmla="*/ 148 h 601"/>
                  <a:gd name="T28" fmla="*/ 106 w 295"/>
                  <a:gd name="T29" fmla="*/ 163 h 601"/>
                  <a:gd name="T30" fmla="*/ 74 w 295"/>
                  <a:gd name="T31" fmla="*/ 173 h 601"/>
                  <a:gd name="T32" fmla="*/ 60 w 295"/>
                  <a:gd name="T33" fmla="*/ 189 h 601"/>
                  <a:gd name="T34" fmla="*/ 55 w 295"/>
                  <a:gd name="T35" fmla="*/ 216 h 601"/>
                  <a:gd name="T36" fmla="*/ 42 w 295"/>
                  <a:gd name="T37" fmla="*/ 273 h 601"/>
                  <a:gd name="T38" fmla="*/ 42 w 295"/>
                  <a:gd name="T39" fmla="*/ 301 h 601"/>
                  <a:gd name="T40" fmla="*/ 46 w 295"/>
                  <a:gd name="T41" fmla="*/ 312 h 601"/>
                  <a:gd name="T42" fmla="*/ 60 w 295"/>
                  <a:gd name="T43" fmla="*/ 330 h 601"/>
                  <a:gd name="T44" fmla="*/ 59 w 295"/>
                  <a:gd name="T45" fmla="*/ 344 h 601"/>
                  <a:gd name="T46" fmla="*/ 43 w 295"/>
                  <a:gd name="T47" fmla="*/ 359 h 601"/>
                  <a:gd name="T48" fmla="*/ 25 w 295"/>
                  <a:gd name="T49" fmla="*/ 375 h 601"/>
                  <a:gd name="T50" fmla="*/ 14 w 295"/>
                  <a:gd name="T51" fmla="*/ 403 h 601"/>
                  <a:gd name="T52" fmla="*/ 8 w 295"/>
                  <a:gd name="T53" fmla="*/ 424 h 601"/>
                  <a:gd name="T54" fmla="*/ 4 w 295"/>
                  <a:gd name="T55" fmla="*/ 447 h 601"/>
                  <a:gd name="T56" fmla="*/ 9 w 295"/>
                  <a:gd name="T57" fmla="*/ 467 h 601"/>
                  <a:gd name="T58" fmla="*/ 8 w 295"/>
                  <a:gd name="T59" fmla="*/ 492 h 601"/>
                  <a:gd name="T60" fmla="*/ 2 w 295"/>
                  <a:gd name="T61" fmla="*/ 529 h 601"/>
                  <a:gd name="T62" fmla="*/ 4 w 295"/>
                  <a:gd name="T63" fmla="*/ 551 h 601"/>
                  <a:gd name="T64" fmla="*/ 16 w 295"/>
                  <a:gd name="T65" fmla="*/ 563 h 601"/>
                  <a:gd name="T66" fmla="*/ 28 w 295"/>
                  <a:gd name="T67" fmla="*/ 579 h 601"/>
                  <a:gd name="T68" fmla="*/ 37 w 295"/>
                  <a:gd name="T69" fmla="*/ 597 h 601"/>
                  <a:gd name="T70" fmla="*/ 46 w 295"/>
                  <a:gd name="T71" fmla="*/ 601 h 601"/>
                  <a:gd name="T72" fmla="*/ 77 w 295"/>
                  <a:gd name="T73" fmla="*/ 591 h 601"/>
                  <a:gd name="T74" fmla="*/ 96 w 295"/>
                  <a:gd name="T75" fmla="*/ 583 h 601"/>
                  <a:gd name="T76" fmla="*/ 117 w 295"/>
                  <a:gd name="T77" fmla="*/ 583 h 601"/>
                  <a:gd name="T78" fmla="*/ 127 w 295"/>
                  <a:gd name="T79" fmla="*/ 583 h 601"/>
                  <a:gd name="T80" fmla="*/ 137 w 295"/>
                  <a:gd name="T81" fmla="*/ 562 h 601"/>
                  <a:gd name="T82" fmla="*/ 156 w 295"/>
                  <a:gd name="T83" fmla="*/ 510 h 601"/>
                  <a:gd name="T84" fmla="*/ 185 w 295"/>
                  <a:gd name="T85" fmla="*/ 443 h 601"/>
                  <a:gd name="T86" fmla="*/ 196 w 295"/>
                  <a:gd name="T87" fmla="*/ 408 h 601"/>
                  <a:gd name="T88" fmla="*/ 221 w 295"/>
                  <a:gd name="T89" fmla="*/ 334 h 601"/>
                  <a:gd name="T90" fmla="*/ 239 w 295"/>
                  <a:gd name="T91" fmla="*/ 282 h 601"/>
                  <a:gd name="T92" fmla="*/ 247 w 295"/>
                  <a:gd name="T93" fmla="*/ 254 h 601"/>
                  <a:gd name="T94" fmla="*/ 254 w 295"/>
                  <a:gd name="T95" fmla="*/ 221 h 601"/>
                  <a:gd name="T96" fmla="*/ 262 w 295"/>
                  <a:gd name="T97" fmla="*/ 190 h 601"/>
                  <a:gd name="T98" fmla="*/ 269 w 295"/>
                  <a:gd name="T99" fmla="*/ 144 h 601"/>
                  <a:gd name="T100" fmla="*/ 272 w 295"/>
                  <a:gd name="T101" fmla="*/ 144 h 601"/>
                  <a:gd name="T102" fmla="*/ 282 w 295"/>
                  <a:gd name="T103" fmla="*/ 161 h 601"/>
                  <a:gd name="T104" fmla="*/ 290 w 295"/>
                  <a:gd name="T105" fmla="*/ 170 h 601"/>
                  <a:gd name="T106" fmla="*/ 294 w 295"/>
                  <a:gd name="T107" fmla="*/ 166 h 601"/>
                  <a:gd name="T108" fmla="*/ 294 w 295"/>
                  <a:gd name="T109" fmla="*/ 147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295" h="601">
                    <a:moveTo>
                      <a:pt x="289" y="108"/>
                    </a:moveTo>
                    <a:lnTo>
                      <a:pt x="289" y="108"/>
                    </a:lnTo>
                    <a:lnTo>
                      <a:pt x="290" y="86"/>
                    </a:lnTo>
                    <a:lnTo>
                      <a:pt x="292" y="65"/>
                    </a:lnTo>
                    <a:lnTo>
                      <a:pt x="292" y="56"/>
                    </a:lnTo>
                    <a:lnTo>
                      <a:pt x="290" y="47"/>
                    </a:lnTo>
                    <a:lnTo>
                      <a:pt x="288" y="40"/>
                    </a:lnTo>
                    <a:lnTo>
                      <a:pt x="284" y="34"/>
                    </a:lnTo>
                    <a:lnTo>
                      <a:pt x="284" y="34"/>
                    </a:lnTo>
                    <a:lnTo>
                      <a:pt x="278" y="28"/>
                    </a:lnTo>
                    <a:lnTo>
                      <a:pt x="275" y="22"/>
                    </a:lnTo>
                    <a:lnTo>
                      <a:pt x="269" y="11"/>
                    </a:lnTo>
                    <a:lnTo>
                      <a:pt x="265" y="2"/>
                    </a:lnTo>
                    <a:lnTo>
                      <a:pt x="264" y="0"/>
                    </a:lnTo>
                    <a:lnTo>
                      <a:pt x="264" y="0"/>
                    </a:lnTo>
                    <a:lnTo>
                      <a:pt x="258" y="7"/>
                    </a:lnTo>
                    <a:lnTo>
                      <a:pt x="249" y="18"/>
                    </a:lnTo>
                    <a:lnTo>
                      <a:pt x="239" y="34"/>
                    </a:lnTo>
                    <a:lnTo>
                      <a:pt x="239" y="34"/>
                    </a:lnTo>
                    <a:lnTo>
                      <a:pt x="235" y="42"/>
                    </a:lnTo>
                    <a:lnTo>
                      <a:pt x="230" y="47"/>
                    </a:lnTo>
                    <a:lnTo>
                      <a:pt x="220" y="56"/>
                    </a:lnTo>
                    <a:lnTo>
                      <a:pt x="216" y="59"/>
                    </a:lnTo>
                    <a:lnTo>
                      <a:pt x="213" y="64"/>
                    </a:lnTo>
                    <a:lnTo>
                      <a:pt x="209" y="70"/>
                    </a:lnTo>
                    <a:lnTo>
                      <a:pt x="205" y="79"/>
                    </a:lnTo>
                    <a:lnTo>
                      <a:pt x="205" y="79"/>
                    </a:lnTo>
                    <a:lnTo>
                      <a:pt x="204" y="82"/>
                    </a:lnTo>
                    <a:lnTo>
                      <a:pt x="203" y="86"/>
                    </a:lnTo>
                    <a:lnTo>
                      <a:pt x="204" y="88"/>
                    </a:lnTo>
                    <a:lnTo>
                      <a:pt x="205" y="91"/>
                    </a:lnTo>
                    <a:lnTo>
                      <a:pt x="209" y="93"/>
                    </a:lnTo>
                    <a:lnTo>
                      <a:pt x="211" y="97"/>
                    </a:lnTo>
                    <a:lnTo>
                      <a:pt x="211" y="98"/>
                    </a:lnTo>
                    <a:lnTo>
                      <a:pt x="211" y="99"/>
                    </a:lnTo>
                    <a:lnTo>
                      <a:pt x="208" y="104"/>
                    </a:lnTo>
                    <a:lnTo>
                      <a:pt x="198" y="111"/>
                    </a:lnTo>
                    <a:lnTo>
                      <a:pt x="180" y="122"/>
                    </a:lnTo>
                    <a:lnTo>
                      <a:pt x="180" y="122"/>
                    </a:lnTo>
                    <a:lnTo>
                      <a:pt x="152" y="139"/>
                    </a:lnTo>
                    <a:lnTo>
                      <a:pt x="145" y="145"/>
                    </a:lnTo>
                    <a:lnTo>
                      <a:pt x="141" y="148"/>
                    </a:lnTo>
                    <a:lnTo>
                      <a:pt x="122" y="156"/>
                    </a:lnTo>
                    <a:lnTo>
                      <a:pt x="122" y="156"/>
                    </a:lnTo>
                    <a:lnTo>
                      <a:pt x="106" y="163"/>
                    </a:lnTo>
                    <a:lnTo>
                      <a:pt x="94" y="167"/>
                    </a:lnTo>
                    <a:lnTo>
                      <a:pt x="83" y="170"/>
                    </a:lnTo>
                    <a:lnTo>
                      <a:pt x="74" y="173"/>
                    </a:lnTo>
                    <a:lnTo>
                      <a:pt x="67" y="176"/>
                    </a:lnTo>
                    <a:lnTo>
                      <a:pt x="62" y="182"/>
                    </a:lnTo>
                    <a:lnTo>
                      <a:pt x="60" y="189"/>
                    </a:lnTo>
                    <a:lnTo>
                      <a:pt x="57" y="201"/>
                    </a:lnTo>
                    <a:lnTo>
                      <a:pt x="57" y="201"/>
                    </a:lnTo>
                    <a:lnTo>
                      <a:pt x="55" y="216"/>
                    </a:lnTo>
                    <a:lnTo>
                      <a:pt x="51" y="231"/>
                    </a:lnTo>
                    <a:lnTo>
                      <a:pt x="45" y="260"/>
                    </a:lnTo>
                    <a:lnTo>
                      <a:pt x="42" y="273"/>
                    </a:lnTo>
                    <a:lnTo>
                      <a:pt x="40" y="285"/>
                    </a:lnTo>
                    <a:lnTo>
                      <a:pt x="40" y="296"/>
                    </a:lnTo>
                    <a:lnTo>
                      <a:pt x="42" y="301"/>
                    </a:lnTo>
                    <a:lnTo>
                      <a:pt x="43" y="305"/>
                    </a:lnTo>
                    <a:lnTo>
                      <a:pt x="43" y="305"/>
                    </a:lnTo>
                    <a:lnTo>
                      <a:pt x="46" y="312"/>
                    </a:lnTo>
                    <a:lnTo>
                      <a:pt x="51" y="318"/>
                    </a:lnTo>
                    <a:lnTo>
                      <a:pt x="56" y="324"/>
                    </a:lnTo>
                    <a:lnTo>
                      <a:pt x="60" y="330"/>
                    </a:lnTo>
                    <a:lnTo>
                      <a:pt x="60" y="337"/>
                    </a:lnTo>
                    <a:lnTo>
                      <a:pt x="60" y="340"/>
                    </a:lnTo>
                    <a:lnTo>
                      <a:pt x="59" y="344"/>
                    </a:lnTo>
                    <a:lnTo>
                      <a:pt x="56" y="347"/>
                    </a:lnTo>
                    <a:lnTo>
                      <a:pt x="53" y="351"/>
                    </a:lnTo>
                    <a:lnTo>
                      <a:pt x="43" y="359"/>
                    </a:lnTo>
                    <a:lnTo>
                      <a:pt x="43" y="359"/>
                    </a:lnTo>
                    <a:lnTo>
                      <a:pt x="32" y="368"/>
                    </a:lnTo>
                    <a:lnTo>
                      <a:pt x="25" y="375"/>
                    </a:lnTo>
                    <a:lnTo>
                      <a:pt x="20" y="381"/>
                    </a:lnTo>
                    <a:lnTo>
                      <a:pt x="17" y="388"/>
                    </a:lnTo>
                    <a:lnTo>
                      <a:pt x="14" y="403"/>
                    </a:lnTo>
                    <a:lnTo>
                      <a:pt x="11" y="413"/>
                    </a:lnTo>
                    <a:lnTo>
                      <a:pt x="8" y="424"/>
                    </a:lnTo>
                    <a:lnTo>
                      <a:pt x="8" y="424"/>
                    </a:lnTo>
                    <a:lnTo>
                      <a:pt x="5" y="433"/>
                    </a:lnTo>
                    <a:lnTo>
                      <a:pt x="4" y="441"/>
                    </a:lnTo>
                    <a:lnTo>
                      <a:pt x="4" y="447"/>
                    </a:lnTo>
                    <a:lnTo>
                      <a:pt x="5" y="453"/>
                    </a:lnTo>
                    <a:lnTo>
                      <a:pt x="6" y="459"/>
                    </a:lnTo>
                    <a:lnTo>
                      <a:pt x="9" y="467"/>
                    </a:lnTo>
                    <a:lnTo>
                      <a:pt x="9" y="478"/>
                    </a:lnTo>
                    <a:lnTo>
                      <a:pt x="8" y="492"/>
                    </a:lnTo>
                    <a:lnTo>
                      <a:pt x="8" y="492"/>
                    </a:lnTo>
                    <a:lnTo>
                      <a:pt x="6" y="508"/>
                    </a:lnTo>
                    <a:lnTo>
                      <a:pt x="4" y="520"/>
                    </a:lnTo>
                    <a:lnTo>
                      <a:pt x="2" y="529"/>
                    </a:lnTo>
                    <a:lnTo>
                      <a:pt x="0" y="538"/>
                    </a:lnTo>
                    <a:lnTo>
                      <a:pt x="2" y="545"/>
                    </a:lnTo>
                    <a:lnTo>
                      <a:pt x="4" y="551"/>
                    </a:lnTo>
                    <a:lnTo>
                      <a:pt x="9" y="557"/>
                    </a:lnTo>
                    <a:lnTo>
                      <a:pt x="16" y="563"/>
                    </a:lnTo>
                    <a:lnTo>
                      <a:pt x="16" y="563"/>
                    </a:lnTo>
                    <a:lnTo>
                      <a:pt x="21" y="567"/>
                    </a:lnTo>
                    <a:lnTo>
                      <a:pt x="25" y="571"/>
                    </a:lnTo>
                    <a:lnTo>
                      <a:pt x="28" y="579"/>
                    </a:lnTo>
                    <a:lnTo>
                      <a:pt x="32" y="588"/>
                    </a:lnTo>
                    <a:lnTo>
                      <a:pt x="34" y="595"/>
                    </a:lnTo>
                    <a:lnTo>
                      <a:pt x="37" y="597"/>
                    </a:lnTo>
                    <a:lnTo>
                      <a:pt x="39" y="600"/>
                    </a:lnTo>
                    <a:lnTo>
                      <a:pt x="42" y="601"/>
                    </a:lnTo>
                    <a:lnTo>
                      <a:pt x="46" y="601"/>
                    </a:lnTo>
                    <a:lnTo>
                      <a:pt x="51" y="601"/>
                    </a:lnTo>
                    <a:lnTo>
                      <a:pt x="59" y="599"/>
                    </a:lnTo>
                    <a:lnTo>
                      <a:pt x="77" y="591"/>
                    </a:lnTo>
                    <a:lnTo>
                      <a:pt x="77" y="591"/>
                    </a:lnTo>
                    <a:lnTo>
                      <a:pt x="88" y="587"/>
                    </a:lnTo>
                    <a:lnTo>
                      <a:pt x="96" y="583"/>
                    </a:lnTo>
                    <a:lnTo>
                      <a:pt x="102" y="582"/>
                    </a:lnTo>
                    <a:lnTo>
                      <a:pt x="108" y="582"/>
                    </a:lnTo>
                    <a:lnTo>
                      <a:pt x="117" y="583"/>
                    </a:lnTo>
                    <a:lnTo>
                      <a:pt x="123" y="584"/>
                    </a:lnTo>
                    <a:lnTo>
                      <a:pt x="124" y="584"/>
                    </a:lnTo>
                    <a:lnTo>
                      <a:pt x="127" y="583"/>
                    </a:lnTo>
                    <a:lnTo>
                      <a:pt x="129" y="580"/>
                    </a:lnTo>
                    <a:lnTo>
                      <a:pt x="131" y="577"/>
                    </a:lnTo>
                    <a:lnTo>
                      <a:pt x="137" y="562"/>
                    </a:lnTo>
                    <a:lnTo>
                      <a:pt x="146" y="537"/>
                    </a:lnTo>
                    <a:lnTo>
                      <a:pt x="146" y="537"/>
                    </a:lnTo>
                    <a:lnTo>
                      <a:pt x="156" y="510"/>
                    </a:lnTo>
                    <a:lnTo>
                      <a:pt x="163" y="491"/>
                    </a:lnTo>
                    <a:lnTo>
                      <a:pt x="175" y="465"/>
                    </a:lnTo>
                    <a:lnTo>
                      <a:pt x="185" y="443"/>
                    </a:lnTo>
                    <a:lnTo>
                      <a:pt x="190" y="429"/>
                    </a:lnTo>
                    <a:lnTo>
                      <a:pt x="196" y="408"/>
                    </a:lnTo>
                    <a:lnTo>
                      <a:pt x="196" y="408"/>
                    </a:lnTo>
                    <a:lnTo>
                      <a:pt x="207" y="373"/>
                    </a:lnTo>
                    <a:lnTo>
                      <a:pt x="214" y="353"/>
                    </a:lnTo>
                    <a:lnTo>
                      <a:pt x="221" y="334"/>
                    </a:lnTo>
                    <a:lnTo>
                      <a:pt x="233" y="300"/>
                    </a:lnTo>
                    <a:lnTo>
                      <a:pt x="233" y="300"/>
                    </a:lnTo>
                    <a:lnTo>
                      <a:pt x="239" y="282"/>
                    </a:lnTo>
                    <a:lnTo>
                      <a:pt x="243" y="268"/>
                    </a:lnTo>
                    <a:lnTo>
                      <a:pt x="245" y="260"/>
                    </a:lnTo>
                    <a:lnTo>
                      <a:pt x="247" y="254"/>
                    </a:lnTo>
                    <a:lnTo>
                      <a:pt x="248" y="241"/>
                    </a:lnTo>
                    <a:lnTo>
                      <a:pt x="250" y="233"/>
                    </a:lnTo>
                    <a:lnTo>
                      <a:pt x="254" y="221"/>
                    </a:lnTo>
                    <a:lnTo>
                      <a:pt x="254" y="221"/>
                    </a:lnTo>
                    <a:lnTo>
                      <a:pt x="259" y="206"/>
                    </a:lnTo>
                    <a:lnTo>
                      <a:pt x="262" y="190"/>
                    </a:lnTo>
                    <a:lnTo>
                      <a:pt x="266" y="161"/>
                    </a:lnTo>
                    <a:lnTo>
                      <a:pt x="267" y="152"/>
                    </a:lnTo>
                    <a:lnTo>
                      <a:pt x="269" y="144"/>
                    </a:lnTo>
                    <a:lnTo>
                      <a:pt x="270" y="143"/>
                    </a:lnTo>
                    <a:lnTo>
                      <a:pt x="271" y="143"/>
                    </a:lnTo>
                    <a:lnTo>
                      <a:pt x="272" y="144"/>
                    </a:lnTo>
                    <a:lnTo>
                      <a:pt x="273" y="147"/>
                    </a:lnTo>
                    <a:lnTo>
                      <a:pt x="273" y="147"/>
                    </a:lnTo>
                    <a:lnTo>
                      <a:pt x="282" y="161"/>
                    </a:lnTo>
                    <a:lnTo>
                      <a:pt x="286" y="166"/>
                    </a:lnTo>
                    <a:lnTo>
                      <a:pt x="289" y="170"/>
                    </a:lnTo>
                    <a:lnTo>
                      <a:pt x="290" y="170"/>
                    </a:lnTo>
                    <a:lnTo>
                      <a:pt x="292" y="170"/>
                    </a:lnTo>
                    <a:lnTo>
                      <a:pt x="293" y="169"/>
                    </a:lnTo>
                    <a:lnTo>
                      <a:pt x="294" y="166"/>
                    </a:lnTo>
                    <a:lnTo>
                      <a:pt x="295" y="159"/>
                    </a:lnTo>
                    <a:lnTo>
                      <a:pt x="294" y="147"/>
                    </a:lnTo>
                    <a:lnTo>
                      <a:pt x="294" y="147"/>
                    </a:lnTo>
                    <a:lnTo>
                      <a:pt x="289" y="108"/>
                    </a:lnTo>
                    <a:lnTo>
                      <a:pt x="289" y="10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69" name="Freeform 218">
                <a:extLst>
                  <a:ext uri="{FF2B5EF4-FFF2-40B4-BE49-F238E27FC236}">
                    <a16:creationId xmlns:a16="http://schemas.microsoft.com/office/drawing/2014/main" id="{03DCFD24-22F8-47DF-9A7C-D6ED13722F6A}"/>
                  </a:ext>
                </a:extLst>
              </p:cNvPr>
              <p:cNvSpPr>
                <a:spLocks/>
              </p:cNvSpPr>
              <p:nvPr/>
            </p:nvSpPr>
            <p:spPr bwMode="auto">
              <a:xfrm>
                <a:off x="6802438" y="3413125"/>
                <a:ext cx="50800" cy="44450"/>
              </a:xfrm>
              <a:custGeom>
                <a:avLst/>
                <a:gdLst>
                  <a:gd name="T0" fmla="*/ 90 w 97"/>
                  <a:gd name="T1" fmla="*/ 13 h 84"/>
                  <a:gd name="T2" fmla="*/ 90 w 97"/>
                  <a:gd name="T3" fmla="*/ 13 h 84"/>
                  <a:gd name="T4" fmla="*/ 86 w 97"/>
                  <a:gd name="T5" fmla="*/ 9 h 84"/>
                  <a:gd name="T6" fmla="*/ 81 w 97"/>
                  <a:gd name="T7" fmla="*/ 5 h 84"/>
                  <a:gd name="T8" fmla="*/ 74 w 97"/>
                  <a:gd name="T9" fmla="*/ 3 h 84"/>
                  <a:gd name="T10" fmla="*/ 66 w 97"/>
                  <a:gd name="T11" fmla="*/ 0 h 84"/>
                  <a:gd name="T12" fmla="*/ 57 w 97"/>
                  <a:gd name="T13" fmla="*/ 0 h 84"/>
                  <a:gd name="T14" fmla="*/ 47 w 97"/>
                  <a:gd name="T15" fmla="*/ 0 h 84"/>
                  <a:gd name="T16" fmla="*/ 39 w 97"/>
                  <a:gd name="T17" fmla="*/ 3 h 84"/>
                  <a:gd name="T18" fmla="*/ 30 w 97"/>
                  <a:gd name="T19" fmla="*/ 8 h 84"/>
                  <a:gd name="T20" fmla="*/ 30 w 97"/>
                  <a:gd name="T21" fmla="*/ 8 h 84"/>
                  <a:gd name="T22" fmla="*/ 23 w 97"/>
                  <a:gd name="T23" fmla="*/ 11 h 84"/>
                  <a:gd name="T24" fmla="*/ 17 w 97"/>
                  <a:gd name="T25" fmla="*/ 15 h 84"/>
                  <a:gd name="T26" fmla="*/ 6 w 97"/>
                  <a:gd name="T27" fmla="*/ 17 h 84"/>
                  <a:gd name="T28" fmla="*/ 4 w 97"/>
                  <a:gd name="T29" fmla="*/ 20 h 84"/>
                  <a:gd name="T30" fmla="*/ 1 w 97"/>
                  <a:gd name="T31" fmla="*/ 22 h 84"/>
                  <a:gd name="T32" fmla="*/ 0 w 97"/>
                  <a:gd name="T33" fmla="*/ 26 h 84"/>
                  <a:gd name="T34" fmla="*/ 1 w 97"/>
                  <a:gd name="T35" fmla="*/ 32 h 84"/>
                  <a:gd name="T36" fmla="*/ 1 w 97"/>
                  <a:gd name="T37" fmla="*/ 32 h 84"/>
                  <a:gd name="T38" fmla="*/ 6 w 97"/>
                  <a:gd name="T39" fmla="*/ 50 h 84"/>
                  <a:gd name="T40" fmla="*/ 10 w 97"/>
                  <a:gd name="T41" fmla="*/ 60 h 84"/>
                  <a:gd name="T42" fmla="*/ 13 w 97"/>
                  <a:gd name="T43" fmla="*/ 70 h 84"/>
                  <a:gd name="T44" fmla="*/ 18 w 97"/>
                  <a:gd name="T45" fmla="*/ 77 h 84"/>
                  <a:gd name="T46" fmla="*/ 22 w 97"/>
                  <a:gd name="T47" fmla="*/ 81 h 84"/>
                  <a:gd name="T48" fmla="*/ 24 w 97"/>
                  <a:gd name="T49" fmla="*/ 83 h 84"/>
                  <a:gd name="T50" fmla="*/ 28 w 97"/>
                  <a:gd name="T51" fmla="*/ 84 h 84"/>
                  <a:gd name="T52" fmla="*/ 32 w 97"/>
                  <a:gd name="T53" fmla="*/ 84 h 84"/>
                  <a:gd name="T54" fmla="*/ 36 w 97"/>
                  <a:gd name="T55" fmla="*/ 83 h 84"/>
                  <a:gd name="T56" fmla="*/ 40 w 97"/>
                  <a:gd name="T57" fmla="*/ 82 h 84"/>
                  <a:gd name="T58" fmla="*/ 40 w 97"/>
                  <a:gd name="T59" fmla="*/ 82 h 84"/>
                  <a:gd name="T60" fmla="*/ 60 w 97"/>
                  <a:gd name="T61" fmla="*/ 70 h 84"/>
                  <a:gd name="T62" fmla="*/ 78 w 97"/>
                  <a:gd name="T63" fmla="*/ 57 h 84"/>
                  <a:gd name="T64" fmla="*/ 85 w 97"/>
                  <a:gd name="T65" fmla="*/ 53 h 84"/>
                  <a:gd name="T66" fmla="*/ 90 w 97"/>
                  <a:gd name="T67" fmla="*/ 48 h 84"/>
                  <a:gd name="T68" fmla="*/ 91 w 97"/>
                  <a:gd name="T69" fmla="*/ 44 h 84"/>
                  <a:gd name="T70" fmla="*/ 91 w 97"/>
                  <a:gd name="T71" fmla="*/ 43 h 84"/>
                  <a:gd name="T72" fmla="*/ 90 w 97"/>
                  <a:gd name="T73" fmla="*/ 42 h 84"/>
                  <a:gd name="T74" fmla="*/ 90 w 97"/>
                  <a:gd name="T75" fmla="*/ 42 h 84"/>
                  <a:gd name="T76" fmla="*/ 87 w 97"/>
                  <a:gd name="T77" fmla="*/ 39 h 84"/>
                  <a:gd name="T78" fmla="*/ 86 w 97"/>
                  <a:gd name="T79" fmla="*/ 37 h 84"/>
                  <a:gd name="T80" fmla="*/ 87 w 97"/>
                  <a:gd name="T81" fmla="*/ 33 h 84"/>
                  <a:gd name="T82" fmla="*/ 90 w 97"/>
                  <a:gd name="T83" fmla="*/ 30 h 84"/>
                  <a:gd name="T84" fmla="*/ 95 w 97"/>
                  <a:gd name="T85" fmla="*/ 23 h 84"/>
                  <a:gd name="T86" fmla="*/ 97 w 97"/>
                  <a:gd name="T87" fmla="*/ 21 h 84"/>
                  <a:gd name="T88" fmla="*/ 90 w 97"/>
                  <a:gd name="T89" fmla="*/ 13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97" h="84">
                    <a:moveTo>
                      <a:pt x="90" y="13"/>
                    </a:moveTo>
                    <a:lnTo>
                      <a:pt x="90" y="13"/>
                    </a:lnTo>
                    <a:lnTo>
                      <a:pt x="86" y="9"/>
                    </a:lnTo>
                    <a:lnTo>
                      <a:pt x="81" y="5"/>
                    </a:lnTo>
                    <a:lnTo>
                      <a:pt x="74" y="3"/>
                    </a:lnTo>
                    <a:lnTo>
                      <a:pt x="66" y="0"/>
                    </a:lnTo>
                    <a:lnTo>
                      <a:pt x="57" y="0"/>
                    </a:lnTo>
                    <a:lnTo>
                      <a:pt x="47" y="0"/>
                    </a:lnTo>
                    <a:lnTo>
                      <a:pt x="39" y="3"/>
                    </a:lnTo>
                    <a:lnTo>
                      <a:pt x="30" y="8"/>
                    </a:lnTo>
                    <a:lnTo>
                      <a:pt x="30" y="8"/>
                    </a:lnTo>
                    <a:lnTo>
                      <a:pt x="23" y="11"/>
                    </a:lnTo>
                    <a:lnTo>
                      <a:pt x="17" y="15"/>
                    </a:lnTo>
                    <a:lnTo>
                      <a:pt x="6" y="17"/>
                    </a:lnTo>
                    <a:lnTo>
                      <a:pt x="4" y="20"/>
                    </a:lnTo>
                    <a:lnTo>
                      <a:pt x="1" y="22"/>
                    </a:lnTo>
                    <a:lnTo>
                      <a:pt x="0" y="26"/>
                    </a:lnTo>
                    <a:lnTo>
                      <a:pt x="1" y="32"/>
                    </a:lnTo>
                    <a:lnTo>
                      <a:pt x="1" y="32"/>
                    </a:lnTo>
                    <a:lnTo>
                      <a:pt x="6" y="50"/>
                    </a:lnTo>
                    <a:lnTo>
                      <a:pt x="10" y="60"/>
                    </a:lnTo>
                    <a:lnTo>
                      <a:pt x="13" y="70"/>
                    </a:lnTo>
                    <a:lnTo>
                      <a:pt x="18" y="77"/>
                    </a:lnTo>
                    <a:lnTo>
                      <a:pt x="22" y="81"/>
                    </a:lnTo>
                    <a:lnTo>
                      <a:pt x="24" y="83"/>
                    </a:lnTo>
                    <a:lnTo>
                      <a:pt x="28" y="84"/>
                    </a:lnTo>
                    <a:lnTo>
                      <a:pt x="32" y="84"/>
                    </a:lnTo>
                    <a:lnTo>
                      <a:pt x="36" y="83"/>
                    </a:lnTo>
                    <a:lnTo>
                      <a:pt x="40" y="82"/>
                    </a:lnTo>
                    <a:lnTo>
                      <a:pt x="40" y="82"/>
                    </a:lnTo>
                    <a:lnTo>
                      <a:pt x="60" y="70"/>
                    </a:lnTo>
                    <a:lnTo>
                      <a:pt x="78" y="57"/>
                    </a:lnTo>
                    <a:lnTo>
                      <a:pt x="85" y="53"/>
                    </a:lnTo>
                    <a:lnTo>
                      <a:pt x="90" y="48"/>
                    </a:lnTo>
                    <a:lnTo>
                      <a:pt x="91" y="44"/>
                    </a:lnTo>
                    <a:lnTo>
                      <a:pt x="91" y="43"/>
                    </a:lnTo>
                    <a:lnTo>
                      <a:pt x="90" y="42"/>
                    </a:lnTo>
                    <a:lnTo>
                      <a:pt x="90" y="42"/>
                    </a:lnTo>
                    <a:lnTo>
                      <a:pt x="87" y="39"/>
                    </a:lnTo>
                    <a:lnTo>
                      <a:pt x="86" y="37"/>
                    </a:lnTo>
                    <a:lnTo>
                      <a:pt x="87" y="33"/>
                    </a:lnTo>
                    <a:lnTo>
                      <a:pt x="90" y="30"/>
                    </a:lnTo>
                    <a:lnTo>
                      <a:pt x="95" y="23"/>
                    </a:lnTo>
                    <a:lnTo>
                      <a:pt x="97" y="21"/>
                    </a:lnTo>
                    <a:lnTo>
                      <a:pt x="90" y="1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0" name="Freeform 219">
                <a:extLst>
                  <a:ext uri="{FF2B5EF4-FFF2-40B4-BE49-F238E27FC236}">
                    <a16:creationId xmlns:a16="http://schemas.microsoft.com/office/drawing/2014/main" id="{61AF0675-CB39-414F-AF51-81250DDA521C}"/>
                  </a:ext>
                </a:extLst>
              </p:cNvPr>
              <p:cNvSpPr>
                <a:spLocks/>
              </p:cNvSpPr>
              <p:nvPr/>
            </p:nvSpPr>
            <p:spPr bwMode="auto">
              <a:xfrm>
                <a:off x="7019925" y="3289300"/>
                <a:ext cx="30163" cy="85725"/>
              </a:xfrm>
              <a:custGeom>
                <a:avLst/>
                <a:gdLst>
                  <a:gd name="T0" fmla="*/ 53 w 57"/>
                  <a:gd name="T1" fmla="*/ 59 h 161"/>
                  <a:gd name="T2" fmla="*/ 53 w 57"/>
                  <a:gd name="T3" fmla="*/ 59 h 161"/>
                  <a:gd name="T4" fmla="*/ 54 w 57"/>
                  <a:gd name="T5" fmla="*/ 52 h 161"/>
                  <a:gd name="T6" fmla="*/ 54 w 57"/>
                  <a:gd name="T7" fmla="*/ 48 h 161"/>
                  <a:gd name="T8" fmla="*/ 56 w 57"/>
                  <a:gd name="T9" fmla="*/ 41 h 161"/>
                  <a:gd name="T10" fmla="*/ 57 w 57"/>
                  <a:gd name="T11" fmla="*/ 39 h 161"/>
                  <a:gd name="T12" fmla="*/ 57 w 57"/>
                  <a:gd name="T13" fmla="*/ 35 h 161"/>
                  <a:gd name="T14" fmla="*/ 56 w 57"/>
                  <a:gd name="T15" fmla="*/ 30 h 161"/>
                  <a:gd name="T16" fmla="*/ 53 w 57"/>
                  <a:gd name="T17" fmla="*/ 24 h 161"/>
                  <a:gd name="T18" fmla="*/ 53 w 57"/>
                  <a:gd name="T19" fmla="*/ 24 h 161"/>
                  <a:gd name="T20" fmla="*/ 49 w 57"/>
                  <a:gd name="T21" fmla="*/ 17 h 161"/>
                  <a:gd name="T22" fmla="*/ 44 w 57"/>
                  <a:gd name="T23" fmla="*/ 11 h 161"/>
                  <a:gd name="T24" fmla="*/ 39 w 57"/>
                  <a:gd name="T25" fmla="*/ 6 h 161"/>
                  <a:gd name="T26" fmla="*/ 34 w 57"/>
                  <a:gd name="T27" fmla="*/ 2 h 161"/>
                  <a:gd name="T28" fmla="*/ 30 w 57"/>
                  <a:gd name="T29" fmla="*/ 0 h 161"/>
                  <a:gd name="T30" fmla="*/ 25 w 57"/>
                  <a:gd name="T31" fmla="*/ 1 h 161"/>
                  <a:gd name="T32" fmla="*/ 21 w 57"/>
                  <a:gd name="T33" fmla="*/ 4 h 161"/>
                  <a:gd name="T34" fmla="*/ 19 w 57"/>
                  <a:gd name="T35" fmla="*/ 10 h 161"/>
                  <a:gd name="T36" fmla="*/ 19 w 57"/>
                  <a:gd name="T37" fmla="*/ 10 h 161"/>
                  <a:gd name="T38" fmla="*/ 16 w 57"/>
                  <a:gd name="T39" fmla="*/ 16 h 161"/>
                  <a:gd name="T40" fmla="*/ 15 w 57"/>
                  <a:gd name="T41" fmla="*/ 19 h 161"/>
                  <a:gd name="T42" fmla="*/ 11 w 57"/>
                  <a:gd name="T43" fmla="*/ 24 h 161"/>
                  <a:gd name="T44" fmla="*/ 9 w 57"/>
                  <a:gd name="T45" fmla="*/ 28 h 161"/>
                  <a:gd name="T46" fmla="*/ 8 w 57"/>
                  <a:gd name="T47" fmla="*/ 33 h 161"/>
                  <a:gd name="T48" fmla="*/ 5 w 57"/>
                  <a:gd name="T49" fmla="*/ 41 h 161"/>
                  <a:gd name="T50" fmla="*/ 4 w 57"/>
                  <a:gd name="T51" fmla="*/ 55 h 161"/>
                  <a:gd name="T52" fmla="*/ 4 w 57"/>
                  <a:gd name="T53" fmla="*/ 55 h 161"/>
                  <a:gd name="T54" fmla="*/ 2 w 57"/>
                  <a:gd name="T55" fmla="*/ 79 h 161"/>
                  <a:gd name="T56" fmla="*/ 0 w 57"/>
                  <a:gd name="T57" fmla="*/ 87 h 161"/>
                  <a:gd name="T58" fmla="*/ 2 w 57"/>
                  <a:gd name="T59" fmla="*/ 95 h 161"/>
                  <a:gd name="T60" fmla="*/ 3 w 57"/>
                  <a:gd name="T61" fmla="*/ 101 h 161"/>
                  <a:gd name="T62" fmla="*/ 5 w 57"/>
                  <a:gd name="T63" fmla="*/ 107 h 161"/>
                  <a:gd name="T64" fmla="*/ 9 w 57"/>
                  <a:gd name="T65" fmla="*/ 110 h 161"/>
                  <a:gd name="T66" fmla="*/ 14 w 57"/>
                  <a:gd name="T67" fmla="*/ 115 h 161"/>
                  <a:gd name="T68" fmla="*/ 14 w 57"/>
                  <a:gd name="T69" fmla="*/ 115 h 161"/>
                  <a:gd name="T70" fmla="*/ 16 w 57"/>
                  <a:gd name="T71" fmla="*/ 119 h 161"/>
                  <a:gd name="T72" fmla="*/ 19 w 57"/>
                  <a:gd name="T73" fmla="*/ 123 h 161"/>
                  <a:gd name="T74" fmla="*/ 22 w 57"/>
                  <a:gd name="T75" fmla="*/ 131 h 161"/>
                  <a:gd name="T76" fmla="*/ 28 w 57"/>
                  <a:gd name="T77" fmla="*/ 151 h 161"/>
                  <a:gd name="T78" fmla="*/ 30 w 57"/>
                  <a:gd name="T79" fmla="*/ 158 h 161"/>
                  <a:gd name="T80" fmla="*/ 31 w 57"/>
                  <a:gd name="T81" fmla="*/ 160 h 161"/>
                  <a:gd name="T82" fmla="*/ 32 w 57"/>
                  <a:gd name="T83" fmla="*/ 161 h 161"/>
                  <a:gd name="T84" fmla="*/ 33 w 57"/>
                  <a:gd name="T85" fmla="*/ 160 h 161"/>
                  <a:gd name="T86" fmla="*/ 34 w 57"/>
                  <a:gd name="T87" fmla="*/ 158 h 161"/>
                  <a:gd name="T88" fmla="*/ 38 w 57"/>
                  <a:gd name="T89" fmla="*/ 148 h 161"/>
                  <a:gd name="T90" fmla="*/ 38 w 57"/>
                  <a:gd name="T91" fmla="*/ 148 h 161"/>
                  <a:gd name="T92" fmla="*/ 44 w 57"/>
                  <a:gd name="T93" fmla="*/ 116 h 161"/>
                  <a:gd name="T94" fmla="*/ 49 w 57"/>
                  <a:gd name="T95" fmla="*/ 89 h 161"/>
                  <a:gd name="T96" fmla="*/ 53 w 57"/>
                  <a:gd name="T97" fmla="*/ 59 h 161"/>
                  <a:gd name="T98" fmla="*/ 53 w 57"/>
                  <a:gd name="T99" fmla="*/ 59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57" h="161">
                    <a:moveTo>
                      <a:pt x="53" y="59"/>
                    </a:moveTo>
                    <a:lnTo>
                      <a:pt x="53" y="59"/>
                    </a:lnTo>
                    <a:lnTo>
                      <a:pt x="54" y="52"/>
                    </a:lnTo>
                    <a:lnTo>
                      <a:pt x="54" y="48"/>
                    </a:lnTo>
                    <a:lnTo>
                      <a:pt x="56" y="41"/>
                    </a:lnTo>
                    <a:lnTo>
                      <a:pt x="57" y="39"/>
                    </a:lnTo>
                    <a:lnTo>
                      <a:pt x="57" y="35"/>
                    </a:lnTo>
                    <a:lnTo>
                      <a:pt x="56" y="30"/>
                    </a:lnTo>
                    <a:lnTo>
                      <a:pt x="53" y="24"/>
                    </a:lnTo>
                    <a:lnTo>
                      <a:pt x="53" y="24"/>
                    </a:lnTo>
                    <a:lnTo>
                      <a:pt x="49" y="17"/>
                    </a:lnTo>
                    <a:lnTo>
                      <a:pt x="44" y="11"/>
                    </a:lnTo>
                    <a:lnTo>
                      <a:pt x="39" y="6"/>
                    </a:lnTo>
                    <a:lnTo>
                      <a:pt x="34" y="2"/>
                    </a:lnTo>
                    <a:lnTo>
                      <a:pt x="30" y="0"/>
                    </a:lnTo>
                    <a:lnTo>
                      <a:pt x="25" y="1"/>
                    </a:lnTo>
                    <a:lnTo>
                      <a:pt x="21" y="4"/>
                    </a:lnTo>
                    <a:lnTo>
                      <a:pt x="19" y="10"/>
                    </a:lnTo>
                    <a:lnTo>
                      <a:pt x="19" y="10"/>
                    </a:lnTo>
                    <a:lnTo>
                      <a:pt x="16" y="16"/>
                    </a:lnTo>
                    <a:lnTo>
                      <a:pt x="15" y="19"/>
                    </a:lnTo>
                    <a:lnTo>
                      <a:pt x="11" y="24"/>
                    </a:lnTo>
                    <a:lnTo>
                      <a:pt x="9" y="28"/>
                    </a:lnTo>
                    <a:lnTo>
                      <a:pt x="8" y="33"/>
                    </a:lnTo>
                    <a:lnTo>
                      <a:pt x="5" y="41"/>
                    </a:lnTo>
                    <a:lnTo>
                      <a:pt x="4" y="55"/>
                    </a:lnTo>
                    <a:lnTo>
                      <a:pt x="4" y="55"/>
                    </a:lnTo>
                    <a:lnTo>
                      <a:pt x="2" y="79"/>
                    </a:lnTo>
                    <a:lnTo>
                      <a:pt x="0" y="87"/>
                    </a:lnTo>
                    <a:lnTo>
                      <a:pt x="2" y="95"/>
                    </a:lnTo>
                    <a:lnTo>
                      <a:pt x="3" y="101"/>
                    </a:lnTo>
                    <a:lnTo>
                      <a:pt x="5" y="107"/>
                    </a:lnTo>
                    <a:lnTo>
                      <a:pt x="9" y="110"/>
                    </a:lnTo>
                    <a:lnTo>
                      <a:pt x="14" y="115"/>
                    </a:lnTo>
                    <a:lnTo>
                      <a:pt x="14" y="115"/>
                    </a:lnTo>
                    <a:lnTo>
                      <a:pt x="16" y="119"/>
                    </a:lnTo>
                    <a:lnTo>
                      <a:pt x="19" y="123"/>
                    </a:lnTo>
                    <a:lnTo>
                      <a:pt x="22" y="131"/>
                    </a:lnTo>
                    <a:lnTo>
                      <a:pt x="28" y="151"/>
                    </a:lnTo>
                    <a:lnTo>
                      <a:pt x="30" y="158"/>
                    </a:lnTo>
                    <a:lnTo>
                      <a:pt x="31" y="160"/>
                    </a:lnTo>
                    <a:lnTo>
                      <a:pt x="32" y="161"/>
                    </a:lnTo>
                    <a:lnTo>
                      <a:pt x="33" y="160"/>
                    </a:lnTo>
                    <a:lnTo>
                      <a:pt x="34" y="158"/>
                    </a:lnTo>
                    <a:lnTo>
                      <a:pt x="38" y="148"/>
                    </a:lnTo>
                    <a:lnTo>
                      <a:pt x="38" y="148"/>
                    </a:lnTo>
                    <a:lnTo>
                      <a:pt x="44" y="116"/>
                    </a:lnTo>
                    <a:lnTo>
                      <a:pt x="49" y="89"/>
                    </a:lnTo>
                    <a:lnTo>
                      <a:pt x="53" y="59"/>
                    </a:lnTo>
                    <a:lnTo>
                      <a:pt x="53" y="5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1" name="Freeform 220">
                <a:extLst>
                  <a:ext uri="{FF2B5EF4-FFF2-40B4-BE49-F238E27FC236}">
                    <a16:creationId xmlns:a16="http://schemas.microsoft.com/office/drawing/2014/main" id="{B1E71C09-5A15-47EE-B712-ACCDA9F40B42}"/>
                  </a:ext>
                </a:extLst>
              </p:cNvPr>
              <p:cNvSpPr>
                <a:spLocks/>
              </p:cNvSpPr>
              <p:nvPr/>
            </p:nvSpPr>
            <p:spPr bwMode="auto">
              <a:xfrm>
                <a:off x="7043738" y="3446463"/>
                <a:ext cx="53975" cy="123825"/>
              </a:xfrm>
              <a:custGeom>
                <a:avLst/>
                <a:gdLst>
                  <a:gd name="T0" fmla="*/ 83 w 103"/>
                  <a:gd name="T1" fmla="*/ 45 h 235"/>
                  <a:gd name="T2" fmla="*/ 79 w 103"/>
                  <a:gd name="T3" fmla="*/ 21 h 235"/>
                  <a:gd name="T4" fmla="*/ 74 w 103"/>
                  <a:gd name="T5" fmla="*/ 16 h 235"/>
                  <a:gd name="T6" fmla="*/ 64 w 103"/>
                  <a:gd name="T7" fmla="*/ 13 h 235"/>
                  <a:gd name="T8" fmla="*/ 58 w 103"/>
                  <a:gd name="T9" fmla="*/ 10 h 235"/>
                  <a:gd name="T10" fmla="*/ 39 w 103"/>
                  <a:gd name="T11" fmla="*/ 1 h 235"/>
                  <a:gd name="T12" fmla="*/ 28 w 103"/>
                  <a:gd name="T13" fmla="*/ 0 h 235"/>
                  <a:gd name="T14" fmla="*/ 21 w 103"/>
                  <a:gd name="T15" fmla="*/ 7 h 235"/>
                  <a:gd name="T16" fmla="*/ 18 w 103"/>
                  <a:gd name="T17" fmla="*/ 16 h 235"/>
                  <a:gd name="T18" fmla="*/ 17 w 103"/>
                  <a:gd name="T19" fmla="*/ 38 h 235"/>
                  <a:gd name="T20" fmla="*/ 18 w 103"/>
                  <a:gd name="T21" fmla="*/ 64 h 235"/>
                  <a:gd name="T22" fmla="*/ 21 w 103"/>
                  <a:gd name="T23" fmla="*/ 85 h 235"/>
                  <a:gd name="T24" fmla="*/ 22 w 103"/>
                  <a:gd name="T25" fmla="*/ 105 h 235"/>
                  <a:gd name="T26" fmla="*/ 18 w 103"/>
                  <a:gd name="T27" fmla="*/ 109 h 235"/>
                  <a:gd name="T28" fmla="*/ 13 w 103"/>
                  <a:gd name="T29" fmla="*/ 109 h 235"/>
                  <a:gd name="T30" fmla="*/ 5 w 103"/>
                  <a:gd name="T31" fmla="*/ 102 h 235"/>
                  <a:gd name="T32" fmla="*/ 1 w 103"/>
                  <a:gd name="T33" fmla="*/ 100 h 235"/>
                  <a:gd name="T34" fmla="*/ 9 w 103"/>
                  <a:gd name="T35" fmla="*/ 124 h 235"/>
                  <a:gd name="T36" fmla="*/ 22 w 103"/>
                  <a:gd name="T37" fmla="*/ 151 h 235"/>
                  <a:gd name="T38" fmla="*/ 35 w 103"/>
                  <a:gd name="T39" fmla="*/ 163 h 235"/>
                  <a:gd name="T40" fmla="*/ 46 w 103"/>
                  <a:gd name="T41" fmla="*/ 168 h 235"/>
                  <a:gd name="T42" fmla="*/ 54 w 103"/>
                  <a:gd name="T43" fmla="*/ 173 h 235"/>
                  <a:gd name="T44" fmla="*/ 55 w 103"/>
                  <a:gd name="T45" fmla="*/ 175 h 235"/>
                  <a:gd name="T46" fmla="*/ 54 w 103"/>
                  <a:gd name="T47" fmla="*/ 171 h 235"/>
                  <a:gd name="T48" fmla="*/ 52 w 103"/>
                  <a:gd name="T49" fmla="*/ 175 h 235"/>
                  <a:gd name="T50" fmla="*/ 54 w 103"/>
                  <a:gd name="T51" fmla="*/ 193 h 235"/>
                  <a:gd name="T52" fmla="*/ 56 w 103"/>
                  <a:gd name="T53" fmla="*/ 207 h 235"/>
                  <a:gd name="T54" fmla="*/ 62 w 103"/>
                  <a:gd name="T55" fmla="*/ 226 h 235"/>
                  <a:gd name="T56" fmla="*/ 71 w 103"/>
                  <a:gd name="T57" fmla="*/ 235 h 235"/>
                  <a:gd name="T58" fmla="*/ 75 w 103"/>
                  <a:gd name="T59" fmla="*/ 233 h 235"/>
                  <a:gd name="T60" fmla="*/ 83 w 103"/>
                  <a:gd name="T61" fmla="*/ 222 h 235"/>
                  <a:gd name="T62" fmla="*/ 89 w 103"/>
                  <a:gd name="T63" fmla="*/ 207 h 235"/>
                  <a:gd name="T64" fmla="*/ 90 w 103"/>
                  <a:gd name="T65" fmla="*/ 196 h 235"/>
                  <a:gd name="T66" fmla="*/ 89 w 103"/>
                  <a:gd name="T67" fmla="*/ 184 h 235"/>
                  <a:gd name="T68" fmla="*/ 83 w 103"/>
                  <a:gd name="T69" fmla="*/ 168 h 235"/>
                  <a:gd name="T70" fmla="*/ 75 w 103"/>
                  <a:gd name="T71" fmla="*/ 156 h 235"/>
                  <a:gd name="T72" fmla="*/ 71 w 103"/>
                  <a:gd name="T73" fmla="*/ 146 h 235"/>
                  <a:gd name="T74" fmla="*/ 78 w 103"/>
                  <a:gd name="T75" fmla="*/ 129 h 235"/>
                  <a:gd name="T76" fmla="*/ 84 w 103"/>
                  <a:gd name="T77" fmla="*/ 120 h 235"/>
                  <a:gd name="T78" fmla="*/ 95 w 103"/>
                  <a:gd name="T79" fmla="*/ 106 h 235"/>
                  <a:gd name="T80" fmla="*/ 102 w 103"/>
                  <a:gd name="T81" fmla="*/ 92 h 235"/>
                  <a:gd name="T82" fmla="*/ 102 w 103"/>
                  <a:gd name="T83" fmla="*/ 78 h 235"/>
                  <a:gd name="T84" fmla="*/ 97 w 103"/>
                  <a:gd name="T85" fmla="*/ 69 h 235"/>
                  <a:gd name="T86" fmla="*/ 83 w 103"/>
                  <a:gd name="T87" fmla="*/ 45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03" h="235">
                    <a:moveTo>
                      <a:pt x="83" y="45"/>
                    </a:moveTo>
                    <a:lnTo>
                      <a:pt x="83" y="45"/>
                    </a:lnTo>
                    <a:lnTo>
                      <a:pt x="80" y="26"/>
                    </a:lnTo>
                    <a:lnTo>
                      <a:pt x="79" y="21"/>
                    </a:lnTo>
                    <a:lnTo>
                      <a:pt x="77" y="17"/>
                    </a:lnTo>
                    <a:lnTo>
                      <a:pt x="74" y="16"/>
                    </a:lnTo>
                    <a:lnTo>
                      <a:pt x="71" y="15"/>
                    </a:lnTo>
                    <a:lnTo>
                      <a:pt x="64" y="13"/>
                    </a:lnTo>
                    <a:lnTo>
                      <a:pt x="58" y="10"/>
                    </a:lnTo>
                    <a:lnTo>
                      <a:pt x="58" y="10"/>
                    </a:lnTo>
                    <a:lnTo>
                      <a:pt x="45" y="4"/>
                    </a:lnTo>
                    <a:lnTo>
                      <a:pt x="39" y="1"/>
                    </a:lnTo>
                    <a:lnTo>
                      <a:pt x="33" y="0"/>
                    </a:lnTo>
                    <a:lnTo>
                      <a:pt x="28" y="0"/>
                    </a:lnTo>
                    <a:lnTo>
                      <a:pt x="24" y="3"/>
                    </a:lnTo>
                    <a:lnTo>
                      <a:pt x="21" y="7"/>
                    </a:lnTo>
                    <a:lnTo>
                      <a:pt x="18" y="16"/>
                    </a:lnTo>
                    <a:lnTo>
                      <a:pt x="18" y="16"/>
                    </a:lnTo>
                    <a:lnTo>
                      <a:pt x="17" y="29"/>
                    </a:lnTo>
                    <a:lnTo>
                      <a:pt x="17" y="38"/>
                    </a:lnTo>
                    <a:lnTo>
                      <a:pt x="18" y="47"/>
                    </a:lnTo>
                    <a:lnTo>
                      <a:pt x="18" y="64"/>
                    </a:lnTo>
                    <a:lnTo>
                      <a:pt x="18" y="64"/>
                    </a:lnTo>
                    <a:lnTo>
                      <a:pt x="21" y="85"/>
                    </a:lnTo>
                    <a:lnTo>
                      <a:pt x="22" y="100"/>
                    </a:lnTo>
                    <a:lnTo>
                      <a:pt x="22" y="105"/>
                    </a:lnTo>
                    <a:lnTo>
                      <a:pt x="21" y="108"/>
                    </a:lnTo>
                    <a:lnTo>
                      <a:pt x="18" y="109"/>
                    </a:lnTo>
                    <a:lnTo>
                      <a:pt x="13" y="109"/>
                    </a:lnTo>
                    <a:lnTo>
                      <a:pt x="13" y="109"/>
                    </a:lnTo>
                    <a:lnTo>
                      <a:pt x="9" y="106"/>
                    </a:lnTo>
                    <a:lnTo>
                      <a:pt x="5" y="102"/>
                    </a:lnTo>
                    <a:lnTo>
                      <a:pt x="0" y="96"/>
                    </a:lnTo>
                    <a:lnTo>
                      <a:pt x="1" y="100"/>
                    </a:lnTo>
                    <a:lnTo>
                      <a:pt x="9" y="124"/>
                    </a:lnTo>
                    <a:lnTo>
                      <a:pt x="9" y="124"/>
                    </a:lnTo>
                    <a:lnTo>
                      <a:pt x="15" y="140"/>
                    </a:lnTo>
                    <a:lnTo>
                      <a:pt x="22" y="151"/>
                    </a:lnTo>
                    <a:lnTo>
                      <a:pt x="28" y="158"/>
                    </a:lnTo>
                    <a:lnTo>
                      <a:pt x="35" y="163"/>
                    </a:lnTo>
                    <a:lnTo>
                      <a:pt x="41" y="167"/>
                    </a:lnTo>
                    <a:lnTo>
                      <a:pt x="46" y="168"/>
                    </a:lnTo>
                    <a:lnTo>
                      <a:pt x="51" y="170"/>
                    </a:lnTo>
                    <a:lnTo>
                      <a:pt x="54" y="173"/>
                    </a:lnTo>
                    <a:lnTo>
                      <a:pt x="54" y="173"/>
                    </a:lnTo>
                    <a:lnTo>
                      <a:pt x="55" y="175"/>
                    </a:lnTo>
                    <a:lnTo>
                      <a:pt x="55" y="175"/>
                    </a:lnTo>
                    <a:lnTo>
                      <a:pt x="54" y="171"/>
                    </a:lnTo>
                    <a:lnTo>
                      <a:pt x="52" y="171"/>
                    </a:lnTo>
                    <a:lnTo>
                      <a:pt x="52" y="175"/>
                    </a:lnTo>
                    <a:lnTo>
                      <a:pt x="52" y="181"/>
                    </a:lnTo>
                    <a:lnTo>
                      <a:pt x="54" y="193"/>
                    </a:lnTo>
                    <a:lnTo>
                      <a:pt x="54" y="193"/>
                    </a:lnTo>
                    <a:lnTo>
                      <a:pt x="56" y="207"/>
                    </a:lnTo>
                    <a:lnTo>
                      <a:pt x="58" y="218"/>
                    </a:lnTo>
                    <a:lnTo>
                      <a:pt x="62" y="226"/>
                    </a:lnTo>
                    <a:lnTo>
                      <a:pt x="67" y="232"/>
                    </a:lnTo>
                    <a:lnTo>
                      <a:pt x="71" y="235"/>
                    </a:lnTo>
                    <a:lnTo>
                      <a:pt x="73" y="235"/>
                    </a:lnTo>
                    <a:lnTo>
                      <a:pt x="75" y="233"/>
                    </a:lnTo>
                    <a:lnTo>
                      <a:pt x="79" y="230"/>
                    </a:lnTo>
                    <a:lnTo>
                      <a:pt x="83" y="222"/>
                    </a:lnTo>
                    <a:lnTo>
                      <a:pt x="83" y="222"/>
                    </a:lnTo>
                    <a:lnTo>
                      <a:pt x="89" y="207"/>
                    </a:lnTo>
                    <a:lnTo>
                      <a:pt x="90" y="201"/>
                    </a:lnTo>
                    <a:lnTo>
                      <a:pt x="90" y="196"/>
                    </a:lnTo>
                    <a:lnTo>
                      <a:pt x="90" y="190"/>
                    </a:lnTo>
                    <a:lnTo>
                      <a:pt x="89" y="184"/>
                    </a:lnTo>
                    <a:lnTo>
                      <a:pt x="83" y="168"/>
                    </a:lnTo>
                    <a:lnTo>
                      <a:pt x="83" y="168"/>
                    </a:lnTo>
                    <a:lnTo>
                      <a:pt x="79" y="160"/>
                    </a:lnTo>
                    <a:lnTo>
                      <a:pt x="75" y="156"/>
                    </a:lnTo>
                    <a:lnTo>
                      <a:pt x="72" y="148"/>
                    </a:lnTo>
                    <a:lnTo>
                      <a:pt x="71" y="146"/>
                    </a:lnTo>
                    <a:lnTo>
                      <a:pt x="71" y="142"/>
                    </a:lnTo>
                    <a:lnTo>
                      <a:pt x="78" y="129"/>
                    </a:lnTo>
                    <a:lnTo>
                      <a:pt x="78" y="129"/>
                    </a:lnTo>
                    <a:lnTo>
                      <a:pt x="84" y="120"/>
                    </a:lnTo>
                    <a:lnTo>
                      <a:pt x="90" y="113"/>
                    </a:lnTo>
                    <a:lnTo>
                      <a:pt x="95" y="106"/>
                    </a:lnTo>
                    <a:lnTo>
                      <a:pt x="98" y="100"/>
                    </a:lnTo>
                    <a:lnTo>
                      <a:pt x="102" y="92"/>
                    </a:lnTo>
                    <a:lnTo>
                      <a:pt x="103" y="85"/>
                    </a:lnTo>
                    <a:lnTo>
                      <a:pt x="102" y="78"/>
                    </a:lnTo>
                    <a:lnTo>
                      <a:pt x="97" y="69"/>
                    </a:lnTo>
                    <a:lnTo>
                      <a:pt x="97" y="69"/>
                    </a:lnTo>
                    <a:lnTo>
                      <a:pt x="83" y="45"/>
                    </a:lnTo>
                    <a:lnTo>
                      <a:pt x="83"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2" name="Freeform 221">
                <a:extLst>
                  <a:ext uri="{FF2B5EF4-FFF2-40B4-BE49-F238E27FC236}">
                    <a16:creationId xmlns:a16="http://schemas.microsoft.com/office/drawing/2014/main" id="{63DCBE62-5DB1-4293-89F6-FAFC1FF1B06A}"/>
                  </a:ext>
                </a:extLst>
              </p:cNvPr>
              <p:cNvSpPr>
                <a:spLocks/>
              </p:cNvSpPr>
              <p:nvPr/>
            </p:nvSpPr>
            <p:spPr bwMode="auto">
              <a:xfrm>
                <a:off x="7069138" y="3571875"/>
                <a:ext cx="22225" cy="19050"/>
              </a:xfrm>
              <a:custGeom>
                <a:avLst/>
                <a:gdLst>
                  <a:gd name="T0" fmla="*/ 0 w 43"/>
                  <a:gd name="T1" fmla="*/ 3 h 34"/>
                  <a:gd name="T2" fmla="*/ 0 w 43"/>
                  <a:gd name="T3" fmla="*/ 3 h 34"/>
                  <a:gd name="T4" fmla="*/ 3 w 43"/>
                  <a:gd name="T5" fmla="*/ 9 h 34"/>
                  <a:gd name="T6" fmla="*/ 6 w 43"/>
                  <a:gd name="T7" fmla="*/ 15 h 34"/>
                  <a:gd name="T8" fmla="*/ 7 w 43"/>
                  <a:gd name="T9" fmla="*/ 27 h 34"/>
                  <a:gd name="T10" fmla="*/ 8 w 43"/>
                  <a:gd name="T11" fmla="*/ 32 h 34"/>
                  <a:gd name="T12" fmla="*/ 9 w 43"/>
                  <a:gd name="T13" fmla="*/ 34 h 34"/>
                  <a:gd name="T14" fmla="*/ 13 w 43"/>
                  <a:gd name="T15" fmla="*/ 34 h 34"/>
                  <a:gd name="T16" fmla="*/ 19 w 43"/>
                  <a:gd name="T17" fmla="*/ 33 h 34"/>
                  <a:gd name="T18" fmla="*/ 19 w 43"/>
                  <a:gd name="T19" fmla="*/ 33 h 34"/>
                  <a:gd name="T20" fmla="*/ 32 w 43"/>
                  <a:gd name="T21" fmla="*/ 27 h 34"/>
                  <a:gd name="T22" fmla="*/ 37 w 43"/>
                  <a:gd name="T23" fmla="*/ 25 h 34"/>
                  <a:gd name="T24" fmla="*/ 41 w 43"/>
                  <a:gd name="T25" fmla="*/ 22 h 34"/>
                  <a:gd name="T26" fmla="*/ 43 w 43"/>
                  <a:gd name="T27" fmla="*/ 20 h 34"/>
                  <a:gd name="T28" fmla="*/ 42 w 43"/>
                  <a:gd name="T29" fmla="*/ 16 h 34"/>
                  <a:gd name="T30" fmla="*/ 40 w 43"/>
                  <a:gd name="T31" fmla="*/ 13 h 34"/>
                  <a:gd name="T32" fmla="*/ 34 w 43"/>
                  <a:gd name="T33" fmla="*/ 8 h 34"/>
                  <a:gd name="T34" fmla="*/ 34 w 43"/>
                  <a:gd name="T35" fmla="*/ 8 h 34"/>
                  <a:gd name="T36" fmla="*/ 26 w 43"/>
                  <a:gd name="T37" fmla="*/ 4 h 34"/>
                  <a:gd name="T38" fmla="*/ 20 w 43"/>
                  <a:gd name="T39" fmla="*/ 2 h 34"/>
                  <a:gd name="T40" fmla="*/ 14 w 43"/>
                  <a:gd name="T41" fmla="*/ 0 h 34"/>
                  <a:gd name="T42" fmla="*/ 9 w 43"/>
                  <a:gd name="T43" fmla="*/ 0 h 34"/>
                  <a:gd name="T44" fmla="*/ 2 w 43"/>
                  <a:gd name="T45" fmla="*/ 2 h 34"/>
                  <a:gd name="T46" fmla="*/ 0 w 43"/>
                  <a:gd name="T47" fmla="*/ 3 h 34"/>
                  <a:gd name="T48" fmla="*/ 0 w 43"/>
                  <a:gd name="T49" fmla="*/ 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3" h="34">
                    <a:moveTo>
                      <a:pt x="0" y="3"/>
                    </a:moveTo>
                    <a:lnTo>
                      <a:pt x="0" y="3"/>
                    </a:lnTo>
                    <a:lnTo>
                      <a:pt x="3" y="9"/>
                    </a:lnTo>
                    <a:lnTo>
                      <a:pt x="6" y="15"/>
                    </a:lnTo>
                    <a:lnTo>
                      <a:pt x="7" y="27"/>
                    </a:lnTo>
                    <a:lnTo>
                      <a:pt x="8" y="32"/>
                    </a:lnTo>
                    <a:lnTo>
                      <a:pt x="9" y="34"/>
                    </a:lnTo>
                    <a:lnTo>
                      <a:pt x="13" y="34"/>
                    </a:lnTo>
                    <a:lnTo>
                      <a:pt x="19" y="33"/>
                    </a:lnTo>
                    <a:lnTo>
                      <a:pt x="19" y="33"/>
                    </a:lnTo>
                    <a:lnTo>
                      <a:pt x="32" y="27"/>
                    </a:lnTo>
                    <a:lnTo>
                      <a:pt x="37" y="25"/>
                    </a:lnTo>
                    <a:lnTo>
                      <a:pt x="41" y="22"/>
                    </a:lnTo>
                    <a:lnTo>
                      <a:pt x="43" y="20"/>
                    </a:lnTo>
                    <a:lnTo>
                      <a:pt x="42" y="16"/>
                    </a:lnTo>
                    <a:lnTo>
                      <a:pt x="40" y="13"/>
                    </a:lnTo>
                    <a:lnTo>
                      <a:pt x="34" y="8"/>
                    </a:lnTo>
                    <a:lnTo>
                      <a:pt x="34" y="8"/>
                    </a:lnTo>
                    <a:lnTo>
                      <a:pt x="26" y="4"/>
                    </a:lnTo>
                    <a:lnTo>
                      <a:pt x="20" y="2"/>
                    </a:lnTo>
                    <a:lnTo>
                      <a:pt x="14" y="0"/>
                    </a:lnTo>
                    <a:lnTo>
                      <a:pt x="9" y="0"/>
                    </a:lnTo>
                    <a:lnTo>
                      <a:pt x="2" y="2"/>
                    </a:lnTo>
                    <a:lnTo>
                      <a:pt x="0" y="3"/>
                    </a:lnTo>
                    <a:lnTo>
                      <a:pt x="0" y="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3" name="Freeform 222">
                <a:extLst>
                  <a:ext uri="{FF2B5EF4-FFF2-40B4-BE49-F238E27FC236}">
                    <a16:creationId xmlns:a16="http://schemas.microsoft.com/office/drawing/2014/main" id="{CF4D51B5-ECF7-4589-AFE4-7C59557D1339}"/>
                  </a:ext>
                </a:extLst>
              </p:cNvPr>
              <p:cNvSpPr>
                <a:spLocks/>
              </p:cNvSpPr>
              <p:nvPr/>
            </p:nvSpPr>
            <p:spPr bwMode="auto">
              <a:xfrm>
                <a:off x="7008813" y="3625850"/>
                <a:ext cx="47625" cy="65088"/>
              </a:xfrm>
              <a:custGeom>
                <a:avLst/>
                <a:gdLst>
                  <a:gd name="T0" fmla="*/ 83 w 91"/>
                  <a:gd name="T1" fmla="*/ 22 h 122"/>
                  <a:gd name="T2" fmla="*/ 83 w 91"/>
                  <a:gd name="T3" fmla="*/ 22 h 122"/>
                  <a:gd name="T4" fmla="*/ 87 w 91"/>
                  <a:gd name="T5" fmla="*/ 16 h 122"/>
                  <a:gd name="T6" fmla="*/ 91 w 91"/>
                  <a:gd name="T7" fmla="*/ 9 h 122"/>
                  <a:gd name="T8" fmla="*/ 91 w 91"/>
                  <a:gd name="T9" fmla="*/ 3 h 122"/>
                  <a:gd name="T10" fmla="*/ 91 w 91"/>
                  <a:gd name="T11" fmla="*/ 2 h 122"/>
                  <a:gd name="T12" fmla="*/ 89 w 91"/>
                  <a:gd name="T13" fmla="*/ 0 h 122"/>
                  <a:gd name="T14" fmla="*/ 89 w 91"/>
                  <a:gd name="T15" fmla="*/ 0 h 122"/>
                  <a:gd name="T16" fmla="*/ 87 w 91"/>
                  <a:gd name="T17" fmla="*/ 0 h 122"/>
                  <a:gd name="T18" fmla="*/ 86 w 91"/>
                  <a:gd name="T19" fmla="*/ 0 h 122"/>
                  <a:gd name="T20" fmla="*/ 78 w 91"/>
                  <a:gd name="T21" fmla="*/ 10 h 122"/>
                  <a:gd name="T22" fmla="*/ 78 w 91"/>
                  <a:gd name="T23" fmla="*/ 10 h 122"/>
                  <a:gd name="T24" fmla="*/ 75 w 91"/>
                  <a:gd name="T25" fmla="*/ 19 h 122"/>
                  <a:gd name="T26" fmla="*/ 64 w 91"/>
                  <a:gd name="T27" fmla="*/ 36 h 122"/>
                  <a:gd name="T28" fmla="*/ 64 w 91"/>
                  <a:gd name="T29" fmla="*/ 36 h 122"/>
                  <a:gd name="T30" fmla="*/ 55 w 91"/>
                  <a:gd name="T31" fmla="*/ 50 h 122"/>
                  <a:gd name="T32" fmla="*/ 51 w 91"/>
                  <a:gd name="T33" fmla="*/ 59 h 122"/>
                  <a:gd name="T34" fmla="*/ 48 w 91"/>
                  <a:gd name="T35" fmla="*/ 62 h 122"/>
                  <a:gd name="T36" fmla="*/ 42 w 91"/>
                  <a:gd name="T37" fmla="*/ 68 h 122"/>
                  <a:gd name="T38" fmla="*/ 42 w 91"/>
                  <a:gd name="T39" fmla="*/ 68 h 122"/>
                  <a:gd name="T40" fmla="*/ 37 w 91"/>
                  <a:gd name="T41" fmla="*/ 73 h 122"/>
                  <a:gd name="T42" fmla="*/ 37 w 91"/>
                  <a:gd name="T43" fmla="*/ 74 h 122"/>
                  <a:gd name="T44" fmla="*/ 20 w 91"/>
                  <a:gd name="T45" fmla="*/ 89 h 122"/>
                  <a:gd name="T46" fmla="*/ 20 w 91"/>
                  <a:gd name="T47" fmla="*/ 89 h 122"/>
                  <a:gd name="T48" fmla="*/ 11 w 91"/>
                  <a:gd name="T49" fmla="*/ 99 h 122"/>
                  <a:gd name="T50" fmla="*/ 4 w 91"/>
                  <a:gd name="T51" fmla="*/ 106 h 122"/>
                  <a:gd name="T52" fmla="*/ 1 w 91"/>
                  <a:gd name="T53" fmla="*/ 113 h 122"/>
                  <a:gd name="T54" fmla="*/ 0 w 91"/>
                  <a:gd name="T55" fmla="*/ 118 h 122"/>
                  <a:gd name="T56" fmla="*/ 1 w 91"/>
                  <a:gd name="T57" fmla="*/ 122 h 122"/>
                  <a:gd name="T58" fmla="*/ 2 w 91"/>
                  <a:gd name="T59" fmla="*/ 122 h 122"/>
                  <a:gd name="T60" fmla="*/ 3 w 91"/>
                  <a:gd name="T61" fmla="*/ 122 h 122"/>
                  <a:gd name="T62" fmla="*/ 8 w 91"/>
                  <a:gd name="T63" fmla="*/ 119 h 122"/>
                  <a:gd name="T64" fmla="*/ 15 w 91"/>
                  <a:gd name="T65" fmla="*/ 115 h 122"/>
                  <a:gd name="T66" fmla="*/ 15 w 91"/>
                  <a:gd name="T67" fmla="*/ 115 h 122"/>
                  <a:gd name="T68" fmla="*/ 23 w 91"/>
                  <a:gd name="T69" fmla="*/ 107 h 122"/>
                  <a:gd name="T70" fmla="*/ 29 w 91"/>
                  <a:gd name="T71" fmla="*/ 102 h 122"/>
                  <a:gd name="T72" fmla="*/ 40 w 91"/>
                  <a:gd name="T73" fmla="*/ 94 h 122"/>
                  <a:gd name="T74" fmla="*/ 45 w 91"/>
                  <a:gd name="T75" fmla="*/ 90 h 122"/>
                  <a:gd name="T76" fmla="*/ 49 w 91"/>
                  <a:gd name="T77" fmla="*/ 87 h 122"/>
                  <a:gd name="T78" fmla="*/ 52 w 91"/>
                  <a:gd name="T79" fmla="*/ 82 h 122"/>
                  <a:gd name="T80" fmla="*/ 54 w 91"/>
                  <a:gd name="T81" fmla="*/ 74 h 122"/>
                  <a:gd name="T82" fmla="*/ 54 w 91"/>
                  <a:gd name="T83" fmla="*/ 74 h 122"/>
                  <a:gd name="T84" fmla="*/ 58 w 91"/>
                  <a:gd name="T85" fmla="*/ 63 h 122"/>
                  <a:gd name="T86" fmla="*/ 60 w 91"/>
                  <a:gd name="T87" fmla="*/ 59 h 122"/>
                  <a:gd name="T88" fmla="*/ 64 w 91"/>
                  <a:gd name="T89" fmla="*/ 56 h 122"/>
                  <a:gd name="T90" fmla="*/ 69 w 91"/>
                  <a:gd name="T91" fmla="*/ 53 h 122"/>
                  <a:gd name="T92" fmla="*/ 69 w 91"/>
                  <a:gd name="T93" fmla="*/ 53 h 122"/>
                  <a:gd name="T94" fmla="*/ 72 w 91"/>
                  <a:gd name="T95" fmla="*/ 49 h 122"/>
                  <a:gd name="T96" fmla="*/ 76 w 91"/>
                  <a:gd name="T97" fmla="*/ 44 h 122"/>
                  <a:gd name="T98" fmla="*/ 80 w 91"/>
                  <a:gd name="T99" fmla="*/ 34 h 122"/>
                  <a:gd name="T100" fmla="*/ 83 w 91"/>
                  <a:gd name="T101" fmla="*/ 22 h 122"/>
                  <a:gd name="T102" fmla="*/ 83 w 91"/>
                  <a:gd name="T103" fmla="*/ 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91" h="122">
                    <a:moveTo>
                      <a:pt x="83" y="22"/>
                    </a:moveTo>
                    <a:lnTo>
                      <a:pt x="83" y="22"/>
                    </a:lnTo>
                    <a:lnTo>
                      <a:pt x="87" y="16"/>
                    </a:lnTo>
                    <a:lnTo>
                      <a:pt x="91" y="9"/>
                    </a:lnTo>
                    <a:lnTo>
                      <a:pt x="91" y="3"/>
                    </a:lnTo>
                    <a:lnTo>
                      <a:pt x="91" y="2"/>
                    </a:lnTo>
                    <a:lnTo>
                      <a:pt x="89" y="0"/>
                    </a:lnTo>
                    <a:lnTo>
                      <a:pt x="89" y="0"/>
                    </a:lnTo>
                    <a:lnTo>
                      <a:pt x="87" y="0"/>
                    </a:lnTo>
                    <a:lnTo>
                      <a:pt x="86" y="0"/>
                    </a:lnTo>
                    <a:lnTo>
                      <a:pt x="78" y="10"/>
                    </a:lnTo>
                    <a:lnTo>
                      <a:pt x="78" y="10"/>
                    </a:lnTo>
                    <a:lnTo>
                      <a:pt x="75" y="19"/>
                    </a:lnTo>
                    <a:lnTo>
                      <a:pt x="64" y="36"/>
                    </a:lnTo>
                    <a:lnTo>
                      <a:pt x="64" y="36"/>
                    </a:lnTo>
                    <a:lnTo>
                      <a:pt x="55" y="50"/>
                    </a:lnTo>
                    <a:lnTo>
                      <a:pt x="51" y="59"/>
                    </a:lnTo>
                    <a:lnTo>
                      <a:pt x="48" y="62"/>
                    </a:lnTo>
                    <a:lnTo>
                      <a:pt x="42" y="68"/>
                    </a:lnTo>
                    <a:lnTo>
                      <a:pt x="42" y="68"/>
                    </a:lnTo>
                    <a:lnTo>
                      <a:pt x="37" y="73"/>
                    </a:lnTo>
                    <a:lnTo>
                      <a:pt x="37" y="74"/>
                    </a:lnTo>
                    <a:lnTo>
                      <a:pt x="20" y="89"/>
                    </a:lnTo>
                    <a:lnTo>
                      <a:pt x="20" y="89"/>
                    </a:lnTo>
                    <a:lnTo>
                      <a:pt x="11" y="99"/>
                    </a:lnTo>
                    <a:lnTo>
                      <a:pt x="4" y="106"/>
                    </a:lnTo>
                    <a:lnTo>
                      <a:pt x="1" y="113"/>
                    </a:lnTo>
                    <a:lnTo>
                      <a:pt x="0" y="118"/>
                    </a:lnTo>
                    <a:lnTo>
                      <a:pt x="1" y="122"/>
                    </a:lnTo>
                    <a:lnTo>
                      <a:pt x="2" y="122"/>
                    </a:lnTo>
                    <a:lnTo>
                      <a:pt x="3" y="122"/>
                    </a:lnTo>
                    <a:lnTo>
                      <a:pt x="8" y="119"/>
                    </a:lnTo>
                    <a:lnTo>
                      <a:pt x="15" y="115"/>
                    </a:lnTo>
                    <a:lnTo>
                      <a:pt x="15" y="115"/>
                    </a:lnTo>
                    <a:lnTo>
                      <a:pt x="23" y="107"/>
                    </a:lnTo>
                    <a:lnTo>
                      <a:pt x="29" y="102"/>
                    </a:lnTo>
                    <a:lnTo>
                      <a:pt x="40" y="94"/>
                    </a:lnTo>
                    <a:lnTo>
                      <a:pt x="45" y="90"/>
                    </a:lnTo>
                    <a:lnTo>
                      <a:pt x="49" y="87"/>
                    </a:lnTo>
                    <a:lnTo>
                      <a:pt x="52" y="82"/>
                    </a:lnTo>
                    <a:lnTo>
                      <a:pt x="54" y="74"/>
                    </a:lnTo>
                    <a:lnTo>
                      <a:pt x="54" y="74"/>
                    </a:lnTo>
                    <a:lnTo>
                      <a:pt x="58" y="63"/>
                    </a:lnTo>
                    <a:lnTo>
                      <a:pt x="60" y="59"/>
                    </a:lnTo>
                    <a:lnTo>
                      <a:pt x="64" y="56"/>
                    </a:lnTo>
                    <a:lnTo>
                      <a:pt x="69" y="53"/>
                    </a:lnTo>
                    <a:lnTo>
                      <a:pt x="69" y="53"/>
                    </a:lnTo>
                    <a:lnTo>
                      <a:pt x="72" y="49"/>
                    </a:lnTo>
                    <a:lnTo>
                      <a:pt x="76" y="44"/>
                    </a:lnTo>
                    <a:lnTo>
                      <a:pt x="80" y="34"/>
                    </a:lnTo>
                    <a:lnTo>
                      <a:pt x="83" y="22"/>
                    </a:lnTo>
                    <a:lnTo>
                      <a:pt x="83" y="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4" name="Freeform 223">
                <a:extLst>
                  <a:ext uri="{FF2B5EF4-FFF2-40B4-BE49-F238E27FC236}">
                    <a16:creationId xmlns:a16="http://schemas.microsoft.com/office/drawing/2014/main" id="{9D9B4505-AE4D-43BD-9ADA-32B5D64C38DC}"/>
                  </a:ext>
                </a:extLst>
              </p:cNvPr>
              <p:cNvSpPr>
                <a:spLocks/>
              </p:cNvSpPr>
              <p:nvPr/>
            </p:nvSpPr>
            <p:spPr bwMode="auto">
              <a:xfrm>
                <a:off x="7108825" y="3643313"/>
                <a:ext cx="100013" cy="115888"/>
              </a:xfrm>
              <a:custGeom>
                <a:avLst/>
                <a:gdLst>
                  <a:gd name="T0" fmla="*/ 37 w 187"/>
                  <a:gd name="T1" fmla="*/ 84 h 219"/>
                  <a:gd name="T2" fmla="*/ 30 w 187"/>
                  <a:gd name="T3" fmla="*/ 85 h 219"/>
                  <a:gd name="T4" fmla="*/ 22 w 187"/>
                  <a:gd name="T5" fmla="*/ 91 h 219"/>
                  <a:gd name="T6" fmla="*/ 6 w 187"/>
                  <a:gd name="T7" fmla="*/ 116 h 219"/>
                  <a:gd name="T8" fmla="*/ 0 w 187"/>
                  <a:gd name="T9" fmla="*/ 133 h 219"/>
                  <a:gd name="T10" fmla="*/ 4 w 187"/>
                  <a:gd name="T11" fmla="*/ 144 h 219"/>
                  <a:gd name="T12" fmla="*/ 7 w 187"/>
                  <a:gd name="T13" fmla="*/ 159 h 219"/>
                  <a:gd name="T14" fmla="*/ 17 w 187"/>
                  <a:gd name="T15" fmla="*/ 150 h 219"/>
                  <a:gd name="T16" fmla="*/ 26 w 187"/>
                  <a:gd name="T17" fmla="*/ 134 h 219"/>
                  <a:gd name="T18" fmla="*/ 35 w 187"/>
                  <a:gd name="T19" fmla="*/ 112 h 219"/>
                  <a:gd name="T20" fmla="*/ 38 w 187"/>
                  <a:gd name="T21" fmla="*/ 117 h 219"/>
                  <a:gd name="T22" fmla="*/ 43 w 187"/>
                  <a:gd name="T23" fmla="*/ 117 h 219"/>
                  <a:gd name="T24" fmla="*/ 56 w 187"/>
                  <a:gd name="T25" fmla="*/ 112 h 219"/>
                  <a:gd name="T26" fmla="*/ 78 w 187"/>
                  <a:gd name="T27" fmla="*/ 110 h 219"/>
                  <a:gd name="T28" fmla="*/ 96 w 187"/>
                  <a:gd name="T29" fmla="*/ 115 h 219"/>
                  <a:gd name="T30" fmla="*/ 97 w 187"/>
                  <a:gd name="T31" fmla="*/ 121 h 219"/>
                  <a:gd name="T32" fmla="*/ 92 w 187"/>
                  <a:gd name="T33" fmla="*/ 130 h 219"/>
                  <a:gd name="T34" fmla="*/ 81 w 187"/>
                  <a:gd name="T35" fmla="*/ 145 h 219"/>
                  <a:gd name="T36" fmla="*/ 89 w 187"/>
                  <a:gd name="T37" fmla="*/ 164 h 219"/>
                  <a:gd name="T38" fmla="*/ 108 w 187"/>
                  <a:gd name="T39" fmla="*/ 186 h 219"/>
                  <a:gd name="T40" fmla="*/ 136 w 187"/>
                  <a:gd name="T41" fmla="*/ 218 h 219"/>
                  <a:gd name="T42" fmla="*/ 142 w 187"/>
                  <a:gd name="T43" fmla="*/ 217 h 219"/>
                  <a:gd name="T44" fmla="*/ 145 w 187"/>
                  <a:gd name="T45" fmla="*/ 203 h 219"/>
                  <a:gd name="T46" fmla="*/ 142 w 187"/>
                  <a:gd name="T47" fmla="*/ 174 h 219"/>
                  <a:gd name="T48" fmla="*/ 137 w 187"/>
                  <a:gd name="T49" fmla="*/ 161 h 219"/>
                  <a:gd name="T50" fmla="*/ 140 w 187"/>
                  <a:gd name="T51" fmla="*/ 155 h 219"/>
                  <a:gd name="T52" fmla="*/ 149 w 187"/>
                  <a:gd name="T53" fmla="*/ 134 h 219"/>
                  <a:gd name="T54" fmla="*/ 154 w 187"/>
                  <a:gd name="T55" fmla="*/ 130 h 219"/>
                  <a:gd name="T56" fmla="*/ 160 w 187"/>
                  <a:gd name="T57" fmla="*/ 139 h 219"/>
                  <a:gd name="T58" fmla="*/ 163 w 187"/>
                  <a:gd name="T59" fmla="*/ 172 h 219"/>
                  <a:gd name="T60" fmla="*/ 163 w 187"/>
                  <a:gd name="T61" fmla="*/ 176 h 219"/>
                  <a:gd name="T62" fmla="*/ 182 w 187"/>
                  <a:gd name="T63" fmla="*/ 136 h 219"/>
                  <a:gd name="T64" fmla="*/ 185 w 187"/>
                  <a:gd name="T65" fmla="*/ 124 h 219"/>
                  <a:gd name="T66" fmla="*/ 187 w 187"/>
                  <a:gd name="T67" fmla="*/ 102 h 219"/>
                  <a:gd name="T68" fmla="*/ 180 w 187"/>
                  <a:gd name="T69" fmla="*/ 81 h 219"/>
                  <a:gd name="T70" fmla="*/ 172 w 187"/>
                  <a:gd name="T71" fmla="*/ 64 h 219"/>
                  <a:gd name="T72" fmla="*/ 169 w 187"/>
                  <a:gd name="T73" fmla="*/ 43 h 219"/>
                  <a:gd name="T74" fmla="*/ 160 w 187"/>
                  <a:gd name="T75" fmla="*/ 36 h 219"/>
                  <a:gd name="T76" fmla="*/ 148 w 187"/>
                  <a:gd name="T77" fmla="*/ 25 h 219"/>
                  <a:gd name="T78" fmla="*/ 140 w 187"/>
                  <a:gd name="T79" fmla="*/ 4 h 219"/>
                  <a:gd name="T80" fmla="*/ 137 w 187"/>
                  <a:gd name="T81" fmla="*/ 2 h 219"/>
                  <a:gd name="T82" fmla="*/ 135 w 187"/>
                  <a:gd name="T83" fmla="*/ 12 h 219"/>
                  <a:gd name="T84" fmla="*/ 138 w 187"/>
                  <a:gd name="T85" fmla="*/ 33 h 219"/>
                  <a:gd name="T86" fmla="*/ 125 w 187"/>
                  <a:gd name="T87" fmla="*/ 50 h 219"/>
                  <a:gd name="T88" fmla="*/ 113 w 187"/>
                  <a:gd name="T89" fmla="*/ 64 h 219"/>
                  <a:gd name="T90" fmla="*/ 107 w 187"/>
                  <a:gd name="T91" fmla="*/ 77 h 219"/>
                  <a:gd name="T92" fmla="*/ 96 w 187"/>
                  <a:gd name="T93" fmla="*/ 81 h 219"/>
                  <a:gd name="T94" fmla="*/ 85 w 187"/>
                  <a:gd name="T95" fmla="*/ 78 h 219"/>
                  <a:gd name="T96" fmla="*/ 77 w 187"/>
                  <a:gd name="T97" fmla="*/ 71 h 219"/>
                  <a:gd name="T98" fmla="*/ 66 w 187"/>
                  <a:gd name="T99" fmla="*/ 71 h 219"/>
                  <a:gd name="T100" fmla="*/ 41 w 187"/>
                  <a:gd name="T101" fmla="*/ 81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87" h="219">
                    <a:moveTo>
                      <a:pt x="41" y="81"/>
                    </a:moveTo>
                    <a:lnTo>
                      <a:pt x="41" y="81"/>
                    </a:lnTo>
                    <a:lnTo>
                      <a:pt x="37" y="84"/>
                    </a:lnTo>
                    <a:lnTo>
                      <a:pt x="34" y="85"/>
                    </a:lnTo>
                    <a:lnTo>
                      <a:pt x="32" y="85"/>
                    </a:lnTo>
                    <a:lnTo>
                      <a:pt x="30" y="85"/>
                    </a:lnTo>
                    <a:lnTo>
                      <a:pt x="28" y="85"/>
                    </a:lnTo>
                    <a:lnTo>
                      <a:pt x="26" y="87"/>
                    </a:lnTo>
                    <a:lnTo>
                      <a:pt x="22" y="91"/>
                    </a:lnTo>
                    <a:lnTo>
                      <a:pt x="17" y="100"/>
                    </a:lnTo>
                    <a:lnTo>
                      <a:pt x="17" y="100"/>
                    </a:lnTo>
                    <a:lnTo>
                      <a:pt x="6" y="116"/>
                    </a:lnTo>
                    <a:lnTo>
                      <a:pt x="1" y="127"/>
                    </a:lnTo>
                    <a:lnTo>
                      <a:pt x="0" y="130"/>
                    </a:lnTo>
                    <a:lnTo>
                      <a:pt x="0" y="133"/>
                    </a:lnTo>
                    <a:lnTo>
                      <a:pt x="3" y="139"/>
                    </a:lnTo>
                    <a:lnTo>
                      <a:pt x="3" y="139"/>
                    </a:lnTo>
                    <a:lnTo>
                      <a:pt x="4" y="144"/>
                    </a:lnTo>
                    <a:lnTo>
                      <a:pt x="5" y="149"/>
                    </a:lnTo>
                    <a:lnTo>
                      <a:pt x="6" y="157"/>
                    </a:lnTo>
                    <a:lnTo>
                      <a:pt x="7" y="159"/>
                    </a:lnTo>
                    <a:lnTo>
                      <a:pt x="10" y="159"/>
                    </a:lnTo>
                    <a:lnTo>
                      <a:pt x="12" y="157"/>
                    </a:lnTo>
                    <a:lnTo>
                      <a:pt x="17" y="150"/>
                    </a:lnTo>
                    <a:lnTo>
                      <a:pt x="17" y="150"/>
                    </a:lnTo>
                    <a:lnTo>
                      <a:pt x="22" y="141"/>
                    </a:lnTo>
                    <a:lnTo>
                      <a:pt x="26" y="134"/>
                    </a:lnTo>
                    <a:lnTo>
                      <a:pt x="30" y="121"/>
                    </a:lnTo>
                    <a:lnTo>
                      <a:pt x="33" y="113"/>
                    </a:lnTo>
                    <a:lnTo>
                      <a:pt x="35" y="112"/>
                    </a:lnTo>
                    <a:lnTo>
                      <a:pt x="37" y="115"/>
                    </a:lnTo>
                    <a:lnTo>
                      <a:pt x="37" y="115"/>
                    </a:lnTo>
                    <a:lnTo>
                      <a:pt x="38" y="117"/>
                    </a:lnTo>
                    <a:lnTo>
                      <a:pt x="40" y="118"/>
                    </a:lnTo>
                    <a:lnTo>
                      <a:pt x="41" y="118"/>
                    </a:lnTo>
                    <a:lnTo>
                      <a:pt x="43" y="117"/>
                    </a:lnTo>
                    <a:lnTo>
                      <a:pt x="47" y="115"/>
                    </a:lnTo>
                    <a:lnTo>
                      <a:pt x="51" y="112"/>
                    </a:lnTo>
                    <a:lnTo>
                      <a:pt x="56" y="112"/>
                    </a:lnTo>
                    <a:lnTo>
                      <a:pt x="56" y="112"/>
                    </a:lnTo>
                    <a:lnTo>
                      <a:pt x="71" y="110"/>
                    </a:lnTo>
                    <a:lnTo>
                      <a:pt x="78" y="110"/>
                    </a:lnTo>
                    <a:lnTo>
                      <a:pt x="85" y="110"/>
                    </a:lnTo>
                    <a:lnTo>
                      <a:pt x="91" y="112"/>
                    </a:lnTo>
                    <a:lnTo>
                      <a:pt x="96" y="115"/>
                    </a:lnTo>
                    <a:lnTo>
                      <a:pt x="97" y="116"/>
                    </a:lnTo>
                    <a:lnTo>
                      <a:pt x="97" y="118"/>
                    </a:lnTo>
                    <a:lnTo>
                      <a:pt x="97" y="121"/>
                    </a:lnTo>
                    <a:lnTo>
                      <a:pt x="96" y="124"/>
                    </a:lnTo>
                    <a:lnTo>
                      <a:pt x="96" y="124"/>
                    </a:lnTo>
                    <a:lnTo>
                      <a:pt x="92" y="130"/>
                    </a:lnTo>
                    <a:lnTo>
                      <a:pt x="88" y="136"/>
                    </a:lnTo>
                    <a:lnTo>
                      <a:pt x="84" y="140"/>
                    </a:lnTo>
                    <a:lnTo>
                      <a:pt x="81" y="145"/>
                    </a:lnTo>
                    <a:lnTo>
                      <a:pt x="81" y="150"/>
                    </a:lnTo>
                    <a:lnTo>
                      <a:pt x="83" y="156"/>
                    </a:lnTo>
                    <a:lnTo>
                      <a:pt x="89" y="164"/>
                    </a:lnTo>
                    <a:lnTo>
                      <a:pt x="97" y="174"/>
                    </a:lnTo>
                    <a:lnTo>
                      <a:pt x="97" y="174"/>
                    </a:lnTo>
                    <a:lnTo>
                      <a:pt x="108" y="186"/>
                    </a:lnTo>
                    <a:lnTo>
                      <a:pt x="118" y="197"/>
                    </a:lnTo>
                    <a:lnTo>
                      <a:pt x="131" y="214"/>
                    </a:lnTo>
                    <a:lnTo>
                      <a:pt x="136" y="218"/>
                    </a:lnTo>
                    <a:lnTo>
                      <a:pt x="138" y="219"/>
                    </a:lnTo>
                    <a:lnTo>
                      <a:pt x="141" y="219"/>
                    </a:lnTo>
                    <a:lnTo>
                      <a:pt x="142" y="217"/>
                    </a:lnTo>
                    <a:lnTo>
                      <a:pt x="143" y="214"/>
                    </a:lnTo>
                    <a:lnTo>
                      <a:pt x="145" y="203"/>
                    </a:lnTo>
                    <a:lnTo>
                      <a:pt x="145" y="203"/>
                    </a:lnTo>
                    <a:lnTo>
                      <a:pt x="146" y="191"/>
                    </a:lnTo>
                    <a:lnTo>
                      <a:pt x="145" y="181"/>
                    </a:lnTo>
                    <a:lnTo>
                      <a:pt x="142" y="174"/>
                    </a:lnTo>
                    <a:lnTo>
                      <a:pt x="140" y="169"/>
                    </a:lnTo>
                    <a:lnTo>
                      <a:pt x="138" y="164"/>
                    </a:lnTo>
                    <a:lnTo>
                      <a:pt x="137" y="161"/>
                    </a:lnTo>
                    <a:lnTo>
                      <a:pt x="137" y="157"/>
                    </a:lnTo>
                    <a:lnTo>
                      <a:pt x="140" y="155"/>
                    </a:lnTo>
                    <a:lnTo>
                      <a:pt x="140" y="155"/>
                    </a:lnTo>
                    <a:lnTo>
                      <a:pt x="143" y="150"/>
                    </a:lnTo>
                    <a:lnTo>
                      <a:pt x="146" y="144"/>
                    </a:lnTo>
                    <a:lnTo>
                      <a:pt x="149" y="134"/>
                    </a:lnTo>
                    <a:lnTo>
                      <a:pt x="152" y="130"/>
                    </a:lnTo>
                    <a:lnTo>
                      <a:pt x="153" y="130"/>
                    </a:lnTo>
                    <a:lnTo>
                      <a:pt x="154" y="130"/>
                    </a:lnTo>
                    <a:lnTo>
                      <a:pt x="157" y="133"/>
                    </a:lnTo>
                    <a:lnTo>
                      <a:pt x="160" y="139"/>
                    </a:lnTo>
                    <a:lnTo>
                      <a:pt x="160" y="139"/>
                    </a:lnTo>
                    <a:lnTo>
                      <a:pt x="163" y="149"/>
                    </a:lnTo>
                    <a:lnTo>
                      <a:pt x="164" y="158"/>
                    </a:lnTo>
                    <a:lnTo>
                      <a:pt x="163" y="172"/>
                    </a:lnTo>
                    <a:lnTo>
                      <a:pt x="163" y="175"/>
                    </a:lnTo>
                    <a:lnTo>
                      <a:pt x="163" y="176"/>
                    </a:lnTo>
                    <a:lnTo>
                      <a:pt x="163" y="176"/>
                    </a:lnTo>
                    <a:lnTo>
                      <a:pt x="170" y="164"/>
                    </a:lnTo>
                    <a:lnTo>
                      <a:pt x="170" y="164"/>
                    </a:lnTo>
                    <a:lnTo>
                      <a:pt x="182" y="136"/>
                    </a:lnTo>
                    <a:lnTo>
                      <a:pt x="185" y="130"/>
                    </a:lnTo>
                    <a:lnTo>
                      <a:pt x="185" y="124"/>
                    </a:lnTo>
                    <a:lnTo>
                      <a:pt x="185" y="124"/>
                    </a:lnTo>
                    <a:lnTo>
                      <a:pt x="186" y="117"/>
                    </a:lnTo>
                    <a:lnTo>
                      <a:pt x="187" y="108"/>
                    </a:lnTo>
                    <a:lnTo>
                      <a:pt x="187" y="102"/>
                    </a:lnTo>
                    <a:lnTo>
                      <a:pt x="187" y="96"/>
                    </a:lnTo>
                    <a:lnTo>
                      <a:pt x="183" y="89"/>
                    </a:lnTo>
                    <a:lnTo>
                      <a:pt x="180" y="81"/>
                    </a:lnTo>
                    <a:lnTo>
                      <a:pt x="180" y="81"/>
                    </a:lnTo>
                    <a:lnTo>
                      <a:pt x="175" y="72"/>
                    </a:lnTo>
                    <a:lnTo>
                      <a:pt x="172" y="64"/>
                    </a:lnTo>
                    <a:lnTo>
                      <a:pt x="171" y="53"/>
                    </a:lnTo>
                    <a:lnTo>
                      <a:pt x="171" y="48"/>
                    </a:lnTo>
                    <a:lnTo>
                      <a:pt x="169" y="43"/>
                    </a:lnTo>
                    <a:lnTo>
                      <a:pt x="165" y="39"/>
                    </a:lnTo>
                    <a:lnTo>
                      <a:pt x="160" y="36"/>
                    </a:lnTo>
                    <a:lnTo>
                      <a:pt x="160" y="36"/>
                    </a:lnTo>
                    <a:lnTo>
                      <a:pt x="157" y="33"/>
                    </a:lnTo>
                    <a:lnTo>
                      <a:pt x="153" y="31"/>
                    </a:lnTo>
                    <a:lnTo>
                      <a:pt x="148" y="25"/>
                    </a:lnTo>
                    <a:lnTo>
                      <a:pt x="145" y="17"/>
                    </a:lnTo>
                    <a:lnTo>
                      <a:pt x="142" y="10"/>
                    </a:lnTo>
                    <a:lnTo>
                      <a:pt x="140" y="4"/>
                    </a:lnTo>
                    <a:lnTo>
                      <a:pt x="138" y="2"/>
                    </a:lnTo>
                    <a:lnTo>
                      <a:pt x="137" y="0"/>
                    </a:lnTo>
                    <a:lnTo>
                      <a:pt x="137" y="2"/>
                    </a:lnTo>
                    <a:lnTo>
                      <a:pt x="135" y="6"/>
                    </a:lnTo>
                    <a:lnTo>
                      <a:pt x="135" y="6"/>
                    </a:lnTo>
                    <a:lnTo>
                      <a:pt x="135" y="12"/>
                    </a:lnTo>
                    <a:lnTo>
                      <a:pt x="135" y="19"/>
                    </a:lnTo>
                    <a:lnTo>
                      <a:pt x="137" y="28"/>
                    </a:lnTo>
                    <a:lnTo>
                      <a:pt x="138" y="33"/>
                    </a:lnTo>
                    <a:lnTo>
                      <a:pt x="136" y="38"/>
                    </a:lnTo>
                    <a:lnTo>
                      <a:pt x="132" y="44"/>
                    </a:lnTo>
                    <a:lnTo>
                      <a:pt x="125" y="50"/>
                    </a:lnTo>
                    <a:lnTo>
                      <a:pt x="125" y="50"/>
                    </a:lnTo>
                    <a:lnTo>
                      <a:pt x="118" y="57"/>
                    </a:lnTo>
                    <a:lnTo>
                      <a:pt x="113" y="64"/>
                    </a:lnTo>
                    <a:lnTo>
                      <a:pt x="111" y="70"/>
                    </a:lnTo>
                    <a:lnTo>
                      <a:pt x="108" y="73"/>
                    </a:lnTo>
                    <a:lnTo>
                      <a:pt x="107" y="77"/>
                    </a:lnTo>
                    <a:lnTo>
                      <a:pt x="106" y="79"/>
                    </a:lnTo>
                    <a:lnTo>
                      <a:pt x="102" y="81"/>
                    </a:lnTo>
                    <a:lnTo>
                      <a:pt x="96" y="81"/>
                    </a:lnTo>
                    <a:lnTo>
                      <a:pt x="96" y="81"/>
                    </a:lnTo>
                    <a:lnTo>
                      <a:pt x="90" y="81"/>
                    </a:lnTo>
                    <a:lnTo>
                      <a:pt x="85" y="78"/>
                    </a:lnTo>
                    <a:lnTo>
                      <a:pt x="81" y="76"/>
                    </a:lnTo>
                    <a:lnTo>
                      <a:pt x="79" y="73"/>
                    </a:lnTo>
                    <a:lnTo>
                      <a:pt x="77" y="71"/>
                    </a:lnTo>
                    <a:lnTo>
                      <a:pt x="74" y="70"/>
                    </a:lnTo>
                    <a:lnTo>
                      <a:pt x="71" y="70"/>
                    </a:lnTo>
                    <a:lnTo>
                      <a:pt x="66" y="71"/>
                    </a:lnTo>
                    <a:lnTo>
                      <a:pt x="66" y="71"/>
                    </a:lnTo>
                    <a:lnTo>
                      <a:pt x="49" y="77"/>
                    </a:lnTo>
                    <a:lnTo>
                      <a:pt x="41" y="81"/>
                    </a:lnTo>
                    <a:lnTo>
                      <a:pt x="41" y="8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5" name="Freeform 224">
                <a:extLst>
                  <a:ext uri="{FF2B5EF4-FFF2-40B4-BE49-F238E27FC236}">
                    <a16:creationId xmlns:a16="http://schemas.microsoft.com/office/drawing/2014/main" id="{8918FDC9-1A13-4A0C-A9AA-F42786C66DC1}"/>
                  </a:ext>
                </a:extLst>
              </p:cNvPr>
              <p:cNvSpPr>
                <a:spLocks/>
              </p:cNvSpPr>
              <p:nvPr/>
            </p:nvSpPr>
            <p:spPr bwMode="auto">
              <a:xfrm>
                <a:off x="7096125" y="3544888"/>
                <a:ext cx="50800" cy="39688"/>
              </a:xfrm>
              <a:custGeom>
                <a:avLst/>
                <a:gdLst>
                  <a:gd name="T0" fmla="*/ 47 w 97"/>
                  <a:gd name="T1" fmla="*/ 41 h 73"/>
                  <a:gd name="T2" fmla="*/ 47 w 97"/>
                  <a:gd name="T3" fmla="*/ 41 h 73"/>
                  <a:gd name="T4" fmla="*/ 48 w 97"/>
                  <a:gd name="T5" fmla="*/ 43 h 73"/>
                  <a:gd name="T6" fmla="*/ 48 w 97"/>
                  <a:gd name="T7" fmla="*/ 45 h 73"/>
                  <a:gd name="T8" fmla="*/ 48 w 97"/>
                  <a:gd name="T9" fmla="*/ 51 h 73"/>
                  <a:gd name="T10" fmla="*/ 49 w 97"/>
                  <a:gd name="T11" fmla="*/ 55 h 73"/>
                  <a:gd name="T12" fmla="*/ 52 w 97"/>
                  <a:gd name="T13" fmla="*/ 59 h 73"/>
                  <a:gd name="T14" fmla="*/ 55 w 97"/>
                  <a:gd name="T15" fmla="*/ 61 h 73"/>
                  <a:gd name="T16" fmla="*/ 62 w 97"/>
                  <a:gd name="T17" fmla="*/ 64 h 73"/>
                  <a:gd name="T18" fmla="*/ 62 w 97"/>
                  <a:gd name="T19" fmla="*/ 64 h 73"/>
                  <a:gd name="T20" fmla="*/ 76 w 97"/>
                  <a:gd name="T21" fmla="*/ 68 h 73"/>
                  <a:gd name="T22" fmla="*/ 87 w 97"/>
                  <a:gd name="T23" fmla="*/ 72 h 73"/>
                  <a:gd name="T24" fmla="*/ 91 w 97"/>
                  <a:gd name="T25" fmla="*/ 73 h 73"/>
                  <a:gd name="T26" fmla="*/ 93 w 97"/>
                  <a:gd name="T27" fmla="*/ 72 h 73"/>
                  <a:gd name="T28" fmla="*/ 93 w 97"/>
                  <a:gd name="T29" fmla="*/ 70 h 73"/>
                  <a:gd name="T30" fmla="*/ 91 w 97"/>
                  <a:gd name="T31" fmla="*/ 64 h 73"/>
                  <a:gd name="T32" fmla="*/ 91 w 97"/>
                  <a:gd name="T33" fmla="*/ 64 h 73"/>
                  <a:gd name="T34" fmla="*/ 87 w 97"/>
                  <a:gd name="T35" fmla="*/ 58 h 73"/>
                  <a:gd name="T36" fmla="*/ 82 w 97"/>
                  <a:gd name="T37" fmla="*/ 54 h 73"/>
                  <a:gd name="T38" fmla="*/ 72 w 97"/>
                  <a:gd name="T39" fmla="*/ 47 h 73"/>
                  <a:gd name="T40" fmla="*/ 65 w 97"/>
                  <a:gd name="T41" fmla="*/ 43 h 73"/>
                  <a:gd name="T42" fmla="*/ 64 w 97"/>
                  <a:gd name="T43" fmla="*/ 41 h 73"/>
                  <a:gd name="T44" fmla="*/ 66 w 97"/>
                  <a:gd name="T45" fmla="*/ 39 h 73"/>
                  <a:gd name="T46" fmla="*/ 66 w 97"/>
                  <a:gd name="T47" fmla="*/ 39 h 73"/>
                  <a:gd name="T48" fmla="*/ 70 w 97"/>
                  <a:gd name="T49" fmla="*/ 38 h 73"/>
                  <a:gd name="T50" fmla="*/ 75 w 97"/>
                  <a:gd name="T51" fmla="*/ 39 h 73"/>
                  <a:gd name="T52" fmla="*/ 85 w 97"/>
                  <a:gd name="T53" fmla="*/ 44 h 73"/>
                  <a:gd name="T54" fmla="*/ 88 w 97"/>
                  <a:gd name="T55" fmla="*/ 44 h 73"/>
                  <a:gd name="T56" fmla="*/ 92 w 97"/>
                  <a:gd name="T57" fmla="*/ 44 h 73"/>
                  <a:gd name="T58" fmla="*/ 94 w 97"/>
                  <a:gd name="T59" fmla="*/ 41 h 73"/>
                  <a:gd name="T60" fmla="*/ 97 w 97"/>
                  <a:gd name="T61" fmla="*/ 34 h 73"/>
                  <a:gd name="T62" fmla="*/ 97 w 97"/>
                  <a:gd name="T63" fmla="*/ 34 h 73"/>
                  <a:gd name="T64" fmla="*/ 97 w 97"/>
                  <a:gd name="T65" fmla="*/ 27 h 73"/>
                  <a:gd name="T66" fmla="*/ 96 w 97"/>
                  <a:gd name="T67" fmla="*/ 21 h 73"/>
                  <a:gd name="T68" fmla="*/ 93 w 97"/>
                  <a:gd name="T69" fmla="*/ 17 h 73"/>
                  <a:gd name="T70" fmla="*/ 89 w 97"/>
                  <a:gd name="T71" fmla="*/ 15 h 73"/>
                  <a:gd name="T72" fmla="*/ 85 w 97"/>
                  <a:gd name="T73" fmla="*/ 14 h 73"/>
                  <a:gd name="T74" fmla="*/ 79 w 97"/>
                  <a:gd name="T75" fmla="*/ 14 h 73"/>
                  <a:gd name="T76" fmla="*/ 64 w 97"/>
                  <a:gd name="T77" fmla="*/ 14 h 73"/>
                  <a:gd name="T78" fmla="*/ 64 w 97"/>
                  <a:gd name="T79" fmla="*/ 14 h 73"/>
                  <a:gd name="T80" fmla="*/ 57 w 97"/>
                  <a:gd name="T81" fmla="*/ 14 h 73"/>
                  <a:gd name="T82" fmla="*/ 52 w 97"/>
                  <a:gd name="T83" fmla="*/ 11 h 73"/>
                  <a:gd name="T84" fmla="*/ 48 w 97"/>
                  <a:gd name="T85" fmla="*/ 8 h 73"/>
                  <a:gd name="T86" fmla="*/ 45 w 97"/>
                  <a:gd name="T87" fmla="*/ 4 h 73"/>
                  <a:gd name="T88" fmla="*/ 41 w 97"/>
                  <a:gd name="T89" fmla="*/ 2 h 73"/>
                  <a:gd name="T90" fmla="*/ 36 w 97"/>
                  <a:gd name="T91" fmla="*/ 0 h 73"/>
                  <a:gd name="T92" fmla="*/ 30 w 97"/>
                  <a:gd name="T93" fmla="*/ 0 h 73"/>
                  <a:gd name="T94" fmla="*/ 23 w 97"/>
                  <a:gd name="T95" fmla="*/ 5 h 73"/>
                  <a:gd name="T96" fmla="*/ 23 w 97"/>
                  <a:gd name="T97" fmla="*/ 5 h 73"/>
                  <a:gd name="T98" fmla="*/ 7 w 97"/>
                  <a:gd name="T99" fmla="*/ 14 h 73"/>
                  <a:gd name="T100" fmla="*/ 3 w 97"/>
                  <a:gd name="T101" fmla="*/ 17 h 73"/>
                  <a:gd name="T102" fmla="*/ 0 w 97"/>
                  <a:gd name="T103" fmla="*/ 21 h 73"/>
                  <a:gd name="T104" fmla="*/ 0 w 97"/>
                  <a:gd name="T105" fmla="*/ 24 h 73"/>
                  <a:gd name="T106" fmla="*/ 0 w 97"/>
                  <a:gd name="T107" fmla="*/ 26 h 73"/>
                  <a:gd name="T108" fmla="*/ 3 w 97"/>
                  <a:gd name="T109" fmla="*/ 27 h 73"/>
                  <a:gd name="T110" fmla="*/ 7 w 97"/>
                  <a:gd name="T111" fmla="*/ 30 h 73"/>
                  <a:gd name="T112" fmla="*/ 7 w 97"/>
                  <a:gd name="T113" fmla="*/ 30 h 73"/>
                  <a:gd name="T114" fmla="*/ 32 w 97"/>
                  <a:gd name="T115" fmla="*/ 37 h 73"/>
                  <a:gd name="T116" fmla="*/ 47 w 97"/>
                  <a:gd name="T117" fmla="*/ 41 h 73"/>
                  <a:gd name="T118" fmla="*/ 47 w 97"/>
                  <a:gd name="T119" fmla="*/ 41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97" h="73">
                    <a:moveTo>
                      <a:pt x="47" y="41"/>
                    </a:moveTo>
                    <a:lnTo>
                      <a:pt x="47" y="41"/>
                    </a:lnTo>
                    <a:lnTo>
                      <a:pt x="48" y="43"/>
                    </a:lnTo>
                    <a:lnTo>
                      <a:pt x="48" y="45"/>
                    </a:lnTo>
                    <a:lnTo>
                      <a:pt x="48" y="51"/>
                    </a:lnTo>
                    <a:lnTo>
                      <a:pt x="49" y="55"/>
                    </a:lnTo>
                    <a:lnTo>
                      <a:pt x="52" y="59"/>
                    </a:lnTo>
                    <a:lnTo>
                      <a:pt x="55" y="61"/>
                    </a:lnTo>
                    <a:lnTo>
                      <a:pt x="62" y="64"/>
                    </a:lnTo>
                    <a:lnTo>
                      <a:pt x="62" y="64"/>
                    </a:lnTo>
                    <a:lnTo>
                      <a:pt x="76" y="68"/>
                    </a:lnTo>
                    <a:lnTo>
                      <a:pt x="87" y="72"/>
                    </a:lnTo>
                    <a:lnTo>
                      <a:pt x="91" y="73"/>
                    </a:lnTo>
                    <a:lnTo>
                      <a:pt x="93" y="72"/>
                    </a:lnTo>
                    <a:lnTo>
                      <a:pt x="93" y="70"/>
                    </a:lnTo>
                    <a:lnTo>
                      <a:pt x="91" y="64"/>
                    </a:lnTo>
                    <a:lnTo>
                      <a:pt x="91" y="64"/>
                    </a:lnTo>
                    <a:lnTo>
                      <a:pt x="87" y="58"/>
                    </a:lnTo>
                    <a:lnTo>
                      <a:pt x="82" y="54"/>
                    </a:lnTo>
                    <a:lnTo>
                      <a:pt x="72" y="47"/>
                    </a:lnTo>
                    <a:lnTo>
                      <a:pt x="65" y="43"/>
                    </a:lnTo>
                    <a:lnTo>
                      <a:pt x="64" y="41"/>
                    </a:lnTo>
                    <a:lnTo>
                      <a:pt x="66" y="39"/>
                    </a:lnTo>
                    <a:lnTo>
                      <a:pt x="66" y="39"/>
                    </a:lnTo>
                    <a:lnTo>
                      <a:pt x="70" y="38"/>
                    </a:lnTo>
                    <a:lnTo>
                      <a:pt x="75" y="39"/>
                    </a:lnTo>
                    <a:lnTo>
                      <a:pt x="85" y="44"/>
                    </a:lnTo>
                    <a:lnTo>
                      <a:pt x="88" y="44"/>
                    </a:lnTo>
                    <a:lnTo>
                      <a:pt x="92" y="44"/>
                    </a:lnTo>
                    <a:lnTo>
                      <a:pt x="94" y="41"/>
                    </a:lnTo>
                    <a:lnTo>
                      <a:pt x="97" y="34"/>
                    </a:lnTo>
                    <a:lnTo>
                      <a:pt x="97" y="34"/>
                    </a:lnTo>
                    <a:lnTo>
                      <a:pt x="97" y="27"/>
                    </a:lnTo>
                    <a:lnTo>
                      <a:pt x="96" y="21"/>
                    </a:lnTo>
                    <a:lnTo>
                      <a:pt x="93" y="17"/>
                    </a:lnTo>
                    <a:lnTo>
                      <a:pt x="89" y="15"/>
                    </a:lnTo>
                    <a:lnTo>
                      <a:pt x="85" y="14"/>
                    </a:lnTo>
                    <a:lnTo>
                      <a:pt x="79" y="14"/>
                    </a:lnTo>
                    <a:lnTo>
                      <a:pt x="64" y="14"/>
                    </a:lnTo>
                    <a:lnTo>
                      <a:pt x="64" y="14"/>
                    </a:lnTo>
                    <a:lnTo>
                      <a:pt x="57" y="14"/>
                    </a:lnTo>
                    <a:lnTo>
                      <a:pt x="52" y="11"/>
                    </a:lnTo>
                    <a:lnTo>
                      <a:pt x="48" y="8"/>
                    </a:lnTo>
                    <a:lnTo>
                      <a:pt x="45" y="4"/>
                    </a:lnTo>
                    <a:lnTo>
                      <a:pt x="41" y="2"/>
                    </a:lnTo>
                    <a:lnTo>
                      <a:pt x="36" y="0"/>
                    </a:lnTo>
                    <a:lnTo>
                      <a:pt x="30" y="0"/>
                    </a:lnTo>
                    <a:lnTo>
                      <a:pt x="23" y="5"/>
                    </a:lnTo>
                    <a:lnTo>
                      <a:pt x="23" y="5"/>
                    </a:lnTo>
                    <a:lnTo>
                      <a:pt x="7" y="14"/>
                    </a:lnTo>
                    <a:lnTo>
                      <a:pt x="3" y="17"/>
                    </a:lnTo>
                    <a:lnTo>
                      <a:pt x="0" y="21"/>
                    </a:lnTo>
                    <a:lnTo>
                      <a:pt x="0" y="24"/>
                    </a:lnTo>
                    <a:lnTo>
                      <a:pt x="0" y="26"/>
                    </a:lnTo>
                    <a:lnTo>
                      <a:pt x="3" y="27"/>
                    </a:lnTo>
                    <a:lnTo>
                      <a:pt x="7" y="30"/>
                    </a:lnTo>
                    <a:lnTo>
                      <a:pt x="7" y="30"/>
                    </a:lnTo>
                    <a:lnTo>
                      <a:pt x="32" y="37"/>
                    </a:lnTo>
                    <a:lnTo>
                      <a:pt x="47" y="41"/>
                    </a:lnTo>
                    <a:lnTo>
                      <a:pt x="47" y="4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6" name="Freeform 225">
                <a:extLst>
                  <a:ext uri="{FF2B5EF4-FFF2-40B4-BE49-F238E27FC236}">
                    <a16:creationId xmlns:a16="http://schemas.microsoft.com/office/drawing/2014/main" id="{AC57C839-9C1B-4049-AF7C-CCD149217199}"/>
                  </a:ext>
                </a:extLst>
              </p:cNvPr>
              <p:cNvSpPr>
                <a:spLocks/>
              </p:cNvSpPr>
              <p:nvPr/>
            </p:nvSpPr>
            <p:spPr bwMode="auto">
              <a:xfrm>
                <a:off x="7099300" y="3609975"/>
                <a:ext cx="60325" cy="66675"/>
              </a:xfrm>
              <a:custGeom>
                <a:avLst/>
                <a:gdLst>
                  <a:gd name="T0" fmla="*/ 27 w 115"/>
                  <a:gd name="T1" fmla="*/ 6 h 126"/>
                  <a:gd name="T2" fmla="*/ 13 w 115"/>
                  <a:gd name="T3" fmla="*/ 0 h 126"/>
                  <a:gd name="T4" fmla="*/ 14 w 115"/>
                  <a:gd name="T5" fmla="*/ 6 h 126"/>
                  <a:gd name="T6" fmla="*/ 13 w 115"/>
                  <a:gd name="T7" fmla="*/ 11 h 126"/>
                  <a:gd name="T8" fmla="*/ 1 w 115"/>
                  <a:gd name="T9" fmla="*/ 30 h 126"/>
                  <a:gd name="T10" fmla="*/ 1 w 115"/>
                  <a:gd name="T11" fmla="*/ 38 h 126"/>
                  <a:gd name="T12" fmla="*/ 13 w 115"/>
                  <a:gd name="T13" fmla="*/ 40 h 126"/>
                  <a:gd name="T14" fmla="*/ 21 w 115"/>
                  <a:gd name="T15" fmla="*/ 40 h 126"/>
                  <a:gd name="T16" fmla="*/ 33 w 115"/>
                  <a:gd name="T17" fmla="*/ 34 h 126"/>
                  <a:gd name="T18" fmla="*/ 41 w 115"/>
                  <a:gd name="T19" fmla="*/ 29 h 126"/>
                  <a:gd name="T20" fmla="*/ 43 w 115"/>
                  <a:gd name="T21" fmla="*/ 30 h 126"/>
                  <a:gd name="T22" fmla="*/ 42 w 115"/>
                  <a:gd name="T23" fmla="*/ 35 h 126"/>
                  <a:gd name="T24" fmla="*/ 43 w 115"/>
                  <a:gd name="T25" fmla="*/ 49 h 126"/>
                  <a:gd name="T26" fmla="*/ 50 w 115"/>
                  <a:gd name="T27" fmla="*/ 59 h 126"/>
                  <a:gd name="T28" fmla="*/ 55 w 115"/>
                  <a:gd name="T29" fmla="*/ 69 h 126"/>
                  <a:gd name="T30" fmla="*/ 52 w 115"/>
                  <a:gd name="T31" fmla="*/ 80 h 126"/>
                  <a:gd name="T32" fmla="*/ 49 w 115"/>
                  <a:gd name="T33" fmla="*/ 84 h 126"/>
                  <a:gd name="T34" fmla="*/ 47 w 115"/>
                  <a:gd name="T35" fmla="*/ 97 h 126"/>
                  <a:gd name="T36" fmla="*/ 48 w 115"/>
                  <a:gd name="T37" fmla="*/ 117 h 126"/>
                  <a:gd name="T38" fmla="*/ 50 w 115"/>
                  <a:gd name="T39" fmla="*/ 125 h 126"/>
                  <a:gd name="T40" fmla="*/ 53 w 115"/>
                  <a:gd name="T41" fmla="*/ 125 h 126"/>
                  <a:gd name="T42" fmla="*/ 57 w 115"/>
                  <a:gd name="T43" fmla="*/ 114 h 126"/>
                  <a:gd name="T44" fmla="*/ 59 w 115"/>
                  <a:gd name="T45" fmla="*/ 103 h 126"/>
                  <a:gd name="T46" fmla="*/ 63 w 115"/>
                  <a:gd name="T47" fmla="*/ 91 h 126"/>
                  <a:gd name="T48" fmla="*/ 72 w 115"/>
                  <a:gd name="T49" fmla="*/ 80 h 126"/>
                  <a:gd name="T50" fmla="*/ 81 w 115"/>
                  <a:gd name="T51" fmla="*/ 70 h 126"/>
                  <a:gd name="T52" fmla="*/ 88 w 115"/>
                  <a:gd name="T53" fmla="*/ 62 h 126"/>
                  <a:gd name="T54" fmla="*/ 109 w 115"/>
                  <a:gd name="T55" fmla="*/ 38 h 126"/>
                  <a:gd name="T56" fmla="*/ 115 w 115"/>
                  <a:gd name="T57" fmla="*/ 28 h 126"/>
                  <a:gd name="T58" fmla="*/ 114 w 115"/>
                  <a:gd name="T59" fmla="*/ 24 h 126"/>
                  <a:gd name="T60" fmla="*/ 106 w 115"/>
                  <a:gd name="T61" fmla="*/ 24 h 126"/>
                  <a:gd name="T62" fmla="*/ 101 w 115"/>
                  <a:gd name="T63" fmla="*/ 24 h 126"/>
                  <a:gd name="T64" fmla="*/ 80 w 115"/>
                  <a:gd name="T65" fmla="*/ 32 h 126"/>
                  <a:gd name="T66" fmla="*/ 61 w 115"/>
                  <a:gd name="T67" fmla="*/ 41 h 126"/>
                  <a:gd name="T68" fmla="*/ 58 w 115"/>
                  <a:gd name="T69" fmla="*/ 38 h 126"/>
                  <a:gd name="T70" fmla="*/ 57 w 115"/>
                  <a:gd name="T71" fmla="*/ 30 h 126"/>
                  <a:gd name="T72" fmla="*/ 55 w 115"/>
                  <a:gd name="T73" fmla="*/ 10 h 126"/>
                  <a:gd name="T74" fmla="*/ 53 w 115"/>
                  <a:gd name="T75" fmla="*/ 2 h 126"/>
                  <a:gd name="T76" fmla="*/ 47 w 115"/>
                  <a:gd name="T77" fmla="*/ 0 h 126"/>
                  <a:gd name="T78" fmla="*/ 42 w 115"/>
                  <a:gd name="T79" fmla="*/ 1 h 126"/>
                  <a:gd name="T80" fmla="*/ 27 w 115"/>
                  <a:gd name="T81"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15" h="126">
                    <a:moveTo>
                      <a:pt x="27" y="6"/>
                    </a:moveTo>
                    <a:lnTo>
                      <a:pt x="27" y="6"/>
                    </a:lnTo>
                    <a:lnTo>
                      <a:pt x="15" y="1"/>
                    </a:lnTo>
                    <a:lnTo>
                      <a:pt x="13" y="0"/>
                    </a:lnTo>
                    <a:lnTo>
                      <a:pt x="14" y="4"/>
                    </a:lnTo>
                    <a:lnTo>
                      <a:pt x="14" y="6"/>
                    </a:lnTo>
                    <a:lnTo>
                      <a:pt x="13" y="11"/>
                    </a:lnTo>
                    <a:lnTo>
                      <a:pt x="13" y="11"/>
                    </a:lnTo>
                    <a:lnTo>
                      <a:pt x="7" y="22"/>
                    </a:lnTo>
                    <a:lnTo>
                      <a:pt x="1" y="30"/>
                    </a:lnTo>
                    <a:lnTo>
                      <a:pt x="0" y="35"/>
                    </a:lnTo>
                    <a:lnTo>
                      <a:pt x="1" y="38"/>
                    </a:lnTo>
                    <a:lnTo>
                      <a:pt x="6" y="40"/>
                    </a:lnTo>
                    <a:lnTo>
                      <a:pt x="13" y="40"/>
                    </a:lnTo>
                    <a:lnTo>
                      <a:pt x="13" y="40"/>
                    </a:lnTo>
                    <a:lnTo>
                      <a:pt x="21" y="40"/>
                    </a:lnTo>
                    <a:lnTo>
                      <a:pt x="29" y="38"/>
                    </a:lnTo>
                    <a:lnTo>
                      <a:pt x="33" y="34"/>
                    </a:lnTo>
                    <a:lnTo>
                      <a:pt x="38" y="30"/>
                    </a:lnTo>
                    <a:lnTo>
                      <a:pt x="41" y="29"/>
                    </a:lnTo>
                    <a:lnTo>
                      <a:pt x="43" y="28"/>
                    </a:lnTo>
                    <a:lnTo>
                      <a:pt x="43" y="30"/>
                    </a:lnTo>
                    <a:lnTo>
                      <a:pt x="42" y="35"/>
                    </a:lnTo>
                    <a:lnTo>
                      <a:pt x="42" y="35"/>
                    </a:lnTo>
                    <a:lnTo>
                      <a:pt x="42" y="42"/>
                    </a:lnTo>
                    <a:lnTo>
                      <a:pt x="43" y="49"/>
                    </a:lnTo>
                    <a:lnTo>
                      <a:pt x="47" y="55"/>
                    </a:lnTo>
                    <a:lnTo>
                      <a:pt x="50" y="59"/>
                    </a:lnTo>
                    <a:lnTo>
                      <a:pt x="53" y="64"/>
                    </a:lnTo>
                    <a:lnTo>
                      <a:pt x="55" y="69"/>
                    </a:lnTo>
                    <a:lnTo>
                      <a:pt x="55" y="75"/>
                    </a:lnTo>
                    <a:lnTo>
                      <a:pt x="52" y="80"/>
                    </a:lnTo>
                    <a:lnTo>
                      <a:pt x="52" y="80"/>
                    </a:lnTo>
                    <a:lnTo>
                      <a:pt x="49" y="84"/>
                    </a:lnTo>
                    <a:lnTo>
                      <a:pt x="48" y="89"/>
                    </a:lnTo>
                    <a:lnTo>
                      <a:pt x="47" y="97"/>
                    </a:lnTo>
                    <a:lnTo>
                      <a:pt x="47" y="108"/>
                    </a:lnTo>
                    <a:lnTo>
                      <a:pt x="48" y="117"/>
                    </a:lnTo>
                    <a:lnTo>
                      <a:pt x="49" y="123"/>
                    </a:lnTo>
                    <a:lnTo>
                      <a:pt x="50" y="125"/>
                    </a:lnTo>
                    <a:lnTo>
                      <a:pt x="52" y="126"/>
                    </a:lnTo>
                    <a:lnTo>
                      <a:pt x="53" y="125"/>
                    </a:lnTo>
                    <a:lnTo>
                      <a:pt x="54" y="124"/>
                    </a:lnTo>
                    <a:lnTo>
                      <a:pt x="57" y="114"/>
                    </a:lnTo>
                    <a:lnTo>
                      <a:pt x="57" y="114"/>
                    </a:lnTo>
                    <a:lnTo>
                      <a:pt x="59" y="103"/>
                    </a:lnTo>
                    <a:lnTo>
                      <a:pt x="60" y="96"/>
                    </a:lnTo>
                    <a:lnTo>
                      <a:pt x="63" y="91"/>
                    </a:lnTo>
                    <a:lnTo>
                      <a:pt x="66" y="87"/>
                    </a:lnTo>
                    <a:lnTo>
                      <a:pt x="72" y="80"/>
                    </a:lnTo>
                    <a:lnTo>
                      <a:pt x="76" y="76"/>
                    </a:lnTo>
                    <a:lnTo>
                      <a:pt x="81" y="70"/>
                    </a:lnTo>
                    <a:lnTo>
                      <a:pt x="81" y="70"/>
                    </a:lnTo>
                    <a:lnTo>
                      <a:pt x="88" y="62"/>
                    </a:lnTo>
                    <a:lnTo>
                      <a:pt x="95" y="53"/>
                    </a:lnTo>
                    <a:lnTo>
                      <a:pt x="109" y="38"/>
                    </a:lnTo>
                    <a:lnTo>
                      <a:pt x="114" y="32"/>
                    </a:lnTo>
                    <a:lnTo>
                      <a:pt x="115" y="28"/>
                    </a:lnTo>
                    <a:lnTo>
                      <a:pt x="115" y="27"/>
                    </a:lnTo>
                    <a:lnTo>
                      <a:pt x="114" y="24"/>
                    </a:lnTo>
                    <a:lnTo>
                      <a:pt x="111" y="24"/>
                    </a:lnTo>
                    <a:lnTo>
                      <a:pt x="106" y="24"/>
                    </a:lnTo>
                    <a:lnTo>
                      <a:pt x="101" y="24"/>
                    </a:lnTo>
                    <a:lnTo>
                      <a:pt x="101" y="24"/>
                    </a:lnTo>
                    <a:lnTo>
                      <a:pt x="89" y="28"/>
                    </a:lnTo>
                    <a:lnTo>
                      <a:pt x="80" y="32"/>
                    </a:lnTo>
                    <a:lnTo>
                      <a:pt x="66" y="39"/>
                    </a:lnTo>
                    <a:lnTo>
                      <a:pt x="61" y="41"/>
                    </a:lnTo>
                    <a:lnTo>
                      <a:pt x="59" y="41"/>
                    </a:lnTo>
                    <a:lnTo>
                      <a:pt x="58" y="38"/>
                    </a:lnTo>
                    <a:lnTo>
                      <a:pt x="57" y="30"/>
                    </a:lnTo>
                    <a:lnTo>
                      <a:pt x="57" y="30"/>
                    </a:lnTo>
                    <a:lnTo>
                      <a:pt x="57" y="15"/>
                    </a:lnTo>
                    <a:lnTo>
                      <a:pt x="55" y="10"/>
                    </a:lnTo>
                    <a:lnTo>
                      <a:pt x="55" y="5"/>
                    </a:lnTo>
                    <a:lnTo>
                      <a:pt x="53" y="2"/>
                    </a:lnTo>
                    <a:lnTo>
                      <a:pt x="50" y="0"/>
                    </a:lnTo>
                    <a:lnTo>
                      <a:pt x="47" y="0"/>
                    </a:lnTo>
                    <a:lnTo>
                      <a:pt x="42" y="1"/>
                    </a:lnTo>
                    <a:lnTo>
                      <a:pt x="42" y="1"/>
                    </a:lnTo>
                    <a:lnTo>
                      <a:pt x="27" y="6"/>
                    </a:lnTo>
                    <a:lnTo>
                      <a:pt x="27"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7" name="Freeform 226">
                <a:extLst>
                  <a:ext uri="{FF2B5EF4-FFF2-40B4-BE49-F238E27FC236}">
                    <a16:creationId xmlns:a16="http://schemas.microsoft.com/office/drawing/2014/main" id="{E9215DD8-134E-409D-B5ED-6EEC79B87AC1}"/>
                  </a:ext>
                </a:extLst>
              </p:cNvPr>
              <p:cNvSpPr>
                <a:spLocks/>
              </p:cNvSpPr>
              <p:nvPr/>
            </p:nvSpPr>
            <p:spPr bwMode="auto">
              <a:xfrm>
                <a:off x="7150100" y="3589338"/>
                <a:ext cx="28575" cy="33338"/>
              </a:xfrm>
              <a:custGeom>
                <a:avLst/>
                <a:gdLst>
                  <a:gd name="T0" fmla="*/ 0 w 53"/>
                  <a:gd name="T1" fmla="*/ 11 h 62"/>
                  <a:gd name="T2" fmla="*/ 0 w 53"/>
                  <a:gd name="T3" fmla="*/ 11 h 62"/>
                  <a:gd name="T4" fmla="*/ 1 w 53"/>
                  <a:gd name="T5" fmla="*/ 13 h 62"/>
                  <a:gd name="T6" fmla="*/ 3 w 53"/>
                  <a:gd name="T7" fmla="*/ 15 h 62"/>
                  <a:gd name="T8" fmla="*/ 7 w 53"/>
                  <a:gd name="T9" fmla="*/ 17 h 62"/>
                  <a:gd name="T10" fmla="*/ 9 w 53"/>
                  <a:gd name="T11" fmla="*/ 18 h 62"/>
                  <a:gd name="T12" fmla="*/ 12 w 53"/>
                  <a:gd name="T13" fmla="*/ 21 h 62"/>
                  <a:gd name="T14" fmla="*/ 15 w 53"/>
                  <a:gd name="T15" fmla="*/ 24 h 62"/>
                  <a:gd name="T16" fmla="*/ 19 w 53"/>
                  <a:gd name="T17" fmla="*/ 30 h 62"/>
                  <a:gd name="T18" fmla="*/ 19 w 53"/>
                  <a:gd name="T19" fmla="*/ 30 h 62"/>
                  <a:gd name="T20" fmla="*/ 21 w 53"/>
                  <a:gd name="T21" fmla="*/ 38 h 62"/>
                  <a:gd name="T22" fmla="*/ 24 w 53"/>
                  <a:gd name="T23" fmla="*/ 45 h 62"/>
                  <a:gd name="T24" fmla="*/ 26 w 53"/>
                  <a:gd name="T25" fmla="*/ 56 h 62"/>
                  <a:gd name="T26" fmla="*/ 29 w 53"/>
                  <a:gd name="T27" fmla="*/ 60 h 62"/>
                  <a:gd name="T28" fmla="*/ 31 w 53"/>
                  <a:gd name="T29" fmla="*/ 62 h 62"/>
                  <a:gd name="T30" fmla="*/ 34 w 53"/>
                  <a:gd name="T31" fmla="*/ 62 h 62"/>
                  <a:gd name="T32" fmla="*/ 38 w 53"/>
                  <a:gd name="T33" fmla="*/ 60 h 62"/>
                  <a:gd name="T34" fmla="*/ 38 w 53"/>
                  <a:gd name="T35" fmla="*/ 60 h 62"/>
                  <a:gd name="T36" fmla="*/ 43 w 53"/>
                  <a:gd name="T37" fmla="*/ 57 h 62"/>
                  <a:gd name="T38" fmla="*/ 48 w 53"/>
                  <a:gd name="T39" fmla="*/ 56 h 62"/>
                  <a:gd name="T40" fmla="*/ 53 w 53"/>
                  <a:gd name="T41" fmla="*/ 55 h 62"/>
                  <a:gd name="T42" fmla="*/ 53 w 53"/>
                  <a:gd name="T43" fmla="*/ 54 h 62"/>
                  <a:gd name="T44" fmla="*/ 53 w 53"/>
                  <a:gd name="T45" fmla="*/ 50 h 62"/>
                  <a:gd name="T46" fmla="*/ 48 w 53"/>
                  <a:gd name="T47" fmla="*/ 35 h 62"/>
                  <a:gd name="T48" fmla="*/ 48 w 53"/>
                  <a:gd name="T49" fmla="*/ 35 h 62"/>
                  <a:gd name="T50" fmla="*/ 46 w 53"/>
                  <a:gd name="T51" fmla="*/ 26 h 62"/>
                  <a:gd name="T52" fmla="*/ 45 w 53"/>
                  <a:gd name="T53" fmla="*/ 18 h 62"/>
                  <a:gd name="T54" fmla="*/ 45 w 53"/>
                  <a:gd name="T55" fmla="*/ 9 h 62"/>
                  <a:gd name="T56" fmla="*/ 43 w 53"/>
                  <a:gd name="T57" fmla="*/ 6 h 62"/>
                  <a:gd name="T58" fmla="*/ 41 w 53"/>
                  <a:gd name="T59" fmla="*/ 4 h 62"/>
                  <a:gd name="T60" fmla="*/ 36 w 53"/>
                  <a:gd name="T61" fmla="*/ 2 h 62"/>
                  <a:gd name="T62" fmla="*/ 29 w 53"/>
                  <a:gd name="T63" fmla="*/ 1 h 62"/>
                  <a:gd name="T64" fmla="*/ 29 w 53"/>
                  <a:gd name="T65" fmla="*/ 1 h 62"/>
                  <a:gd name="T66" fmla="*/ 20 w 53"/>
                  <a:gd name="T67" fmla="*/ 0 h 62"/>
                  <a:gd name="T68" fmla="*/ 14 w 53"/>
                  <a:gd name="T69" fmla="*/ 0 h 62"/>
                  <a:gd name="T70" fmla="*/ 8 w 53"/>
                  <a:gd name="T71" fmla="*/ 1 h 62"/>
                  <a:gd name="T72" fmla="*/ 4 w 53"/>
                  <a:gd name="T73" fmla="*/ 4 h 62"/>
                  <a:gd name="T74" fmla="*/ 1 w 53"/>
                  <a:gd name="T75" fmla="*/ 9 h 62"/>
                  <a:gd name="T76" fmla="*/ 0 w 53"/>
                  <a:gd name="T77" fmla="*/ 11 h 62"/>
                  <a:gd name="T78" fmla="*/ 0 w 53"/>
                  <a:gd name="T79" fmla="*/ 11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3" h="62">
                    <a:moveTo>
                      <a:pt x="0" y="11"/>
                    </a:moveTo>
                    <a:lnTo>
                      <a:pt x="0" y="11"/>
                    </a:lnTo>
                    <a:lnTo>
                      <a:pt x="1" y="13"/>
                    </a:lnTo>
                    <a:lnTo>
                      <a:pt x="3" y="15"/>
                    </a:lnTo>
                    <a:lnTo>
                      <a:pt x="7" y="17"/>
                    </a:lnTo>
                    <a:lnTo>
                      <a:pt x="9" y="18"/>
                    </a:lnTo>
                    <a:lnTo>
                      <a:pt x="12" y="21"/>
                    </a:lnTo>
                    <a:lnTo>
                      <a:pt x="15" y="24"/>
                    </a:lnTo>
                    <a:lnTo>
                      <a:pt x="19" y="30"/>
                    </a:lnTo>
                    <a:lnTo>
                      <a:pt x="19" y="30"/>
                    </a:lnTo>
                    <a:lnTo>
                      <a:pt x="21" y="38"/>
                    </a:lnTo>
                    <a:lnTo>
                      <a:pt x="24" y="45"/>
                    </a:lnTo>
                    <a:lnTo>
                      <a:pt x="26" y="56"/>
                    </a:lnTo>
                    <a:lnTo>
                      <a:pt x="29" y="60"/>
                    </a:lnTo>
                    <a:lnTo>
                      <a:pt x="31" y="62"/>
                    </a:lnTo>
                    <a:lnTo>
                      <a:pt x="34" y="62"/>
                    </a:lnTo>
                    <a:lnTo>
                      <a:pt x="38" y="60"/>
                    </a:lnTo>
                    <a:lnTo>
                      <a:pt x="38" y="60"/>
                    </a:lnTo>
                    <a:lnTo>
                      <a:pt x="43" y="57"/>
                    </a:lnTo>
                    <a:lnTo>
                      <a:pt x="48" y="56"/>
                    </a:lnTo>
                    <a:lnTo>
                      <a:pt x="53" y="55"/>
                    </a:lnTo>
                    <a:lnTo>
                      <a:pt x="53" y="54"/>
                    </a:lnTo>
                    <a:lnTo>
                      <a:pt x="53" y="50"/>
                    </a:lnTo>
                    <a:lnTo>
                      <a:pt x="48" y="35"/>
                    </a:lnTo>
                    <a:lnTo>
                      <a:pt x="48" y="35"/>
                    </a:lnTo>
                    <a:lnTo>
                      <a:pt x="46" y="26"/>
                    </a:lnTo>
                    <a:lnTo>
                      <a:pt x="45" y="18"/>
                    </a:lnTo>
                    <a:lnTo>
                      <a:pt x="45" y="9"/>
                    </a:lnTo>
                    <a:lnTo>
                      <a:pt x="43" y="6"/>
                    </a:lnTo>
                    <a:lnTo>
                      <a:pt x="41" y="4"/>
                    </a:lnTo>
                    <a:lnTo>
                      <a:pt x="36" y="2"/>
                    </a:lnTo>
                    <a:lnTo>
                      <a:pt x="29" y="1"/>
                    </a:lnTo>
                    <a:lnTo>
                      <a:pt x="29" y="1"/>
                    </a:lnTo>
                    <a:lnTo>
                      <a:pt x="20" y="0"/>
                    </a:lnTo>
                    <a:lnTo>
                      <a:pt x="14" y="0"/>
                    </a:lnTo>
                    <a:lnTo>
                      <a:pt x="8" y="1"/>
                    </a:lnTo>
                    <a:lnTo>
                      <a:pt x="4" y="4"/>
                    </a:lnTo>
                    <a:lnTo>
                      <a:pt x="1" y="9"/>
                    </a:lnTo>
                    <a:lnTo>
                      <a:pt x="0" y="11"/>
                    </a:lnTo>
                    <a:lnTo>
                      <a:pt x="0" y="1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8" name="Freeform 227">
                <a:extLst>
                  <a:ext uri="{FF2B5EF4-FFF2-40B4-BE49-F238E27FC236}">
                    <a16:creationId xmlns:a16="http://schemas.microsoft.com/office/drawing/2014/main" id="{59BFBF6A-4A1D-473B-8CBE-7FC8E44B9294}"/>
                  </a:ext>
                </a:extLst>
              </p:cNvPr>
              <p:cNvSpPr>
                <a:spLocks/>
              </p:cNvSpPr>
              <p:nvPr/>
            </p:nvSpPr>
            <p:spPr bwMode="auto">
              <a:xfrm>
                <a:off x="7124700" y="3592513"/>
                <a:ext cx="23813" cy="19050"/>
              </a:xfrm>
              <a:custGeom>
                <a:avLst/>
                <a:gdLst>
                  <a:gd name="T0" fmla="*/ 16 w 45"/>
                  <a:gd name="T1" fmla="*/ 0 h 37"/>
                  <a:gd name="T2" fmla="*/ 16 w 45"/>
                  <a:gd name="T3" fmla="*/ 0 h 37"/>
                  <a:gd name="T4" fmla="*/ 9 w 45"/>
                  <a:gd name="T5" fmla="*/ 0 h 37"/>
                  <a:gd name="T6" fmla="*/ 2 w 45"/>
                  <a:gd name="T7" fmla="*/ 1 h 37"/>
                  <a:gd name="T8" fmla="*/ 0 w 45"/>
                  <a:gd name="T9" fmla="*/ 3 h 37"/>
                  <a:gd name="T10" fmla="*/ 0 w 45"/>
                  <a:gd name="T11" fmla="*/ 5 h 37"/>
                  <a:gd name="T12" fmla="*/ 3 w 45"/>
                  <a:gd name="T13" fmla="*/ 6 h 37"/>
                  <a:gd name="T14" fmla="*/ 7 w 45"/>
                  <a:gd name="T15" fmla="*/ 10 h 37"/>
                  <a:gd name="T16" fmla="*/ 7 w 45"/>
                  <a:gd name="T17" fmla="*/ 10 h 37"/>
                  <a:gd name="T18" fmla="*/ 14 w 45"/>
                  <a:gd name="T19" fmla="*/ 13 h 37"/>
                  <a:gd name="T20" fmla="*/ 16 w 45"/>
                  <a:gd name="T21" fmla="*/ 13 h 37"/>
                  <a:gd name="T22" fmla="*/ 22 w 45"/>
                  <a:gd name="T23" fmla="*/ 17 h 37"/>
                  <a:gd name="T24" fmla="*/ 22 w 45"/>
                  <a:gd name="T25" fmla="*/ 17 h 37"/>
                  <a:gd name="T26" fmla="*/ 41 w 45"/>
                  <a:gd name="T27" fmla="*/ 33 h 37"/>
                  <a:gd name="T28" fmla="*/ 44 w 45"/>
                  <a:gd name="T29" fmla="*/ 37 h 37"/>
                  <a:gd name="T30" fmla="*/ 45 w 45"/>
                  <a:gd name="T31" fmla="*/ 37 h 37"/>
                  <a:gd name="T32" fmla="*/ 45 w 45"/>
                  <a:gd name="T33" fmla="*/ 34 h 37"/>
                  <a:gd name="T34" fmla="*/ 42 w 45"/>
                  <a:gd name="T35" fmla="*/ 29 h 37"/>
                  <a:gd name="T36" fmla="*/ 42 w 45"/>
                  <a:gd name="T37" fmla="*/ 29 h 37"/>
                  <a:gd name="T38" fmla="*/ 24 w 45"/>
                  <a:gd name="T39" fmla="*/ 7 h 37"/>
                  <a:gd name="T40" fmla="*/ 16 w 45"/>
                  <a:gd name="T41" fmla="*/ 0 h 37"/>
                  <a:gd name="T42" fmla="*/ 16 w 45"/>
                  <a:gd name="T43" fmla="*/ 0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5" h="37">
                    <a:moveTo>
                      <a:pt x="16" y="0"/>
                    </a:moveTo>
                    <a:lnTo>
                      <a:pt x="16" y="0"/>
                    </a:lnTo>
                    <a:lnTo>
                      <a:pt x="9" y="0"/>
                    </a:lnTo>
                    <a:lnTo>
                      <a:pt x="2" y="1"/>
                    </a:lnTo>
                    <a:lnTo>
                      <a:pt x="0" y="3"/>
                    </a:lnTo>
                    <a:lnTo>
                      <a:pt x="0" y="5"/>
                    </a:lnTo>
                    <a:lnTo>
                      <a:pt x="3" y="6"/>
                    </a:lnTo>
                    <a:lnTo>
                      <a:pt x="7" y="10"/>
                    </a:lnTo>
                    <a:lnTo>
                      <a:pt x="7" y="10"/>
                    </a:lnTo>
                    <a:lnTo>
                      <a:pt x="14" y="13"/>
                    </a:lnTo>
                    <a:lnTo>
                      <a:pt x="16" y="13"/>
                    </a:lnTo>
                    <a:lnTo>
                      <a:pt x="22" y="17"/>
                    </a:lnTo>
                    <a:lnTo>
                      <a:pt x="22" y="17"/>
                    </a:lnTo>
                    <a:lnTo>
                      <a:pt x="41" y="33"/>
                    </a:lnTo>
                    <a:lnTo>
                      <a:pt x="44" y="37"/>
                    </a:lnTo>
                    <a:lnTo>
                      <a:pt x="45" y="37"/>
                    </a:lnTo>
                    <a:lnTo>
                      <a:pt x="45" y="34"/>
                    </a:lnTo>
                    <a:lnTo>
                      <a:pt x="42" y="29"/>
                    </a:lnTo>
                    <a:lnTo>
                      <a:pt x="42" y="29"/>
                    </a:lnTo>
                    <a:lnTo>
                      <a:pt x="24" y="7"/>
                    </a:lnTo>
                    <a:lnTo>
                      <a:pt x="16" y="0"/>
                    </a:lnTo>
                    <a:lnTo>
                      <a:pt x="16"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79" name="Freeform 228">
                <a:extLst>
                  <a:ext uri="{FF2B5EF4-FFF2-40B4-BE49-F238E27FC236}">
                    <a16:creationId xmlns:a16="http://schemas.microsoft.com/office/drawing/2014/main" id="{D6FF87D1-4926-40A8-B29C-E099D89F77D3}"/>
                  </a:ext>
                </a:extLst>
              </p:cNvPr>
              <p:cNvSpPr>
                <a:spLocks/>
              </p:cNvSpPr>
              <p:nvPr/>
            </p:nvSpPr>
            <p:spPr bwMode="auto">
              <a:xfrm>
                <a:off x="7229475" y="3829050"/>
                <a:ext cx="36513" cy="73025"/>
              </a:xfrm>
              <a:custGeom>
                <a:avLst/>
                <a:gdLst>
                  <a:gd name="T0" fmla="*/ 16 w 69"/>
                  <a:gd name="T1" fmla="*/ 61 h 138"/>
                  <a:gd name="T2" fmla="*/ 20 w 69"/>
                  <a:gd name="T3" fmla="*/ 59 h 138"/>
                  <a:gd name="T4" fmla="*/ 27 w 69"/>
                  <a:gd name="T5" fmla="*/ 55 h 138"/>
                  <a:gd name="T6" fmla="*/ 31 w 69"/>
                  <a:gd name="T7" fmla="*/ 48 h 138"/>
                  <a:gd name="T8" fmla="*/ 31 w 69"/>
                  <a:gd name="T9" fmla="*/ 40 h 138"/>
                  <a:gd name="T10" fmla="*/ 32 w 69"/>
                  <a:gd name="T11" fmla="*/ 33 h 138"/>
                  <a:gd name="T12" fmla="*/ 40 w 69"/>
                  <a:gd name="T13" fmla="*/ 22 h 138"/>
                  <a:gd name="T14" fmla="*/ 50 w 69"/>
                  <a:gd name="T15" fmla="*/ 14 h 138"/>
                  <a:gd name="T16" fmla="*/ 52 w 69"/>
                  <a:gd name="T17" fmla="*/ 9 h 138"/>
                  <a:gd name="T18" fmla="*/ 45 w 69"/>
                  <a:gd name="T19" fmla="*/ 4 h 138"/>
                  <a:gd name="T20" fmla="*/ 38 w 69"/>
                  <a:gd name="T21" fmla="*/ 1 h 138"/>
                  <a:gd name="T22" fmla="*/ 28 w 69"/>
                  <a:gd name="T23" fmla="*/ 0 h 138"/>
                  <a:gd name="T24" fmla="*/ 23 w 69"/>
                  <a:gd name="T25" fmla="*/ 4 h 138"/>
                  <a:gd name="T26" fmla="*/ 21 w 69"/>
                  <a:gd name="T27" fmla="*/ 11 h 138"/>
                  <a:gd name="T28" fmla="*/ 14 w 69"/>
                  <a:gd name="T29" fmla="*/ 22 h 138"/>
                  <a:gd name="T30" fmla="*/ 5 w 69"/>
                  <a:gd name="T31" fmla="*/ 40 h 138"/>
                  <a:gd name="T32" fmla="*/ 3 w 69"/>
                  <a:gd name="T33" fmla="*/ 49 h 138"/>
                  <a:gd name="T34" fmla="*/ 0 w 69"/>
                  <a:gd name="T35" fmla="*/ 55 h 138"/>
                  <a:gd name="T36" fmla="*/ 5 w 69"/>
                  <a:gd name="T37" fmla="*/ 76 h 138"/>
                  <a:gd name="T38" fmla="*/ 9 w 69"/>
                  <a:gd name="T39" fmla="*/ 85 h 138"/>
                  <a:gd name="T40" fmla="*/ 11 w 69"/>
                  <a:gd name="T41" fmla="*/ 110 h 138"/>
                  <a:gd name="T42" fmla="*/ 12 w 69"/>
                  <a:gd name="T43" fmla="*/ 122 h 138"/>
                  <a:gd name="T44" fmla="*/ 21 w 69"/>
                  <a:gd name="T45" fmla="*/ 129 h 138"/>
                  <a:gd name="T46" fmla="*/ 28 w 69"/>
                  <a:gd name="T47" fmla="*/ 135 h 138"/>
                  <a:gd name="T48" fmla="*/ 29 w 69"/>
                  <a:gd name="T49" fmla="*/ 133 h 138"/>
                  <a:gd name="T50" fmla="*/ 26 w 69"/>
                  <a:gd name="T51" fmla="*/ 119 h 138"/>
                  <a:gd name="T52" fmla="*/ 20 w 69"/>
                  <a:gd name="T53" fmla="*/ 102 h 138"/>
                  <a:gd name="T54" fmla="*/ 14 w 69"/>
                  <a:gd name="T55" fmla="*/ 85 h 138"/>
                  <a:gd name="T56" fmla="*/ 15 w 69"/>
                  <a:gd name="T57" fmla="*/ 83 h 138"/>
                  <a:gd name="T58" fmla="*/ 26 w 69"/>
                  <a:gd name="T59" fmla="*/ 85 h 138"/>
                  <a:gd name="T60" fmla="*/ 42 w 69"/>
                  <a:gd name="T61" fmla="*/ 91 h 138"/>
                  <a:gd name="T62" fmla="*/ 56 w 69"/>
                  <a:gd name="T63" fmla="*/ 93 h 138"/>
                  <a:gd name="T64" fmla="*/ 57 w 69"/>
                  <a:gd name="T65" fmla="*/ 89 h 138"/>
                  <a:gd name="T66" fmla="*/ 55 w 69"/>
                  <a:gd name="T67" fmla="*/ 85 h 138"/>
                  <a:gd name="T68" fmla="*/ 45 w 69"/>
                  <a:gd name="T69" fmla="*/ 80 h 138"/>
                  <a:gd name="T70" fmla="*/ 31 w 69"/>
                  <a:gd name="T71" fmla="*/ 79 h 138"/>
                  <a:gd name="T72" fmla="*/ 31 w 69"/>
                  <a:gd name="T73" fmla="*/ 74 h 138"/>
                  <a:gd name="T74" fmla="*/ 35 w 69"/>
                  <a:gd name="T75" fmla="*/ 71 h 138"/>
                  <a:gd name="T76" fmla="*/ 50 w 69"/>
                  <a:gd name="T77" fmla="*/ 62 h 138"/>
                  <a:gd name="T78" fmla="*/ 67 w 69"/>
                  <a:gd name="T79" fmla="*/ 54 h 138"/>
                  <a:gd name="T80" fmla="*/ 68 w 69"/>
                  <a:gd name="T81" fmla="*/ 49 h 138"/>
                  <a:gd name="T82" fmla="*/ 65 w 69"/>
                  <a:gd name="T83" fmla="*/ 45 h 138"/>
                  <a:gd name="T84" fmla="*/ 56 w 69"/>
                  <a:gd name="T85" fmla="*/ 39 h 138"/>
                  <a:gd name="T86" fmla="*/ 50 w 69"/>
                  <a:gd name="T87" fmla="*/ 45 h 138"/>
                  <a:gd name="T88" fmla="*/ 45 w 69"/>
                  <a:gd name="T89" fmla="*/ 48 h 138"/>
                  <a:gd name="T90" fmla="*/ 23 w 69"/>
                  <a:gd name="T91" fmla="*/ 59 h 138"/>
                  <a:gd name="T92" fmla="*/ 16 w 69"/>
                  <a:gd name="T93" fmla="*/ 61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69" h="138">
                    <a:moveTo>
                      <a:pt x="16" y="61"/>
                    </a:moveTo>
                    <a:lnTo>
                      <a:pt x="16" y="61"/>
                    </a:lnTo>
                    <a:lnTo>
                      <a:pt x="17" y="59"/>
                    </a:lnTo>
                    <a:lnTo>
                      <a:pt x="20" y="59"/>
                    </a:lnTo>
                    <a:lnTo>
                      <a:pt x="25" y="57"/>
                    </a:lnTo>
                    <a:lnTo>
                      <a:pt x="27" y="55"/>
                    </a:lnTo>
                    <a:lnTo>
                      <a:pt x="29" y="52"/>
                    </a:lnTo>
                    <a:lnTo>
                      <a:pt x="31" y="48"/>
                    </a:lnTo>
                    <a:lnTo>
                      <a:pt x="31" y="40"/>
                    </a:lnTo>
                    <a:lnTo>
                      <a:pt x="31" y="40"/>
                    </a:lnTo>
                    <a:lnTo>
                      <a:pt x="31" y="37"/>
                    </a:lnTo>
                    <a:lnTo>
                      <a:pt x="32" y="33"/>
                    </a:lnTo>
                    <a:lnTo>
                      <a:pt x="35" y="27"/>
                    </a:lnTo>
                    <a:lnTo>
                      <a:pt x="40" y="22"/>
                    </a:lnTo>
                    <a:lnTo>
                      <a:pt x="45" y="18"/>
                    </a:lnTo>
                    <a:lnTo>
                      <a:pt x="50" y="14"/>
                    </a:lnTo>
                    <a:lnTo>
                      <a:pt x="52" y="11"/>
                    </a:lnTo>
                    <a:lnTo>
                      <a:pt x="52" y="9"/>
                    </a:lnTo>
                    <a:lnTo>
                      <a:pt x="51" y="8"/>
                    </a:lnTo>
                    <a:lnTo>
                      <a:pt x="45" y="4"/>
                    </a:lnTo>
                    <a:lnTo>
                      <a:pt x="45" y="4"/>
                    </a:lnTo>
                    <a:lnTo>
                      <a:pt x="38" y="1"/>
                    </a:lnTo>
                    <a:lnTo>
                      <a:pt x="32" y="0"/>
                    </a:lnTo>
                    <a:lnTo>
                      <a:pt x="28" y="0"/>
                    </a:lnTo>
                    <a:lnTo>
                      <a:pt x="26" y="1"/>
                    </a:lnTo>
                    <a:lnTo>
                      <a:pt x="23" y="4"/>
                    </a:lnTo>
                    <a:lnTo>
                      <a:pt x="22" y="6"/>
                    </a:lnTo>
                    <a:lnTo>
                      <a:pt x="21" y="11"/>
                    </a:lnTo>
                    <a:lnTo>
                      <a:pt x="21" y="11"/>
                    </a:lnTo>
                    <a:lnTo>
                      <a:pt x="14" y="22"/>
                    </a:lnTo>
                    <a:lnTo>
                      <a:pt x="10" y="31"/>
                    </a:lnTo>
                    <a:lnTo>
                      <a:pt x="5" y="40"/>
                    </a:lnTo>
                    <a:lnTo>
                      <a:pt x="5" y="40"/>
                    </a:lnTo>
                    <a:lnTo>
                      <a:pt x="3" y="49"/>
                    </a:lnTo>
                    <a:lnTo>
                      <a:pt x="0" y="52"/>
                    </a:lnTo>
                    <a:lnTo>
                      <a:pt x="0" y="55"/>
                    </a:lnTo>
                    <a:lnTo>
                      <a:pt x="0" y="60"/>
                    </a:lnTo>
                    <a:lnTo>
                      <a:pt x="5" y="76"/>
                    </a:lnTo>
                    <a:lnTo>
                      <a:pt x="5" y="76"/>
                    </a:lnTo>
                    <a:lnTo>
                      <a:pt x="9" y="85"/>
                    </a:lnTo>
                    <a:lnTo>
                      <a:pt x="10" y="95"/>
                    </a:lnTo>
                    <a:lnTo>
                      <a:pt x="11" y="110"/>
                    </a:lnTo>
                    <a:lnTo>
                      <a:pt x="11" y="117"/>
                    </a:lnTo>
                    <a:lnTo>
                      <a:pt x="12" y="122"/>
                    </a:lnTo>
                    <a:lnTo>
                      <a:pt x="16" y="125"/>
                    </a:lnTo>
                    <a:lnTo>
                      <a:pt x="21" y="129"/>
                    </a:lnTo>
                    <a:lnTo>
                      <a:pt x="21" y="129"/>
                    </a:lnTo>
                    <a:lnTo>
                      <a:pt x="28" y="135"/>
                    </a:lnTo>
                    <a:lnTo>
                      <a:pt x="31" y="138"/>
                    </a:lnTo>
                    <a:lnTo>
                      <a:pt x="29" y="133"/>
                    </a:lnTo>
                    <a:lnTo>
                      <a:pt x="26" y="119"/>
                    </a:lnTo>
                    <a:lnTo>
                      <a:pt x="26" y="119"/>
                    </a:lnTo>
                    <a:lnTo>
                      <a:pt x="23" y="111"/>
                    </a:lnTo>
                    <a:lnTo>
                      <a:pt x="20" y="102"/>
                    </a:lnTo>
                    <a:lnTo>
                      <a:pt x="15" y="89"/>
                    </a:lnTo>
                    <a:lnTo>
                      <a:pt x="14" y="85"/>
                    </a:lnTo>
                    <a:lnTo>
                      <a:pt x="14" y="84"/>
                    </a:lnTo>
                    <a:lnTo>
                      <a:pt x="15" y="83"/>
                    </a:lnTo>
                    <a:lnTo>
                      <a:pt x="19" y="83"/>
                    </a:lnTo>
                    <a:lnTo>
                      <a:pt x="26" y="85"/>
                    </a:lnTo>
                    <a:lnTo>
                      <a:pt x="26" y="85"/>
                    </a:lnTo>
                    <a:lnTo>
                      <a:pt x="42" y="91"/>
                    </a:lnTo>
                    <a:lnTo>
                      <a:pt x="52" y="93"/>
                    </a:lnTo>
                    <a:lnTo>
                      <a:pt x="56" y="93"/>
                    </a:lnTo>
                    <a:lnTo>
                      <a:pt x="57" y="91"/>
                    </a:lnTo>
                    <a:lnTo>
                      <a:pt x="57" y="89"/>
                    </a:lnTo>
                    <a:lnTo>
                      <a:pt x="55" y="85"/>
                    </a:lnTo>
                    <a:lnTo>
                      <a:pt x="55" y="85"/>
                    </a:lnTo>
                    <a:lnTo>
                      <a:pt x="51" y="82"/>
                    </a:lnTo>
                    <a:lnTo>
                      <a:pt x="45" y="80"/>
                    </a:lnTo>
                    <a:lnTo>
                      <a:pt x="34" y="79"/>
                    </a:lnTo>
                    <a:lnTo>
                      <a:pt x="31" y="79"/>
                    </a:lnTo>
                    <a:lnTo>
                      <a:pt x="29" y="77"/>
                    </a:lnTo>
                    <a:lnTo>
                      <a:pt x="31" y="74"/>
                    </a:lnTo>
                    <a:lnTo>
                      <a:pt x="35" y="71"/>
                    </a:lnTo>
                    <a:lnTo>
                      <a:pt x="35" y="71"/>
                    </a:lnTo>
                    <a:lnTo>
                      <a:pt x="43" y="66"/>
                    </a:lnTo>
                    <a:lnTo>
                      <a:pt x="50" y="62"/>
                    </a:lnTo>
                    <a:lnTo>
                      <a:pt x="63" y="56"/>
                    </a:lnTo>
                    <a:lnTo>
                      <a:pt x="67" y="54"/>
                    </a:lnTo>
                    <a:lnTo>
                      <a:pt x="69" y="51"/>
                    </a:lnTo>
                    <a:lnTo>
                      <a:pt x="68" y="49"/>
                    </a:lnTo>
                    <a:lnTo>
                      <a:pt x="65" y="45"/>
                    </a:lnTo>
                    <a:lnTo>
                      <a:pt x="65" y="45"/>
                    </a:lnTo>
                    <a:lnTo>
                      <a:pt x="57" y="40"/>
                    </a:lnTo>
                    <a:lnTo>
                      <a:pt x="56" y="39"/>
                    </a:lnTo>
                    <a:lnTo>
                      <a:pt x="54" y="43"/>
                    </a:lnTo>
                    <a:lnTo>
                      <a:pt x="50" y="45"/>
                    </a:lnTo>
                    <a:lnTo>
                      <a:pt x="45" y="48"/>
                    </a:lnTo>
                    <a:lnTo>
                      <a:pt x="45" y="48"/>
                    </a:lnTo>
                    <a:lnTo>
                      <a:pt x="33" y="54"/>
                    </a:lnTo>
                    <a:lnTo>
                      <a:pt x="23" y="59"/>
                    </a:lnTo>
                    <a:lnTo>
                      <a:pt x="16" y="61"/>
                    </a:lnTo>
                    <a:lnTo>
                      <a:pt x="16" y="6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0" name="Freeform 229">
                <a:extLst>
                  <a:ext uri="{FF2B5EF4-FFF2-40B4-BE49-F238E27FC236}">
                    <a16:creationId xmlns:a16="http://schemas.microsoft.com/office/drawing/2014/main" id="{A93C5CDA-A71C-474F-811F-D97C9D75DA6C}"/>
                  </a:ext>
                </a:extLst>
              </p:cNvPr>
              <p:cNvSpPr>
                <a:spLocks/>
              </p:cNvSpPr>
              <p:nvPr/>
            </p:nvSpPr>
            <p:spPr bwMode="auto">
              <a:xfrm>
                <a:off x="7235825" y="3952875"/>
                <a:ext cx="71438" cy="17463"/>
              </a:xfrm>
              <a:custGeom>
                <a:avLst/>
                <a:gdLst>
                  <a:gd name="T0" fmla="*/ 84 w 137"/>
                  <a:gd name="T1" fmla="*/ 9 h 34"/>
                  <a:gd name="T2" fmla="*/ 84 w 137"/>
                  <a:gd name="T3" fmla="*/ 9 h 34"/>
                  <a:gd name="T4" fmla="*/ 75 w 137"/>
                  <a:gd name="T5" fmla="*/ 9 h 34"/>
                  <a:gd name="T6" fmla="*/ 68 w 137"/>
                  <a:gd name="T7" fmla="*/ 9 h 34"/>
                  <a:gd name="T8" fmla="*/ 45 w 137"/>
                  <a:gd name="T9" fmla="*/ 4 h 34"/>
                  <a:gd name="T10" fmla="*/ 45 w 137"/>
                  <a:gd name="T11" fmla="*/ 4 h 34"/>
                  <a:gd name="T12" fmla="*/ 25 w 137"/>
                  <a:gd name="T13" fmla="*/ 1 h 34"/>
                  <a:gd name="T14" fmla="*/ 7 w 137"/>
                  <a:gd name="T15" fmla="*/ 0 h 34"/>
                  <a:gd name="T16" fmla="*/ 2 w 137"/>
                  <a:gd name="T17" fmla="*/ 0 h 34"/>
                  <a:gd name="T18" fmla="*/ 0 w 137"/>
                  <a:gd name="T19" fmla="*/ 1 h 34"/>
                  <a:gd name="T20" fmla="*/ 0 w 137"/>
                  <a:gd name="T21" fmla="*/ 1 h 34"/>
                  <a:gd name="T22" fmla="*/ 0 w 137"/>
                  <a:gd name="T23" fmla="*/ 3 h 34"/>
                  <a:gd name="T24" fmla="*/ 2 w 137"/>
                  <a:gd name="T25" fmla="*/ 4 h 34"/>
                  <a:gd name="T26" fmla="*/ 11 w 137"/>
                  <a:gd name="T27" fmla="*/ 9 h 34"/>
                  <a:gd name="T28" fmla="*/ 11 w 137"/>
                  <a:gd name="T29" fmla="*/ 9 h 34"/>
                  <a:gd name="T30" fmla="*/ 19 w 137"/>
                  <a:gd name="T31" fmla="*/ 14 h 34"/>
                  <a:gd name="T32" fmla="*/ 25 w 137"/>
                  <a:gd name="T33" fmla="*/ 18 h 34"/>
                  <a:gd name="T34" fmla="*/ 30 w 137"/>
                  <a:gd name="T35" fmla="*/ 21 h 34"/>
                  <a:gd name="T36" fmla="*/ 34 w 137"/>
                  <a:gd name="T37" fmla="*/ 23 h 34"/>
                  <a:gd name="T38" fmla="*/ 38 w 137"/>
                  <a:gd name="T39" fmla="*/ 24 h 34"/>
                  <a:gd name="T40" fmla="*/ 55 w 137"/>
                  <a:gd name="T41" fmla="*/ 24 h 34"/>
                  <a:gd name="T42" fmla="*/ 55 w 137"/>
                  <a:gd name="T43" fmla="*/ 24 h 34"/>
                  <a:gd name="T44" fmla="*/ 67 w 137"/>
                  <a:gd name="T45" fmla="*/ 24 h 34"/>
                  <a:gd name="T46" fmla="*/ 75 w 137"/>
                  <a:gd name="T47" fmla="*/ 25 h 34"/>
                  <a:gd name="T48" fmla="*/ 87 w 137"/>
                  <a:gd name="T49" fmla="*/ 29 h 34"/>
                  <a:gd name="T50" fmla="*/ 97 w 137"/>
                  <a:gd name="T51" fmla="*/ 32 h 34"/>
                  <a:gd name="T52" fmla="*/ 102 w 137"/>
                  <a:gd name="T53" fmla="*/ 34 h 34"/>
                  <a:gd name="T54" fmla="*/ 109 w 137"/>
                  <a:gd name="T55" fmla="*/ 34 h 34"/>
                  <a:gd name="T56" fmla="*/ 109 w 137"/>
                  <a:gd name="T57" fmla="*/ 34 h 34"/>
                  <a:gd name="T58" fmla="*/ 124 w 137"/>
                  <a:gd name="T59" fmla="*/ 32 h 34"/>
                  <a:gd name="T60" fmla="*/ 130 w 137"/>
                  <a:gd name="T61" fmla="*/ 31 h 34"/>
                  <a:gd name="T62" fmla="*/ 135 w 137"/>
                  <a:gd name="T63" fmla="*/ 30 h 34"/>
                  <a:gd name="T64" fmla="*/ 137 w 137"/>
                  <a:gd name="T65" fmla="*/ 27 h 34"/>
                  <a:gd name="T66" fmla="*/ 137 w 137"/>
                  <a:gd name="T67" fmla="*/ 26 h 34"/>
                  <a:gd name="T68" fmla="*/ 137 w 137"/>
                  <a:gd name="T69" fmla="*/ 25 h 34"/>
                  <a:gd name="T70" fmla="*/ 132 w 137"/>
                  <a:gd name="T71" fmla="*/ 23 h 34"/>
                  <a:gd name="T72" fmla="*/ 124 w 137"/>
                  <a:gd name="T73" fmla="*/ 19 h 34"/>
                  <a:gd name="T74" fmla="*/ 124 w 137"/>
                  <a:gd name="T75" fmla="*/ 19 h 34"/>
                  <a:gd name="T76" fmla="*/ 106 w 137"/>
                  <a:gd name="T77" fmla="*/ 13 h 34"/>
                  <a:gd name="T78" fmla="*/ 93 w 137"/>
                  <a:gd name="T79" fmla="*/ 10 h 34"/>
                  <a:gd name="T80" fmla="*/ 84 w 137"/>
                  <a:gd name="T81" fmla="*/ 9 h 34"/>
                  <a:gd name="T82" fmla="*/ 84 w 137"/>
                  <a:gd name="T83" fmla="*/ 9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37" h="34">
                    <a:moveTo>
                      <a:pt x="84" y="9"/>
                    </a:moveTo>
                    <a:lnTo>
                      <a:pt x="84" y="9"/>
                    </a:lnTo>
                    <a:lnTo>
                      <a:pt x="75" y="9"/>
                    </a:lnTo>
                    <a:lnTo>
                      <a:pt x="68" y="9"/>
                    </a:lnTo>
                    <a:lnTo>
                      <a:pt x="45" y="4"/>
                    </a:lnTo>
                    <a:lnTo>
                      <a:pt x="45" y="4"/>
                    </a:lnTo>
                    <a:lnTo>
                      <a:pt x="25" y="1"/>
                    </a:lnTo>
                    <a:lnTo>
                      <a:pt x="7" y="0"/>
                    </a:lnTo>
                    <a:lnTo>
                      <a:pt x="2" y="0"/>
                    </a:lnTo>
                    <a:lnTo>
                      <a:pt x="0" y="1"/>
                    </a:lnTo>
                    <a:lnTo>
                      <a:pt x="0" y="1"/>
                    </a:lnTo>
                    <a:lnTo>
                      <a:pt x="0" y="3"/>
                    </a:lnTo>
                    <a:lnTo>
                      <a:pt x="2" y="4"/>
                    </a:lnTo>
                    <a:lnTo>
                      <a:pt x="11" y="9"/>
                    </a:lnTo>
                    <a:lnTo>
                      <a:pt x="11" y="9"/>
                    </a:lnTo>
                    <a:lnTo>
                      <a:pt x="19" y="14"/>
                    </a:lnTo>
                    <a:lnTo>
                      <a:pt x="25" y="18"/>
                    </a:lnTo>
                    <a:lnTo>
                      <a:pt x="30" y="21"/>
                    </a:lnTo>
                    <a:lnTo>
                      <a:pt x="34" y="23"/>
                    </a:lnTo>
                    <a:lnTo>
                      <a:pt x="38" y="24"/>
                    </a:lnTo>
                    <a:lnTo>
                      <a:pt x="55" y="24"/>
                    </a:lnTo>
                    <a:lnTo>
                      <a:pt x="55" y="24"/>
                    </a:lnTo>
                    <a:lnTo>
                      <a:pt x="67" y="24"/>
                    </a:lnTo>
                    <a:lnTo>
                      <a:pt x="75" y="25"/>
                    </a:lnTo>
                    <a:lnTo>
                      <a:pt x="87" y="29"/>
                    </a:lnTo>
                    <a:lnTo>
                      <a:pt x="97" y="32"/>
                    </a:lnTo>
                    <a:lnTo>
                      <a:pt x="102" y="34"/>
                    </a:lnTo>
                    <a:lnTo>
                      <a:pt x="109" y="34"/>
                    </a:lnTo>
                    <a:lnTo>
                      <a:pt x="109" y="34"/>
                    </a:lnTo>
                    <a:lnTo>
                      <a:pt x="124" y="32"/>
                    </a:lnTo>
                    <a:lnTo>
                      <a:pt x="130" y="31"/>
                    </a:lnTo>
                    <a:lnTo>
                      <a:pt x="135" y="30"/>
                    </a:lnTo>
                    <a:lnTo>
                      <a:pt x="137" y="27"/>
                    </a:lnTo>
                    <a:lnTo>
                      <a:pt x="137" y="26"/>
                    </a:lnTo>
                    <a:lnTo>
                      <a:pt x="137" y="25"/>
                    </a:lnTo>
                    <a:lnTo>
                      <a:pt x="132" y="23"/>
                    </a:lnTo>
                    <a:lnTo>
                      <a:pt x="124" y="19"/>
                    </a:lnTo>
                    <a:lnTo>
                      <a:pt x="124" y="19"/>
                    </a:lnTo>
                    <a:lnTo>
                      <a:pt x="106" y="13"/>
                    </a:lnTo>
                    <a:lnTo>
                      <a:pt x="93" y="10"/>
                    </a:lnTo>
                    <a:lnTo>
                      <a:pt x="84" y="9"/>
                    </a:lnTo>
                    <a:lnTo>
                      <a:pt x="84"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1" name="Freeform 230">
                <a:extLst>
                  <a:ext uri="{FF2B5EF4-FFF2-40B4-BE49-F238E27FC236}">
                    <a16:creationId xmlns:a16="http://schemas.microsoft.com/office/drawing/2014/main" id="{285E874C-29D9-46D5-B937-CC75062CE689}"/>
                  </a:ext>
                </a:extLst>
              </p:cNvPr>
              <p:cNvSpPr>
                <a:spLocks/>
              </p:cNvSpPr>
              <p:nvPr/>
            </p:nvSpPr>
            <p:spPr bwMode="auto">
              <a:xfrm>
                <a:off x="7204075" y="3959225"/>
                <a:ext cx="23813" cy="20638"/>
              </a:xfrm>
              <a:custGeom>
                <a:avLst/>
                <a:gdLst>
                  <a:gd name="T0" fmla="*/ 6 w 46"/>
                  <a:gd name="T1" fmla="*/ 2 h 40"/>
                  <a:gd name="T2" fmla="*/ 6 w 46"/>
                  <a:gd name="T3" fmla="*/ 2 h 40"/>
                  <a:gd name="T4" fmla="*/ 4 w 46"/>
                  <a:gd name="T5" fmla="*/ 3 h 40"/>
                  <a:gd name="T6" fmla="*/ 1 w 46"/>
                  <a:gd name="T7" fmla="*/ 6 h 40"/>
                  <a:gd name="T8" fmla="*/ 0 w 46"/>
                  <a:gd name="T9" fmla="*/ 9 h 40"/>
                  <a:gd name="T10" fmla="*/ 0 w 46"/>
                  <a:gd name="T11" fmla="*/ 12 h 40"/>
                  <a:gd name="T12" fmla="*/ 1 w 46"/>
                  <a:gd name="T13" fmla="*/ 14 h 40"/>
                  <a:gd name="T14" fmla="*/ 1 w 46"/>
                  <a:gd name="T15" fmla="*/ 14 h 40"/>
                  <a:gd name="T16" fmla="*/ 4 w 46"/>
                  <a:gd name="T17" fmla="*/ 18 h 40"/>
                  <a:gd name="T18" fmla="*/ 10 w 46"/>
                  <a:gd name="T19" fmla="*/ 24 h 40"/>
                  <a:gd name="T20" fmla="*/ 19 w 46"/>
                  <a:gd name="T21" fmla="*/ 29 h 40"/>
                  <a:gd name="T22" fmla="*/ 29 w 46"/>
                  <a:gd name="T23" fmla="*/ 35 h 40"/>
                  <a:gd name="T24" fmla="*/ 36 w 46"/>
                  <a:gd name="T25" fmla="*/ 39 h 40"/>
                  <a:gd name="T26" fmla="*/ 43 w 46"/>
                  <a:gd name="T27" fmla="*/ 40 h 40"/>
                  <a:gd name="T28" fmla="*/ 44 w 46"/>
                  <a:gd name="T29" fmla="*/ 40 h 40"/>
                  <a:gd name="T30" fmla="*/ 46 w 46"/>
                  <a:gd name="T31" fmla="*/ 39 h 40"/>
                  <a:gd name="T32" fmla="*/ 46 w 46"/>
                  <a:gd name="T33" fmla="*/ 35 h 40"/>
                  <a:gd name="T34" fmla="*/ 44 w 46"/>
                  <a:gd name="T35" fmla="*/ 31 h 40"/>
                  <a:gd name="T36" fmla="*/ 44 w 46"/>
                  <a:gd name="T37" fmla="*/ 31 h 40"/>
                  <a:gd name="T38" fmla="*/ 38 w 46"/>
                  <a:gd name="T39" fmla="*/ 17 h 40"/>
                  <a:gd name="T40" fmla="*/ 35 w 46"/>
                  <a:gd name="T41" fmla="*/ 9 h 40"/>
                  <a:gd name="T42" fmla="*/ 30 w 46"/>
                  <a:gd name="T43" fmla="*/ 2 h 40"/>
                  <a:gd name="T44" fmla="*/ 30 w 46"/>
                  <a:gd name="T45" fmla="*/ 2 h 40"/>
                  <a:gd name="T46" fmla="*/ 29 w 46"/>
                  <a:gd name="T47" fmla="*/ 1 h 40"/>
                  <a:gd name="T48" fmla="*/ 25 w 46"/>
                  <a:gd name="T49" fmla="*/ 0 h 40"/>
                  <a:gd name="T50" fmla="*/ 17 w 46"/>
                  <a:gd name="T51" fmla="*/ 0 h 40"/>
                  <a:gd name="T52" fmla="*/ 6 w 46"/>
                  <a:gd name="T53" fmla="*/ 2 h 40"/>
                  <a:gd name="T54" fmla="*/ 6 w 46"/>
                  <a:gd name="T55" fmla="*/ 2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40">
                    <a:moveTo>
                      <a:pt x="6" y="2"/>
                    </a:moveTo>
                    <a:lnTo>
                      <a:pt x="6" y="2"/>
                    </a:lnTo>
                    <a:lnTo>
                      <a:pt x="4" y="3"/>
                    </a:lnTo>
                    <a:lnTo>
                      <a:pt x="1" y="6"/>
                    </a:lnTo>
                    <a:lnTo>
                      <a:pt x="0" y="9"/>
                    </a:lnTo>
                    <a:lnTo>
                      <a:pt x="0" y="12"/>
                    </a:lnTo>
                    <a:lnTo>
                      <a:pt x="1" y="14"/>
                    </a:lnTo>
                    <a:lnTo>
                      <a:pt x="1" y="14"/>
                    </a:lnTo>
                    <a:lnTo>
                      <a:pt x="4" y="18"/>
                    </a:lnTo>
                    <a:lnTo>
                      <a:pt x="10" y="24"/>
                    </a:lnTo>
                    <a:lnTo>
                      <a:pt x="19" y="29"/>
                    </a:lnTo>
                    <a:lnTo>
                      <a:pt x="29" y="35"/>
                    </a:lnTo>
                    <a:lnTo>
                      <a:pt x="36" y="39"/>
                    </a:lnTo>
                    <a:lnTo>
                      <a:pt x="43" y="40"/>
                    </a:lnTo>
                    <a:lnTo>
                      <a:pt x="44" y="40"/>
                    </a:lnTo>
                    <a:lnTo>
                      <a:pt x="46" y="39"/>
                    </a:lnTo>
                    <a:lnTo>
                      <a:pt x="46" y="35"/>
                    </a:lnTo>
                    <a:lnTo>
                      <a:pt x="44" y="31"/>
                    </a:lnTo>
                    <a:lnTo>
                      <a:pt x="44" y="31"/>
                    </a:lnTo>
                    <a:lnTo>
                      <a:pt x="38" y="17"/>
                    </a:lnTo>
                    <a:lnTo>
                      <a:pt x="35" y="9"/>
                    </a:lnTo>
                    <a:lnTo>
                      <a:pt x="30" y="2"/>
                    </a:lnTo>
                    <a:lnTo>
                      <a:pt x="30" y="2"/>
                    </a:lnTo>
                    <a:lnTo>
                      <a:pt x="29" y="1"/>
                    </a:lnTo>
                    <a:lnTo>
                      <a:pt x="25" y="0"/>
                    </a:lnTo>
                    <a:lnTo>
                      <a:pt x="17" y="0"/>
                    </a:lnTo>
                    <a:lnTo>
                      <a:pt x="6" y="2"/>
                    </a:lnTo>
                    <a:lnTo>
                      <a:pt x="6" y="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2" name="Freeform 231">
                <a:extLst>
                  <a:ext uri="{FF2B5EF4-FFF2-40B4-BE49-F238E27FC236}">
                    <a16:creationId xmlns:a16="http://schemas.microsoft.com/office/drawing/2014/main" id="{A8CFF74A-4AA6-4D7C-B1FB-2577DE09E45C}"/>
                  </a:ext>
                </a:extLst>
              </p:cNvPr>
              <p:cNvSpPr>
                <a:spLocks/>
              </p:cNvSpPr>
              <p:nvPr/>
            </p:nvSpPr>
            <p:spPr bwMode="auto">
              <a:xfrm>
                <a:off x="7165975" y="3922713"/>
                <a:ext cx="36513" cy="9525"/>
              </a:xfrm>
              <a:custGeom>
                <a:avLst/>
                <a:gdLst>
                  <a:gd name="T0" fmla="*/ 33 w 69"/>
                  <a:gd name="T1" fmla="*/ 6 h 17"/>
                  <a:gd name="T2" fmla="*/ 33 w 69"/>
                  <a:gd name="T3" fmla="*/ 6 h 17"/>
                  <a:gd name="T4" fmla="*/ 21 w 69"/>
                  <a:gd name="T5" fmla="*/ 3 h 17"/>
                  <a:gd name="T6" fmla="*/ 8 w 69"/>
                  <a:gd name="T7" fmla="*/ 1 h 17"/>
                  <a:gd name="T8" fmla="*/ 4 w 69"/>
                  <a:gd name="T9" fmla="*/ 0 h 17"/>
                  <a:gd name="T10" fmla="*/ 1 w 69"/>
                  <a:gd name="T11" fmla="*/ 1 h 17"/>
                  <a:gd name="T12" fmla="*/ 0 w 69"/>
                  <a:gd name="T13" fmla="*/ 1 h 17"/>
                  <a:gd name="T14" fmla="*/ 0 w 69"/>
                  <a:gd name="T15" fmla="*/ 2 h 17"/>
                  <a:gd name="T16" fmla="*/ 4 w 69"/>
                  <a:gd name="T17" fmla="*/ 6 h 17"/>
                  <a:gd name="T18" fmla="*/ 4 w 69"/>
                  <a:gd name="T19" fmla="*/ 6 h 17"/>
                  <a:gd name="T20" fmla="*/ 8 w 69"/>
                  <a:gd name="T21" fmla="*/ 9 h 17"/>
                  <a:gd name="T22" fmla="*/ 15 w 69"/>
                  <a:gd name="T23" fmla="*/ 12 h 17"/>
                  <a:gd name="T24" fmla="*/ 21 w 69"/>
                  <a:gd name="T25" fmla="*/ 13 h 17"/>
                  <a:gd name="T26" fmla="*/ 27 w 69"/>
                  <a:gd name="T27" fmla="*/ 13 h 17"/>
                  <a:gd name="T28" fmla="*/ 36 w 69"/>
                  <a:gd name="T29" fmla="*/ 12 h 17"/>
                  <a:gd name="T30" fmla="*/ 42 w 69"/>
                  <a:gd name="T31" fmla="*/ 11 h 17"/>
                  <a:gd name="T32" fmla="*/ 42 w 69"/>
                  <a:gd name="T33" fmla="*/ 11 h 17"/>
                  <a:gd name="T34" fmla="*/ 50 w 69"/>
                  <a:gd name="T35" fmla="*/ 12 h 17"/>
                  <a:gd name="T36" fmla="*/ 61 w 69"/>
                  <a:gd name="T37" fmla="*/ 15 h 17"/>
                  <a:gd name="T38" fmla="*/ 69 w 69"/>
                  <a:gd name="T39" fmla="*/ 17 h 17"/>
                  <a:gd name="T40" fmla="*/ 69 w 69"/>
                  <a:gd name="T41" fmla="*/ 17 h 17"/>
                  <a:gd name="T42" fmla="*/ 68 w 69"/>
                  <a:gd name="T43" fmla="*/ 15 h 17"/>
                  <a:gd name="T44" fmla="*/ 68 w 69"/>
                  <a:gd name="T45" fmla="*/ 15 h 17"/>
                  <a:gd name="T46" fmla="*/ 58 w 69"/>
                  <a:gd name="T47" fmla="*/ 12 h 17"/>
                  <a:gd name="T48" fmla="*/ 46 w 69"/>
                  <a:gd name="T49" fmla="*/ 9 h 17"/>
                  <a:gd name="T50" fmla="*/ 33 w 69"/>
                  <a:gd name="T51" fmla="*/ 6 h 17"/>
                  <a:gd name="T52" fmla="*/ 33 w 69"/>
                  <a:gd name="T53" fmla="*/ 6 h 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9" h="17">
                    <a:moveTo>
                      <a:pt x="33" y="6"/>
                    </a:moveTo>
                    <a:lnTo>
                      <a:pt x="33" y="6"/>
                    </a:lnTo>
                    <a:lnTo>
                      <a:pt x="21" y="3"/>
                    </a:lnTo>
                    <a:lnTo>
                      <a:pt x="8" y="1"/>
                    </a:lnTo>
                    <a:lnTo>
                      <a:pt x="4" y="0"/>
                    </a:lnTo>
                    <a:lnTo>
                      <a:pt x="1" y="1"/>
                    </a:lnTo>
                    <a:lnTo>
                      <a:pt x="0" y="1"/>
                    </a:lnTo>
                    <a:lnTo>
                      <a:pt x="0" y="2"/>
                    </a:lnTo>
                    <a:lnTo>
                      <a:pt x="4" y="6"/>
                    </a:lnTo>
                    <a:lnTo>
                      <a:pt x="4" y="6"/>
                    </a:lnTo>
                    <a:lnTo>
                      <a:pt x="8" y="9"/>
                    </a:lnTo>
                    <a:lnTo>
                      <a:pt x="15" y="12"/>
                    </a:lnTo>
                    <a:lnTo>
                      <a:pt x="21" y="13"/>
                    </a:lnTo>
                    <a:lnTo>
                      <a:pt x="27" y="13"/>
                    </a:lnTo>
                    <a:lnTo>
                      <a:pt x="36" y="12"/>
                    </a:lnTo>
                    <a:lnTo>
                      <a:pt x="42" y="11"/>
                    </a:lnTo>
                    <a:lnTo>
                      <a:pt x="42" y="11"/>
                    </a:lnTo>
                    <a:lnTo>
                      <a:pt x="50" y="12"/>
                    </a:lnTo>
                    <a:lnTo>
                      <a:pt x="61" y="15"/>
                    </a:lnTo>
                    <a:lnTo>
                      <a:pt x="69" y="17"/>
                    </a:lnTo>
                    <a:lnTo>
                      <a:pt x="69" y="17"/>
                    </a:lnTo>
                    <a:lnTo>
                      <a:pt x="68" y="15"/>
                    </a:lnTo>
                    <a:lnTo>
                      <a:pt x="68" y="15"/>
                    </a:lnTo>
                    <a:lnTo>
                      <a:pt x="58" y="12"/>
                    </a:lnTo>
                    <a:lnTo>
                      <a:pt x="46" y="9"/>
                    </a:lnTo>
                    <a:lnTo>
                      <a:pt x="33" y="6"/>
                    </a:lnTo>
                    <a:lnTo>
                      <a:pt x="33" y="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3" name="Freeform 232">
                <a:extLst>
                  <a:ext uri="{FF2B5EF4-FFF2-40B4-BE49-F238E27FC236}">
                    <a16:creationId xmlns:a16="http://schemas.microsoft.com/office/drawing/2014/main" id="{DC41C19B-A9C8-460F-8108-DC3D287C17FB}"/>
                  </a:ext>
                </a:extLst>
              </p:cNvPr>
              <p:cNvSpPr>
                <a:spLocks/>
              </p:cNvSpPr>
              <p:nvPr/>
            </p:nvSpPr>
            <p:spPr bwMode="auto">
              <a:xfrm>
                <a:off x="7050088" y="3843338"/>
                <a:ext cx="141288" cy="185738"/>
              </a:xfrm>
              <a:custGeom>
                <a:avLst/>
                <a:gdLst>
                  <a:gd name="T0" fmla="*/ 176 w 267"/>
                  <a:gd name="T1" fmla="*/ 120 h 351"/>
                  <a:gd name="T2" fmla="*/ 191 w 267"/>
                  <a:gd name="T3" fmla="*/ 109 h 351"/>
                  <a:gd name="T4" fmla="*/ 160 w 267"/>
                  <a:gd name="T5" fmla="*/ 112 h 351"/>
                  <a:gd name="T6" fmla="*/ 135 w 267"/>
                  <a:gd name="T7" fmla="*/ 121 h 351"/>
                  <a:gd name="T8" fmla="*/ 101 w 267"/>
                  <a:gd name="T9" fmla="*/ 133 h 351"/>
                  <a:gd name="T10" fmla="*/ 73 w 267"/>
                  <a:gd name="T11" fmla="*/ 130 h 351"/>
                  <a:gd name="T12" fmla="*/ 57 w 267"/>
                  <a:gd name="T13" fmla="*/ 116 h 351"/>
                  <a:gd name="T14" fmla="*/ 54 w 267"/>
                  <a:gd name="T15" fmla="*/ 82 h 351"/>
                  <a:gd name="T16" fmla="*/ 62 w 267"/>
                  <a:gd name="T17" fmla="*/ 62 h 351"/>
                  <a:gd name="T18" fmla="*/ 100 w 267"/>
                  <a:gd name="T19" fmla="*/ 58 h 351"/>
                  <a:gd name="T20" fmla="*/ 162 w 267"/>
                  <a:gd name="T21" fmla="*/ 57 h 351"/>
                  <a:gd name="T22" fmla="*/ 186 w 267"/>
                  <a:gd name="T23" fmla="*/ 69 h 351"/>
                  <a:gd name="T24" fmla="*/ 209 w 267"/>
                  <a:gd name="T25" fmla="*/ 68 h 351"/>
                  <a:gd name="T26" fmla="*/ 243 w 267"/>
                  <a:gd name="T27" fmla="*/ 45 h 351"/>
                  <a:gd name="T28" fmla="*/ 255 w 267"/>
                  <a:gd name="T29" fmla="*/ 30 h 351"/>
                  <a:gd name="T30" fmla="*/ 266 w 267"/>
                  <a:gd name="T31" fmla="*/ 6 h 351"/>
                  <a:gd name="T32" fmla="*/ 261 w 267"/>
                  <a:gd name="T33" fmla="*/ 1 h 351"/>
                  <a:gd name="T34" fmla="*/ 231 w 267"/>
                  <a:gd name="T35" fmla="*/ 18 h 351"/>
                  <a:gd name="T36" fmla="*/ 164 w 267"/>
                  <a:gd name="T37" fmla="*/ 37 h 351"/>
                  <a:gd name="T38" fmla="*/ 133 w 267"/>
                  <a:gd name="T39" fmla="*/ 40 h 351"/>
                  <a:gd name="T40" fmla="*/ 113 w 267"/>
                  <a:gd name="T41" fmla="*/ 30 h 351"/>
                  <a:gd name="T42" fmla="*/ 91 w 267"/>
                  <a:gd name="T43" fmla="*/ 7 h 351"/>
                  <a:gd name="T44" fmla="*/ 80 w 267"/>
                  <a:gd name="T45" fmla="*/ 14 h 351"/>
                  <a:gd name="T46" fmla="*/ 57 w 267"/>
                  <a:gd name="T47" fmla="*/ 39 h 351"/>
                  <a:gd name="T48" fmla="*/ 46 w 267"/>
                  <a:gd name="T49" fmla="*/ 54 h 351"/>
                  <a:gd name="T50" fmla="*/ 35 w 267"/>
                  <a:gd name="T51" fmla="*/ 103 h 351"/>
                  <a:gd name="T52" fmla="*/ 32 w 267"/>
                  <a:gd name="T53" fmla="*/ 138 h 351"/>
                  <a:gd name="T54" fmla="*/ 34 w 267"/>
                  <a:gd name="T55" fmla="*/ 169 h 351"/>
                  <a:gd name="T56" fmla="*/ 1 w 267"/>
                  <a:gd name="T57" fmla="*/ 218 h 351"/>
                  <a:gd name="T58" fmla="*/ 6 w 267"/>
                  <a:gd name="T59" fmla="*/ 232 h 351"/>
                  <a:gd name="T60" fmla="*/ 18 w 267"/>
                  <a:gd name="T61" fmla="*/ 229 h 351"/>
                  <a:gd name="T62" fmla="*/ 35 w 267"/>
                  <a:gd name="T63" fmla="*/ 225 h 351"/>
                  <a:gd name="T64" fmla="*/ 34 w 267"/>
                  <a:gd name="T65" fmla="*/ 259 h 351"/>
                  <a:gd name="T66" fmla="*/ 17 w 267"/>
                  <a:gd name="T67" fmla="*/ 302 h 351"/>
                  <a:gd name="T68" fmla="*/ 33 w 267"/>
                  <a:gd name="T69" fmla="*/ 333 h 351"/>
                  <a:gd name="T70" fmla="*/ 54 w 267"/>
                  <a:gd name="T71" fmla="*/ 351 h 351"/>
                  <a:gd name="T72" fmla="*/ 61 w 267"/>
                  <a:gd name="T73" fmla="*/ 330 h 351"/>
                  <a:gd name="T74" fmla="*/ 66 w 267"/>
                  <a:gd name="T75" fmla="*/ 251 h 351"/>
                  <a:gd name="T76" fmla="*/ 67 w 267"/>
                  <a:gd name="T77" fmla="*/ 199 h 351"/>
                  <a:gd name="T78" fmla="*/ 76 w 267"/>
                  <a:gd name="T79" fmla="*/ 203 h 351"/>
                  <a:gd name="T80" fmla="*/ 91 w 267"/>
                  <a:gd name="T81" fmla="*/ 231 h 351"/>
                  <a:gd name="T82" fmla="*/ 101 w 267"/>
                  <a:gd name="T83" fmla="*/ 251 h 351"/>
                  <a:gd name="T84" fmla="*/ 97 w 267"/>
                  <a:gd name="T85" fmla="*/ 274 h 351"/>
                  <a:gd name="T86" fmla="*/ 99 w 267"/>
                  <a:gd name="T87" fmla="*/ 290 h 351"/>
                  <a:gd name="T88" fmla="*/ 113 w 267"/>
                  <a:gd name="T89" fmla="*/ 290 h 351"/>
                  <a:gd name="T90" fmla="*/ 135 w 267"/>
                  <a:gd name="T91" fmla="*/ 280 h 351"/>
                  <a:gd name="T92" fmla="*/ 145 w 267"/>
                  <a:gd name="T93" fmla="*/ 282 h 351"/>
                  <a:gd name="T94" fmla="*/ 160 w 267"/>
                  <a:gd name="T95" fmla="*/ 286 h 351"/>
                  <a:gd name="T96" fmla="*/ 154 w 267"/>
                  <a:gd name="T97" fmla="*/ 256 h 351"/>
                  <a:gd name="T98" fmla="*/ 123 w 267"/>
                  <a:gd name="T99" fmla="*/ 187 h 351"/>
                  <a:gd name="T100" fmla="*/ 124 w 267"/>
                  <a:gd name="T101" fmla="*/ 164 h 351"/>
                  <a:gd name="T102" fmla="*/ 130 w 267"/>
                  <a:gd name="T103" fmla="*/ 153 h 351"/>
                  <a:gd name="T104" fmla="*/ 151 w 267"/>
                  <a:gd name="T105" fmla="*/ 138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267" h="351">
                    <a:moveTo>
                      <a:pt x="164" y="124"/>
                    </a:moveTo>
                    <a:lnTo>
                      <a:pt x="164" y="124"/>
                    </a:lnTo>
                    <a:lnTo>
                      <a:pt x="170" y="122"/>
                    </a:lnTo>
                    <a:lnTo>
                      <a:pt x="176" y="120"/>
                    </a:lnTo>
                    <a:lnTo>
                      <a:pt x="187" y="114"/>
                    </a:lnTo>
                    <a:lnTo>
                      <a:pt x="191" y="110"/>
                    </a:lnTo>
                    <a:lnTo>
                      <a:pt x="192" y="109"/>
                    </a:lnTo>
                    <a:lnTo>
                      <a:pt x="191" y="109"/>
                    </a:lnTo>
                    <a:lnTo>
                      <a:pt x="188" y="108"/>
                    </a:lnTo>
                    <a:lnTo>
                      <a:pt x="179" y="108"/>
                    </a:lnTo>
                    <a:lnTo>
                      <a:pt x="179" y="108"/>
                    </a:lnTo>
                    <a:lnTo>
                      <a:pt x="160" y="112"/>
                    </a:lnTo>
                    <a:lnTo>
                      <a:pt x="148" y="115"/>
                    </a:lnTo>
                    <a:lnTo>
                      <a:pt x="140" y="119"/>
                    </a:lnTo>
                    <a:lnTo>
                      <a:pt x="140" y="119"/>
                    </a:lnTo>
                    <a:lnTo>
                      <a:pt x="135" y="121"/>
                    </a:lnTo>
                    <a:lnTo>
                      <a:pt x="124" y="127"/>
                    </a:lnTo>
                    <a:lnTo>
                      <a:pt x="117" y="131"/>
                    </a:lnTo>
                    <a:lnTo>
                      <a:pt x="108" y="132"/>
                    </a:lnTo>
                    <a:lnTo>
                      <a:pt x="101" y="133"/>
                    </a:lnTo>
                    <a:lnTo>
                      <a:pt x="93" y="133"/>
                    </a:lnTo>
                    <a:lnTo>
                      <a:pt x="93" y="133"/>
                    </a:lnTo>
                    <a:lnTo>
                      <a:pt x="79" y="131"/>
                    </a:lnTo>
                    <a:lnTo>
                      <a:pt x="73" y="130"/>
                    </a:lnTo>
                    <a:lnTo>
                      <a:pt x="68" y="127"/>
                    </a:lnTo>
                    <a:lnTo>
                      <a:pt x="65" y="125"/>
                    </a:lnTo>
                    <a:lnTo>
                      <a:pt x="61" y="121"/>
                    </a:lnTo>
                    <a:lnTo>
                      <a:pt x="57" y="116"/>
                    </a:lnTo>
                    <a:lnTo>
                      <a:pt x="56" y="108"/>
                    </a:lnTo>
                    <a:lnTo>
                      <a:pt x="56" y="108"/>
                    </a:lnTo>
                    <a:lnTo>
                      <a:pt x="54" y="91"/>
                    </a:lnTo>
                    <a:lnTo>
                      <a:pt x="54" y="82"/>
                    </a:lnTo>
                    <a:lnTo>
                      <a:pt x="54" y="75"/>
                    </a:lnTo>
                    <a:lnTo>
                      <a:pt x="56" y="69"/>
                    </a:lnTo>
                    <a:lnTo>
                      <a:pt x="60" y="64"/>
                    </a:lnTo>
                    <a:lnTo>
                      <a:pt x="62" y="62"/>
                    </a:lnTo>
                    <a:lnTo>
                      <a:pt x="66" y="61"/>
                    </a:lnTo>
                    <a:lnTo>
                      <a:pt x="76" y="59"/>
                    </a:lnTo>
                    <a:lnTo>
                      <a:pt x="76" y="59"/>
                    </a:lnTo>
                    <a:lnTo>
                      <a:pt x="100" y="58"/>
                    </a:lnTo>
                    <a:lnTo>
                      <a:pt x="126" y="56"/>
                    </a:lnTo>
                    <a:lnTo>
                      <a:pt x="140" y="54"/>
                    </a:lnTo>
                    <a:lnTo>
                      <a:pt x="151" y="54"/>
                    </a:lnTo>
                    <a:lnTo>
                      <a:pt x="162" y="57"/>
                    </a:lnTo>
                    <a:lnTo>
                      <a:pt x="169" y="59"/>
                    </a:lnTo>
                    <a:lnTo>
                      <a:pt x="169" y="59"/>
                    </a:lnTo>
                    <a:lnTo>
                      <a:pt x="181" y="67"/>
                    </a:lnTo>
                    <a:lnTo>
                      <a:pt x="186" y="69"/>
                    </a:lnTo>
                    <a:lnTo>
                      <a:pt x="191" y="71"/>
                    </a:lnTo>
                    <a:lnTo>
                      <a:pt x="197" y="71"/>
                    </a:lnTo>
                    <a:lnTo>
                      <a:pt x="202" y="70"/>
                    </a:lnTo>
                    <a:lnTo>
                      <a:pt x="209" y="68"/>
                    </a:lnTo>
                    <a:lnTo>
                      <a:pt x="216" y="62"/>
                    </a:lnTo>
                    <a:lnTo>
                      <a:pt x="216" y="62"/>
                    </a:lnTo>
                    <a:lnTo>
                      <a:pt x="231" y="52"/>
                    </a:lnTo>
                    <a:lnTo>
                      <a:pt x="243" y="45"/>
                    </a:lnTo>
                    <a:lnTo>
                      <a:pt x="247" y="42"/>
                    </a:lnTo>
                    <a:lnTo>
                      <a:pt x="250" y="39"/>
                    </a:lnTo>
                    <a:lnTo>
                      <a:pt x="253" y="35"/>
                    </a:lnTo>
                    <a:lnTo>
                      <a:pt x="255" y="30"/>
                    </a:lnTo>
                    <a:lnTo>
                      <a:pt x="255" y="30"/>
                    </a:lnTo>
                    <a:lnTo>
                      <a:pt x="256" y="24"/>
                    </a:lnTo>
                    <a:lnTo>
                      <a:pt x="260" y="17"/>
                    </a:lnTo>
                    <a:lnTo>
                      <a:pt x="266" y="6"/>
                    </a:lnTo>
                    <a:lnTo>
                      <a:pt x="267" y="2"/>
                    </a:lnTo>
                    <a:lnTo>
                      <a:pt x="267" y="1"/>
                    </a:lnTo>
                    <a:lnTo>
                      <a:pt x="266" y="0"/>
                    </a:lnTo>
                    <a:lnTo>
                      <a:pt x="261" y="1"/>
                    </a:lnTo>
                    <a:lnTo>
                      <a:pt x="253" y="5"/>
                    </a:lnTo>
                    <a:lnTo>
                      <a:pt x="253" y="5"/>
                    </a:lnTo>
                    <a:lnTo>
                      <a:pt x="238" y="13"/>
                    </a:lnTo>
                    <a:lnTo>
                      <a:pt x="231" y="18"/>
                    </a:lnTo>
                    <a:lnTo>
                      <a:pt x="220" y="22"/>
                    </a:lnTo>
                    <a:lnTo>
                      <a:pt x="194" y="30"/>
                    </a:lnTo>
                    <a:lnTo>
                      <a:pt x="194" y="30"/>
                    </a:lnTo>
                    <a:lnTo>
                      <a:pt x="164" y="37"/>
                    </a:lnTo>
                    <a:lnTo>
                      <a:pt x="154" y="40"/>
                    </a:lnTo>
                    <a:lnTo>
                      <a:pt x="146" y="41"/>
                    </a:lnTo>
                    <a:lnTo>
                      <a:pt x="139" y="41"/>
                    </a:lnTo>
                    <a:lnTo>
                      <a:pt x="133" y="40"/>
                    </a:lnTo>
                    <a:lnTo>
                      <a:pt x="126" y="37"/>
                    </a:lnTo>
                    <a:lnTo>
                      <a:pt x="120" y="35"/>
                    </a:lnTo>
                    <a:lnTo>
                      <a:pt x="120" y="35"/>
                    </a:lnTo>
                    <a:lnTo>
                      <a:pt x="113" y="30"/>
                    </a:lnTo>
                    <a:lnTo>
                      <a:pt x="107" y="24"/>
                    </a:lnTo>
                    <a:lnTo>
                      <a:pt x="99" y="12"/>
                    </a:lnTo>
                    <a:lnTo>
                      <a:pt x="94" y="7"/>
                    </a:lnTo>
                    <a:lnTo>
                      <a:pt x="91" y="7"/>
                    </a:lnTo>
                    <a:lnTo>
                      <a:pt x="90" y="6"/>
                    </a:lnTo>
                    <a:lnTo>
                      <a:pt x="88" y="7"/>
                    </a:lnTo>
                    <a:lnTo>
                      <a:pt x="85" y="8"/>
                    </a:lnTo>
                    <a:lnTo>
                      <a:pt x="80" y="14"/>
                    </a:lnTo>
                    <a:lnTo>
                      <a:pt x="80" y="14"/>
                    </a:lnTo>
                    <a:lnTo>
                      <a:pt x="74" y="23"/>
                    </a:lnTo>
                    <a:lnTo>
                      <a:pt x="68" y="29"/>
                    </a:lnTo>
                    <a:lnTo>
                      <a:pt x="57" y="39"/>
                    </a:lnTo>
                    <a:lnTo>
                      <a:pt x="52" y="42"/>
                    </a:lnTo>
                    <a:lnTo>
                      <a:pt x="49" y="45"/>
                    </a:lnTo>
                    <a:lnTo>
                      <a:pt x="46" y="50"/>
                    </a:lnTo>
                    <a:lnTo>
                      <a:pt x="46" y="54"/>
                    </a:lnTo>
                    <a:lnTo>
                      <a:pt x="46" y="54"/>
                    </a:lnTo>
                    <a:lnTo>
                      <a:pt x="45" y="68"/>
                    </a:lnTo>
                    <a:lnTo>
                      <a:pt x="40" y="84"/>
                    </a:lnTo>
                    <a:lnTo>
                      <a:pt x="35" y="103"/>
                    </a:lnTo>
                    <a:lnTo>
                      <a:pt x="32" y="124"/>
                    </a:lnTo>
                    <a:lnTo>
                      <a:pt x="32" y="124"/>
                    </a:lnTo>
                    <a:lnTo>
                      <a:pt x="31" y="132"/>
                    </a:lnTo>
                    <a:lnTo>
                      <a:pt x="32" y="138"/>
                    </a:lnTo>
                    <a:lnTo>
                      <a:pt x="37" y="148"/>
                    </a:lnTo>
                    <a:lnTo>
                      <a:pt x="38" y="153"/>
                    </a:lnTo>
                    <a:lnTo>
                      <a:pt x="37" y="159"/>
                    </a:lnTo>
                    <a:lnTo>
                      <a:pt x="34" y="169"/>
                    </a:lnTo>
                    <a:lnTo>
                      <a:pt x="27" y="180"/>
                    </a:lnTo>
                    <a:lnTo>
                      <a:pt x="27" y="180"/>
                    </a:lnTo>
                    <a:lnTo>
                      <a:pt x="11" y="203"/>
                    </a:lnTo>
                    <a:lnTo>
                      <a:pt x="1" y="218"/>
                    </a:lnTo>
                    <a:lnTo>
                      <a:pt x="0" y="223"/>
                    </a:lnTo>
                    <a:lnTo>
                      <a:pt x="0" y="227"/>
                    </a:lnTo>
                    <a:lnTo>
                      <a:pt x="3" y="229"/>
                    </a:lnTo>
                    <a:lnTo>
                      <a:pt x="6" y="232"/>
                    </a:lnTo>
                    <a:lnTo>
                      <a:pt x="6" y="232"/>
                    </a:lnTo>
                    <a:lnTo>
                      <a:pt x="10" y="232"/>
                    </a:lnTo>
                    <a:lnTo>
                      <a:pt x="12" y="232"/>
                    </a:lnTo>
                    <a:lnTo>
                      <a:pt x="18" y="229"/>
                    </a:lnTo>
                    <a:lnTo>
                      <a:pt x="29" y="225"/>
                    </a:lnTo>
                    <a:lnTo>
                      <a:pt x="33" y="223"/>
                    </a:lnTo>
                    <a:lnTo>
                      <a:pt x="34" y="223"/>
                    </a:lnTo>
                    <a:lnTo>
                      <a:pt x="35" y="225"/>
                    </a:lnTo>
                    <a:lnTo>
                      <a:pt x="37" y="232"/>
                    </a:lnTo>
                    <a:lnTo>
                      <a:pt x="37" y="244"/>
                    </a:lnTo>
                    <a:lnTo>
                      <a:pt x="37" y="244"/>
                    </a:lnTo>
                    <a:lnTo>
                      <a:pt x="34" y="259"/>
                    </a:lnTo>
                    <a:lnTo>
                      <a:pt x="29" y="271"/>
                    </a:lnTo>
                    <a:lnTo>
                      <a:pt x="22" y="288"/>
                    </a:lnTo>
                    <a:lnTo>
                      <a:pt x="18" y="295"/>
                    </a:lnTo>
                    <a:lnTo>
                      <a:pt x="17" y="302"/>
                    </a:lnTo>
                    <a:lnTo>
                      <a:pt x="17" y="308"/>
                    </a:lnTo>
                    <a:lnTo>
                      <a:pt x="22" y="316"/>
                    </a:lnTo>
                    <a:lnTo>
                      <a:pt x="22" y="316"/>
                    </a:lnTo>
                    <a:lnTo>
                      <a:pt x="33" y="333"/>
                    </a:lnTo>
                    <a:lnTo>
                      <a:pt x="40" y="341"/>
                    </a:lnTo>
                    <a:lnTo>
                      <a:pt x="45" y="347"/>
                    </a:lnTo>
                    <a:lnTo>
                      <a:pt x="51" y="351"/>
                    </a:lnTo>
                    <a:lnTo>
                      <a:pt x="54" y="351"/>
                    </a:lnTo>
                    <a:lnTo>
                      <a:pt x="56" y="350"/>
                    </a:lnTo>
                    <a:lnTo>
                      <a:pt x="57" y="347"/>
                    </a:lnTo>
                    <a:lnTo>
                      <a:pt x="59" y="344"/>
                    </a:lnTo>
                    <a:lnTo>
                      <a:pt x="61" y="330"/>
                    </a:lnTo>
                    <a:lnTo>
                      <a:pt x="61" y="330"/>
                    </a:lnTo>
                    <a:lnTo>
                      <a:pt x="65" y="282"/>
                    </a:lnTo>
                    <a:lnTo>
                      <a:pt x="66" y="251"/>
                    </a:lnTo>
                    <a:lnTo>
                      <a:pt x="66" y="251"/>
                    </a:lnTo>
                    <a:lnTo>
                      <a:pt x="65" y="233"/>
                    </a:lnTo>
                    <a:lnTo>
                      <a:pt x="65" y="212"/>
                    </a:lnTo>
                    <a:lnTo>
                      <a:pt x="66" y="205"/>
                    </a:lnTo>
                    <a:lnTo>
                      <a:pt x="67" y="199"/>
                    </a:lnTo>
                    <a:lnTo>
                      <a:pt x="68" y="198"/>
                    </a:lnTo>
                    <a:lnTo>
                      <a:pt x="71" y="198"/>
                    </a:lnTo>
                    <a:lnTo>
                      <a:pt x="73" y="199"/>
                    </a:lnTo>
                    <a:lnTo>
                      <a:pt x="76" y="203"/>
                    </a:lnTo>
                    <a:lnTo>
                      <a:pt x="76" y="203"/>
                    </a:lnTo>
                    <a:lnTo>
                      <a:pt x="82" y="209"/>
                    </a:lnTo>
                    <a:lnTo>
                      <a:pt x="85" y="216"/>
                    </a:lnTo>
                    <a:lnTo>
                      <a:pt x="91" y="231"/>
                    </a:lnTo>
                    <a:lnTo>
                      <a:pt x="95" y="243"/>
                    </a:lnTo>
                    <a:lnTo>
                      <a:pt x="97" y="248"/>
                    </a:lnTo>
                    <a:lnTo>
                      <a:pt x="101" y="251"/>
                    </a:lnTo>
                    <a:lnTo>
                      <a:pt x="101" y="251"/>
                    </a:lnTo>
                    <a:lnTo>
                      <a:pt x="102" y="254"/>
                    </a:lnTo>
                    <a:lnTo>
                      <a:pt x="102" y="256"/>
                    </a:lnTo>
                    <a:lnTo>
                      <a:pt x="102" y="262"/>
                    </a:lnTo>
                    <a:lnTo>
                      <a:pt x="97" y="274"/>
                    </a:lnTo>
                    <a:lnTo>
                      <a:pt x="96" y="280"/>
                    </a:lnTo>
                    <a:lnTo>
                      <a:pt x="96" y="286"/>
                    </a:lnTo>
                    <a:lnTo>
                      <a:pt x="96" y="288"/>
                    </a:lnTo>
                    <a:lnTo>
                      <a:pt x="99" y="290"/>
                    </a:lnTo>
                    <a:lnTo>
                      <a:pt x="101" y="290"/>
                    </a:lnTo>
                    <a:lnTo>
                      <a:pt x="106" y="291"/>
                    </a:lnTo>
                    <a:lnTo>
                      <a:pt x="106" y="291"/>
                    </a:lnTo>
                    <a:lnTo>
                      <a:pt x="113" y="290"/>
                    </a:lnTo>
                    <a:lnTo>
                      <a:pt x="120" y="288"/>
                    </a:lnTo>
                    <a:lnTo>
                      <a:pt x="126" y="285"/>
                    </a:lnTo>
                    <a:lnTo>
                      <a:pt x="130" y="283"/>
                    </a:lnTo>
                    <a:lnTo>
                      <a:pt x="135" y="280"/>
                    </a:lnTo>
                    <a:lnTo>
                      <a:pt x="137" y="278"/>
                    </a:lnTo>
                    <a:lnTo>
                      <a:pt x="141" y="279"/>
                    </a:lnTo>
                    <a:lnTo>
                      <a:pt x="145" y="282"/>
                    </a:lnTo>
                    <a:lnTo>
                      <a:pt x="145" y="282"/>
                    </a:lnTo>
                    <a:lnTo>
                      <a:pt x="152" y="288"/>
                    </a:lnTo>
                    <a:lnTo>
                      <a:pt x="156" y="289"/>
                    </a:lnTo>
                    <a:lnTo>
                      <a:pt x="159" y="289"/>
                    </a:lnTo>
                    <a:lnTo>
                      <a:pt x="160" y="286"/>
                    </a:lnTo>
                    <a:lnTo>
                      <a:pt x="160" y="280"/>
                    </a:lnTo>
                    <a:lnTo>
                      <a:pt x="159" y="271"/>
                    </a:lnTo>
                    <a:lnTo>
                      <a:pt x="154" y="256"/>
                    </a:lnTo>
                    <a:lnTo>
                      <a:pt x="154" y="256"/>
                    </a:lnTo>
                    <a:lnTo>
                      <a:pt x="143" y="227"/>
                    </a:lnTo>
                    <a:lnTo>
                      <a:pt x="134" y="205"/>
                    </a:lnTo>
                    <a:lnTo>
                      <a:pt x="126" y="192"/>
                    </a:lnTo>
                    <a:lnTo>
                      <a:pt x="123" y="187"/>
                    </a:lnTo>
                    <a:lnTo>
                      <a:pt x="123" y="187"/>
                    </a:lnTo>
                    <a:lnTo>
                      <a:pt x="123" y="182"/>
                    </a:lnTo>
                    <a:lnTo>
                      <a:pt x="123" y="170"/>
                    </a:lnTo>
                    <a:lnTo>
                      <a:pt x="124" y="164"/>
                    </a:lnTo>
                    <a:lnTo>
                      <a:pt x="125" y="158"/>
                    </a:lnTo>
                    <a:lnTo>
                      <a:pt x="126" y="154"/>
                    </a:lnTo>
                    <a:lnTo>
                      <a:pt x="128" y="153"/>
                    </a:lnTo>
                    <a:lnTo>
                      <a:pt x="130" y="153"/>
                    </a:lnTo>
                    <a:lnTo>
                      <a:pt x="130" y="153"/>
                    </a:lnTo>
                    <a:lnTo>
                      <a:pt x="134" y="152"/>
                    </a:lnTo>
                    <a:lnTo>
                      <a:pt x="140" y="148"/>
                    </a:lnTo>
                    <a:lnTo>
                      <a:pt x="151" y="138"/>
                    </a:lnTo>
                    <a:lnTo>
                      <a:pt x="164" y="124"/>
                    </a:lnTo>
                    <a:lnTo>
                      <a:pt x="164" y="1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4" name="Freeform 233">
                <a:extLst>
                  <a:ext uri="{FF2B5EF4-FFF2-40B4-BE49-F238E27FC236}">
                    <a16:creationId xmlns:a16="http://schemas.microsoft.com/office/drawing/2014/main" id="{5A24408A-7E36-47CA-9A41-59B5FE3B8587}"/>
                  </a:ext>
                </a:extLst>
              </p:cNvPr>
              <p:cNvSpPr>
                <a:spLocks/>
              </p:cNvSpPr>
              <p:nvPr/>
            </p:nvSpPr>
            <p:spPr bwMode="auto">
              <a:xfrm>
                <a:off x="7118350" y="4084638"/>
                <a:ext cx="101600" cy="61913"/>
              </a:xfrm>
              <a:custGeom>
                <a:avLst/>
                <a:gdLst>
                  <a:gd name="T0" fmla="*/ 109 w 194"/>
                  <a:gd name="T1" fmla="*/ 12 h 116"/>
                  <a:gd name="T2" fmla="*/ 99 w 194"/>
                  <a:gd name="T3" fmla="*/ 23 h 116"/>
                  <a:gd name="T4" fmla="*/ 95 w 194"/>
                  <a:gd name="T5" fmla="*/ 35 h 116"/>
                  <a:gd name="T6" fmla="*/ 86 w 194"/>
                  <a:gd name="T7" fmla="*/ 42 h 116"/>
                  <a:gd name="T8" fmla="*/ 78 w 194"/>
                  <a:gd name="T9" fmla="*/ 46 h 116"/>
                  <a:gd name="T10" fmla="*/ 47 w 194"/>
                  <a:gd name="T11" fmla="*/ 57 h 116"/>
                  <a:gd name="T12" fmla="*/ 40 w 194"/>
                  <a:gd name="T13" fmla="*/ 62 h 116"/>
                  <a:gd name="T14" fmla="*/ 40 w 194"/>
                  <a:gd name="T15" fmla="*/ 70 h 116"/>
                  <a:gd name="T16" fmla="*/ 42 w 194"/>
                  <a:gd name="T17" fmla="*/ 80 h 116"/>
                  <a:gd name="T18" fmla="*/ 40 w 194"/>
                  <a:gd name="T19" fmla="*/ 85 h 116"/>
                  <a:gd name="T20" fmla="*/ 25 w 194"/>
                  <a:gd name="T21" fmla="*/ 96 h 116"/>
                  <a:gd name="T22" fmla="*/ 13 w 194"/>
                  <a:gd name="T23" fmla="*/ 104 h 116"/>
                  <a:gd name="T24" fmla="*/ 0 w 194"/>
                  <a:gd name="T25" fmla="*/ 116 h 116"/>
                  <a:gd name="T26" fmla="*/ 0 w 194"/>
                  <a:gd name="T27" fmla="*/ 116 h 116"/>
                  <a:gd name="T28" fmla="*/ 11 w 194"/>
                  <a:gd name="T29" fmla="*/ 110 h 116"/>
                  <a:gd name="T30" fmla="*/ 41 w 194"/>
                  <a:gd name="T31" fmla="*/ 88 h 116"/>
                  <a:gd name="T32" fmla="*/ 50 w 194"/>
                  <a:gd name="T33" fmla="*/ 86 h 116"/>
                  <a:gd name="T34" fmla="*/ 62 w 194"/>
                  <a:gd name="T35" fmla="*/ 86 h 116"/>
                  <a:gd name="T36" fmla="*/ 80 w 194"/>
                  <a:gd name="T37" fmla="*/ 88 h 116"/>
                  <a:gd name="T38" fmla="*/ 89 w 194"/>
                  <a:gd name="T39" fmla="*/ 85 h 116"/>
                  <a:gd name="T40" fmla="*/ 95 w 194"/>
                  <a:gd name="T41" fmla="*/ 74 h 116"/>
                  <a:gd name="T42" fmla="*/ 99 w 194"/>
                  <a:gd name="T43" fmla="*/ 64 h 116"/>
                  <a:gd name="T44" fmla="*/ 114 w 194"/>
                  <a:gd name="T45" fmla="*/ 47 h 116"/>
                  <a:gd name="T46" fmla="*/ 130 w 194"/>
                  <a:gd name="T47" fmla="*/ 34 h 116"/>
                  <a:gd name="T48" fmla="*/ 144 w 194"/>
                  <a:gd name="T49" fmla="*/ 28 h 116"/>
                  <a:gd name="T50" fmla="*/ 149 w 194"/>
                  <a:gd name="T51" fmla="*/ 26 h 116"/>
                  <a:gd name="T52" fmla="*/ 178 w 194"/>
                  <a:gd name="T53" fmla="*/ 23 h 116"/>
                  <a:gd name="T54" fmla="*/ 192 w 194"/>
                  <a:gd name="T55" fmla="*/ 17 h 116"/>
                  <a:gd name="T56" fmla="*/ 194 w 194"/>
                  <a:gd name="T57" fmla="*/ 13 h 116"/>
                  <a:gd name="T58" fmla="*/ 193 w 194"/>
                  <a:gd name="T59" fmla="*/ 9 h 116"/>
                  <a:gd name="T60" fmla="*/ 190 w 194"/>
                  <a:gd name="T61" fmla="*/ 4 h 116"/>
                  <a:gd name="T62" fmla="*/ 189 w 194"/>
                  <a:gd name="T63" fmla="*/ 1 h 116"/>
                  <a:gd name="T64" fmla="*/ 183 w 194"/>
                  <a:gd name="T65" fmla="*/ 0 h 116"/>
                  <a:gd name="T66" fmla="*/ 164 w 194"/>
                  <a:gd name="T67" fmla="*/ 2 h 116"/>
                  <a:gd name="T68" fmla="*/ 121 w 194"/>
                  <a:gd name="T69" fmla="*/ 7 h 116"/>
                  <a:gd name="T70" fmla="*/ 109 w 194"/>
                  <a:gd name="T71" fmla="*/ 12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94" h="116">
                    <a:moveTo>
                      <a:pt x="109" y="12"/>
                    </a:moveTo>
                    <a:lnTo>
                      <a:pt x="109" y="12"/>
                    </a:lnTo>
                    <a:lnTo>
                      <a:pt x="103" y="18"/>
                    </a:lnTo>
                    <a:lnTo>
                      <a:pt x="99" y="23"/>
                    </a:lnTo>
                    <a:lnTo>
                      <a:pt x="97" y="31"/>
                    </a:lnTo>
                    <a:lnTo>
                      <a:pt x="95" y="35"/>
                    </a:lnTo>
                    <a:lnTo>
                      <a:pt x="92" y="38"/>
                    </a:lnTo>
                    <a:lnTo>
                      <a:pt x="86" y="42"/>
                    </a:lnTo>
                    <a:lnTo>
                      <a:pt x="78" y="46"/>
                    </a:lnTo>
                    <a:lnTo>
                      <a:pt x="78" y="46"/>
                    </a:lnTo>
                    <a:lnTo>
                      <a:pt x="59" y="52"/>
                    </a:lnTo>
                    <a:lnTo>
                      <a:pt x="47" y="57"/>
                    </a:lnTo>
                    <a:lnTo>
                      <a:pt x="42" y="59"/>
                    </a:lnTo>
                    <a:lnTo>
                      <a:pt x="40" y="62"/>
                    </a:lnTo>
                    <a:lnTo>
                      <a:pt x="40" y="65"/>
                    </a:lnTo>
                    <a:lnTo>
                      <a:pt x="40" y="70"/>
                    </a:lnTo>
                    <a:lnTo>
                      <a:pt x="40" y="70"/>
                    </a:lnTo>
                    <a:lnTo>
                      <a:pt x="42" y="80"/>
                    </a:lnTo>
                    <a:lnTo>
                      <a:pt x="41" y="82"/>
                    </a:lnTo>
                    <a:lnTo>
                      <a:pt x="40" y="85"/>
                    </a:lnTo>
                    <a:lnTo>
                      <a:pt x="35" y="90"/>
                    </a:lnTo>
                    <a:lnTo>
                      <a:pt x="25" y="96"/>
                    </a:lnTo>
                    <a:lnTo>
                      <a:pt x="25" y="96"/>
                    </a:lnTo>
                    <a:lnTo>
                      <a:pt x="13" y="104"/>
                    </a:lnTo>
                    <a:lnTo>
                      <a:pt x="2" y="113"/>
                    </a:lnTo>
                    <a:lnTo>
                      <a:pt x="0" y="116"/>
                    </a:lnTo>
                    <a:lnTo>
                      <a:pt x="0" y="116"/>
                    </a:lnTo>
                    <a:lnTo>
                      <a:pt x="0" y="116"/>
                    </a:lnTo>
                    <a:lnTo>
                      <a:pt x="11" y="110"/>
                    </a:lnTo>
                    <a:lnTo>
                      <a:pt x="11" y="110"/>
                    </a:lnTo>
                    <a:lnTo>
                      <a:pt x="35" y="93"/>
                    </a:lnTo>
                    <a:lnTo>
                      <a:pt x="41" y="88"/>
                    </a:lnTo>
                    <a:lnTo>
                      <a:pt x="50" y="86"/>
                    </a:lnTo>
                    <a:lnTo>
                      <a:pt x="50" y="86"/>
                    </a:lnTo>
                    <a:lnTo>
                      <a:pt x="56" y="85"/>
                    </a:lnTo>
                    <a:lnTo>
                      <a:pt x="62" y="86"/>
                    </a:lnTo>
                    <a:lnTo>
                      <a:pt x="74" y="88"/>
                    </a:lnTo>
                    <a:lnTo>
                      <a:pt x="80" y="88"/>
                    </a:lnTo>
                    <a:lnTo>
                      <a:pt x="86" y="87"/>
                    </a:lnTo>
                    <a:lnTo>
                      <a:pt x="89" y="85"/>
                    </a:lnTo>
                    <a:lnTo>
                      <a:pt x="91" y="82"/>
                    </a:lnTo>
                    <a:lnTo>
                      <a:pt x="95" y="74"/>
                    </a:lnTo>
                    <a:lnTo>
                      <a:pt x="95" y="74"/>
                    </a:lnTo>
                    <a:lnTo>
                      <a:pt x="99" y="64"/>
                    </a:lnTo>
                    <a:lnTo>
                      <a:pt x="106" y="54"/>
                    </a:lnTo>
                    <a:lnTo>
                      <a:pt x="114" y="47"/>
                    </a:lnTo>
                    <a:lnTo>
                      <a:pt x="121" y="40"/>
                    </a:lnTo>
                    <a:lnTo>
                      <a:pt x="130" y="34"/>
                    </a:lnTo>
                    <a:lnTo>
                      <a:pt x="137" y="30"/>
                    </a:lnTo>
                    <a:lnTo>
                      <a:pt x="144" y="28"/>
                    </a:lnTo>
                    <a:lnTo>
                      <a:pt x="149" y="26"/>
                    </a:lnTo>
                    <a:lnTo>
                      <a:pt x="149" y="26"/>
                    </a:lnTo>
                    <a:lnTo>
                      <a:pt x="161" y="25"/>
                    </a:lnTo>
                    <a:lnTo>
                      <a:pt x="178" y="23"/>
                    </a:lnTo>
                    <a:lnTo>
                      <a:pt x="186" y="20"/>
                    </a:lnTo>
                    <a:lnTo>
                      <a:pt x="192" y="17"/>
                    </a:lnTo>
                    <a:lnTo>
                      <a:pt x="193" y="15"/>
                    </a:lnTo>
                    <a:lnTo>
                      <a:pt x="194" y="13"/>
                    </a:lnTo>
                    <a:lnTo>
                      <a:pt x="194" y="12"/>
                    </a:lnTo>
                    <a:lnTo>
                      <a:pt x="193" y="9"/>
                    </a:lnTo>
                    <a:lnTo>
                      <a:pt x="193" y="9"/>
                    </a:lnTo>
                    <a:lnTo>
                      <a:pt x="190" y="4"/>
                    </a:lnTo>
                    <a:lnTo>
                      <a:pt x="189" y="2"/>
                    </a:lnTo>
                    <a:lnTo>
                      <a:pt x="189" y="1"/>
                    </a:lnTo>
                    <a:lnTo>
                      <a:pt x="189" y="0"/>
                    </a:lnTo>
                    <a:lnTo>
                      <a:pt x="183" y="0"/>
                    </a:lnTo>
                    <a:lnTo>
                      <a:pt x="164" y="2"/>
                    </a:lnTo>
                    <a:lnTo>
                      <a:pt x="164" y="2"/>
                    </a:lnTo>
                    <a:lnTo>
                      <a:pt x="138" y="4"/>
                    </a:lnTo>
                    <a:lnTo>
                      <a:pt x="121" y="7"/>
                    </a:lnTo>
                    <a:lnTo>
                      <a:pt x="113" y="11"/>
                    </a:lnTo>
                    <a:lnTo>
                      <a:pt x="109" y="12"/>
                    </a:lnTo>
                    <a:lnTo>
                      <a:pt x="109" y="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5" name="Freeform 234">
                <a:extLst>
                  <a:ext uri="{FF2B5EF4-FFF2-40B4-BE49-F238E27FC236}">
                    <a16:creationId xmlns:a16="http://schemas.microsoft.com/office/drawing/2014/main" id="{C21FE86C-6CD3-4743-B3B4-8E02F801BBAE}"/>
                  </a:ext>
                </a:extLst>
              </p:cNvPr>
              <p:cNvSpPr>
                <a:spLocks/>
              </p:cNvSpPr>
              <p:nvPr/>
            </p:nvSpPr>
            <p:spPr bwMode="auto">
              <a:xfrm>
                <a:off x="6846888" y="3713163"/>
                <a:ext cx="212725" cy="265113"/>
              </a:xfrm>
              <a:custGeom>
                <a:avLst/>
                <a:gdLst>
                  <a:gd name="T0" fmla="*/ 180 w 404"/>
                  <a:gd name="T1" fmla="*/ 467 h 503"/>
                  <a:gd name="T2" fmla="*/ 199 w 404"/>
                  <a:gd name="T3" fmla="*/ 478 h 503"/>
                  <a:gd name="T4" fmla="*/ 218 w 404"/>
                  <a:gd name="T5" fmla="*/ 485 h 503"/>
                  <a:gd name="T6" fmla="*/ 223 w 404"/>
                  <a:gd name="T7" fmla="*/ 492 h 503"/>
                  <a:gd name="T8" fmla="*/ 228 w 404"/>
                  <a:gd name="T9" fmla="*/ 502 h 503"/>
                  <a:gd name="T10" fmla="*/ 244 w 404"/>
                  <a:gd name="T11" fmla="*/ 502 h 503"/>
                  <a:gd name="T12" fmla="*/ 277 w 404"/>
                  <a:gd name="T13" fmla="*/ 471 h 503"/>
                  <a:gd name="T14" fmla="*/ 287 w 404"/>
                  <a:gd name="T15" fmla="*/ 446 h 503"/>
                  <a:gd name="T16" fmla="*/ 292 w 404"/>
                  <a:gd name="T17" fmla="*/ 398 h 503"/>
                  <a:gd name="T18" fmla="*/ 302 w 404"/>
                  <a:gd name="T19" fmla="*/ 393 h 503"/>
                  <a:gd name="T20" fmla="*/ 325 w 404"/>
                  <a:gd name="T21" fmla="*/ 376 h 503"/>
                  <a:gd name="T22" fmla="*/ 341 w 404"/>
                  <a:gd name="T23" fmla="*/ 360 h 503"/>
                  <a:gd name="T24" fmla="*/ 341 w 404"/>
                  <a:gd name="T25" fmla="*/ 311 h 503"/>
                  <a:gd name="T26" fmla="*/ 347 w 404"/>
                  <a:gd name="T27" fmla="*/ 296 h 503"/>
                  <a:gd name="T28" fmla="*/ 376 w 404"/>
                  <a:gd name="T29" fmla="*/ 286 h 503"/>
                  <a:gd name="T30" fmla="*/ 390 w 404"/>
                  <a:gd name="T31" fmla="*/ 275 h 503"/>
                  <a:gd name="T32" fmla="*/ 376 w 404"/>
                  <a:gd name="T33" fmla="*/ 260 h 503"/>
                  <a:gd name="T34" fmla="*/ 356 w 404"/>
                  <a:gd name="T35" fmla="*/ 253 h 503"/>
                  <a:gd name="T36" fmla="*/ 352 w 404"/>
                  <a:gd name="T37" fmla="*/ 236 h 503"/>
                  <a:gd name="T38" fmla="*/ 348 w 404"/>
                  <a:gd name="T39" fmla="*/ 218 h 503"/>
                  <a:gd name="T40" fmla="*/ 322 w 404"/>
                  <a:gd name="T41" fmla="*/ 172 h 503"/>
                  <a:gd name="T42" fmla="*/ 328 w 404"/>
                  <a:gd name="T43" fmla="*/ 159 h 503"/>
                  <a:gd name="T44" fmla="*/ 352 w 404"/>
                  <a:gd name="T45" fmla="*/ 142 h 503"/>
                  <a:gd name="T46" fmla="*/ 352 w 404"/>
                  <a:gd name="T47" fmla="*/ 128 h 503"/>
                  <a:gd name="T48" fmla="*/ 362 w 404"/>
                  <a:gd name="T49" fmla="*/ 125 h 503"/>
                  <a:gd name="T50" fmla="*/ 361 w 404"/>
                  <a:gd name="T51" fmla="*/ 112 h 503"/>
                  <a:gd name="T52" fmla="*/ 361 w 404"/>
                  <a:gd name="T53" fmla="*/ 104 h 503"/>
                  <a:gd name="T54" fmla="*/ 381 w 404"/>
                  <a:gd name="T55" fmla="*/ 102 h 503"/>
                  <a:gd name="T56" fmla="*/ 404 w 404"/>
                  <a:gd name="T57" fmla="*/ 91 h 503"/>
                  <a:gd name="T58" fmla="*/ 401 w 404"/>
                  <a:gd name="T59" fmla="*/ 83 h 503"/>
                  <a:gd name="T60" fmla="*/ 381 w 404"/>
                  <a:gd name="T61" fmla="*/ 81 h 503"/>
                  <a:gd name="T62" fmla="*/ 356 w 404"/>
                  <a:gd name="T63" fmla="*/ 68 h 503"/>
                  <a:gd name="T64" fmla="*/ 337 w 404"/>
                  <a:gd name="T65" fmla="*/ 44 h 503"/>
                  <a:gd name="T66" fmla="*/ 319 w 404"/>
                  <a:gd name="T67" fmla="*/ 12 h 503"/>
                  <a:gd name="T68" fmla="*/ 299 w 404"/>
                  <a:gd name="T69" fmla="*/ 0 h 503"/>
                  <a:gd name="T70" fmla="*/ 292 w 404"/>
                  <a:gd name="T71" fmla="*/ 5 h 503"/>
                  <a:gd name="T72" fmla="*/ 277 w 404"/>
                  <a:gd name="T73" fmla="*/ 49 h 503"/>
                  <a:gd name="T74" fmla="*/ 253 w 404"/>
                  <a:gd name="T75" fmla="*/ 83 h 503"/>
                  <a:gd name="T76" fmla="*/ 240 w 404"/>
                  <a:gd name="T77" fmla="*/ 108 h 503"/>
                  <a:gd name="T78" fmla="*/ 223 w 404"/>
                  <a:gd name="T79" fmla="*/ 123 h 503"/>
                  <a:gd name="T80" fmla="*/ 195 w 404"/>
                  <a:gd name="T81" fmla="*/ 134 h 503"/>
                  <a:gd name="T82" fmla="*/ 174 w 404"/>
                  <a:gd name="T83" fmla="*/ 157 h 503"/>
                  <a:gd name="T84" fmla="*/ 166 w 404"/>
                  <a:gd name="T85" fmla="*/ 180 h 503"/>
                  <a:gd name="T86" fmla="*/ 144 w 404"/>
                  <a:gd name="T87" fmla="*/ 192 h 503"/>
                  <a:gd name="T88" fmla="*/ 106 w 404"/>
                  <a:gd name="T89" fmla="*/ 201 h 503"/>
                  <a:gd name="T90" fmla="*/ 95 w 404"/>
                  <a:gd name="T91" fmla="*/ 217 h 503"/>
                  <a:gd name="T92" fmla="*/ 82 w 404"/>
                  <a:gd name="T93" fmla="*/ 255 h 503"/>
                  <a:gd name="T94" fmla="*/ 49 w 404"/>
                  <a:gd name="T95" fmla="*/ 251 h 503"/>
                  <a:gd name="T96" fmla="*/ 30 w 404"/>
                  <a:gd name="T97" fmla="*/ 242 h 503"/>
                  <a:gd name="T98" fmla="*/ 19 w 404"/>
                  <a:gd name="T99" fmla="*/ 243 h 503"/>
                  <a:gd name="T100" fmla="*/ 4 w 404"/>
                  <a:gd name="T101" fmla="*/ 264 h 503"/>
                  <a:gd name="T102" fmla="*/ 2 w 404"/>
                  <a:gd name="T103" fmla="*/ 286 h 503"/>
                  <a:gd name="T104" fmla="*/ 21 w 404"/>
                  <a:gd name="T105" fmla="*/ 311 h 503"/>
                  <a:gd name="T106" fmla="*/ 29 w 404"/>
                  <a:gd name="T107" fmla="*/ 347 h 503"/>
                  <a:gd name="T108" fmla="*/ 29 w 404"/>
                  <a:gd name="T109" fmla="*/ 366 h 503"/>
                  <a:gd name="T110" fmla="*/ 41 w 404"/>
                  <a:gd name="T111" fmla="*/ 384 h 503"/>
                  <a:gd name="T112" fmla="*/ 49 w 404"/>
                  <a:gd name="T113" fmla="*/ 422 h 503"/>
                  <a:gd name="T114" fmla="*/ 52 w 404"/>
                  <a:gd name="T115" fmla="*/ 446 h 503"/>
                  <a:gd name="T116" fmla="*/ 76 w 404"/>
                  <a:gd name="T117" fmla="*/ 461 h 503"/>
                  <a:gd name="T118" fmla="*/ 98 w 404"/>
                  <a:gd name="T119" fmla="*/ 469 h 503"/>
                  <a:gd name="T120" fmla="*/ 119 w 404"/>
                  <a:gd name="T121" fmla="*/ 484 h 503"/>
                  <a:gd name="T122" fmla="*/ 140 w 404"/>
                  <a:gd name="T123" fmla="*/ 478 h 5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404" h="503">
                    <a:moveTo>
                      <a:pt x="160" y="468"/>
                    </a:moveTo>
                    <a:lnTo>
                      <a:pt x="160" y="468"/>
                    </a:lnTo>
                    <a:lnTo>
                      <a:pt x="172" y="467"/>
                    </a:lnTo>
                    <a:lnTo>
                      <a:pt x="180" y="467"/>
                    </a:lnTo>
                    <a:lnTo>
                      <a:pt x="184" y="468"/>
                    </a:lnTo>
                    <a:lnTo>
                      <a:pt x="189" y="471"/>
                    </a:lnTo>
                    <a:lnTo>
                      <a:pt x="199" y="478"/>
                    </a:lnTo>
                    <a:lnTo>
                      <a:pt x="199" y="478"/>
                    </a:lnTo>
                    <a:lnTo>
                      <a:pt x="205" y="481"/>
                    </a:lnTo>
                    <a:lnTo>
                      <a:pt x="210" y="484"/>
                    </a:lnTo>
                    <a:lnTo>
                      <a:pt x="214" y="485"/>
                    </a:lnTo>
                    <a:lnTo>
                      <a:pt x="218" y="485"/>
                    </a:lnTo>
                    <a:lnTo>
                      <a:pt x="222" y="485"/>
                    </a:lnTo>
                    <a:lnTo>
                      <a:pt x="223" y="486"/>
                    </a:lnTo>
                    <a:lnTo>
                      <a:pt x="224" y="489"/>
                    </a:lnTo>
                    <a:lnTo>
                      <a:pt x="223" y="492"/>
                    </a:lnTo>
                    <a:lnTo>
                      <a:pt x="223" y="492"/>
                    </a:lnTo>
                    <a:lnTo>
                      <a:pt x="223" y="497"/>
                    </a:lnTo>
                    <a:lnTo>
                      <a:pt x="225" y="500"/>
                    </a:lnTo>
                    <a:lnTo>
                      <a:pt x="228" y="502"/>
                    </a:lnTo>
                    <a:lnTo>
                      <a:pt x="233" y="502"/>
                    </a:lnTo>
                    <a:lnTo>
                      <a:pt x="240" y="503"/>
                    </a:lnTo>
                    <a:lnTo>
                      <a:pt x="244" y="502"/>
                    </a:lnTo>
                    <a:lnTo>
                      <a:pt x="244" y="502"/>
                    </a:lnTo>
                    <a:lnTo>
                      <a:pt x="248" y="498"/>
                    </a:lnTo>
                    <a:lnTo>
                      <a:pt x="259" y="490"/>
                    </a:lnTo>
                    <a:lnTo>
                      <a:pt x="273" y="478"/>
                    </a:lnTo>
                    <a:lnTo>
                      <a:pt x="277" y="471"/>
                    </a:lnTo>
                    <a:lnTo>
                      <a:pt x="282" y="463"/>
                    </a:lnTo>
                    <a:lnTo>
                      <a:pt x="282" y="463"/>
                    </a:lnTo>
                    <a:lnTo>
                      <a:pt x="286" y="455"/>
                    </a:lnTo>
                    <a:lnTo>
                      <a:pt x="287" y="446"/>
                    </a:lnTo>
                    <a:lnTo>
                      <a:pt x="287" y="427"/>
                    </a:lnTo>
                    <a:lnTo>
                      <a:pt x="288" y="409"/>
                    </a:lnTo>
                    <a:lnTo>
                      <a:pt x="290" y="402"/>
                    </a:lnTo>
                    <a:lnTo>
                      <a:pt x="292" y="398"/>
                    </a:lnTo>
                    <a:lnTo>
                      <a:pt x="292" y="398"/>
                    </a:lnTo>
                    <a:lnTo>
                      <a:pt x="297" y="395"/>
                    </a:lnTo>
                    <a:lnTo>
                      <a:pt x="298" y="395"/>
                    </a:lnTo>
                    <a:lnTo>
                      <a:pt x="302" y="393"/>
                    </a:lnTo>
                    <a:lnTo>
                      <a:pt x="313" y="384"/>
                    </a:lnTo>
                    <a:lnTo>
                      <a:pt x="313" y="384"/>
                    </a:lnTo>
                    <a:lnTo>
                      <a:pt x="319" y="378"/>
                    </a:lnTo>
                    <a:lnTo>
                      <a:pt x="325" y="376"/>
                    </a:lnTo>
                    <a:lnTo>
                      <a:pt x="335" y="372"/>
                    </a:lnTo>
                    <a:lnTo>
                      <a:pt x="337" y="371"/>
                    </a:lnTo>
                    <a:lnTo>
                      <a:pt x="339" y="367"/>
                    </a:lnTo>
                    <a:lnTo>
                      <a:pt x="341" y="360"/>
                    </a:lnTo>
                    <a:lnTo>
                      <a:pt x="342" y="349"/>
                    </a:lnTo>
                    <a:lnTo>
                      <a:pt x="342" y="349"/>
                    </a:lnTo>
                    <a:lnTo>
                      <a:pt x="341" y="327"/>
                    </a:lnTo>
                    <a:lnTo>
                      <a:pt x="341" y="311"/>
                    </a:lnTo>
                    <a:lnTo>
                      <a:pt x="341" y="305"/>
                    </a:lnTo>
                    <a:lnTo>
                      <a:pt x="342" y="300"/>
                    </a:lnTo>
                    <a:lnTo>
                      <a:pt x="343" y="298"/>
                    </a:lnTo>
                    <a:lnTo>
                      <a:pt x="347" y="296"/>
                    </a:lnTo>
                    <a:lnTo>
                      <a:pt x="347" y="296"/>
                    </a:lnTo>
                    <a:lnTo>
                      <a:pt x="358" y="291"/>
                    </a:lnTo>
                    <a:lnTo>
                      <a:pt x="376" y="286"/>
                    </a:lnTo>
                    <a:lnTo>
                      <a:pt x="376" y="286"/>
                    </a:lnTo>
                    <a:lnTo>
                      <a:pt x="382" y="283"/>
                    </a:lnTo>
                    <a:lnTo>
                      <a:pt x="387" y="281"/>
                    </a:lnTo>
                    <a:lnTo>
                      <a:pt x="389" y="277"/>
                    </a:lnTo>
                    <a:lnTo>
                      <a:pt x="390" y="275"/>
                    </a:lnTo>
                    <a:lnTo>
                      <a:pt x="389" y="271"/>
                    </a:lnTo>
                    <a:lnTo>
                      <a:pt x="385" y="268"/>
                    </a:lnTo>
                    <a:lnTo>
                      <a:pt x="382" y="264"/>
                    </a:lnTo>
                    <a:lnTo>
                      <a:pt x="376" y="260"/>
                    </a:lnTo>
                    <a:lnTo>
                      <a:pt x="376" y="260"/>
                    </a:lnTo>
                    <a:lnTo>
                      <a:pt x="370" y="258"/>
                    </a:lnTo>
                    <a:lnTo>
                      <a:pt x="365" y="257"/>
                    </a:lnTo>
                    <a:lnTo>
                      <a:pt x="356" y="253"/>
                    </a:lnTo>
                    <a:lnTo>
                      <a:pt x="354" y="252"/>
                    </a:lnTo>
                    <a:lnTo>
                      <a:pt x="353" y="248"/>
                    </a:lnTo>
                    <a:lnTo>
                      <a:pt x="352" y="243"/>
                    </a:lnTo>
                    <a:lnTo>
                      <a:pt x="352" y="236"/>
                    </a:lnTo>
                    <a:lnTo>
                      <a:pt x="352" y="236"/>
                    </a:lnTo>
                    <a:lnTo>
                      <a:pt x="352" y="231"/>
                    </a:lnTo>
                    <a:lnTo>
                      <a:pt x="350" y="228"/>
                    </a:lnTo>
                    <a:lnTo>
                      <a:pt x="348" y="218"/>
                    </a:lnTo>
                    <a:lnTo>
                      <a:pt x="342" y="207"/>
                    </a:lnTo>
                    <a:lnTo>
                      <a:pt x="337" y="197"/>
                    </a:lnTo>
                    <a:lnTo>
                      <a:pt x="326" y="179"/>
                    </a:lnTo>
                    <a:lnTo>
                      <a:pt x="322" y="172"/>
                    </a:lnTo>
                    <a:lnTo>
                      <a:pt x="322" y="167"/>
                    </a:lnTo>
                    <a:lnTo>
                      <a:pt x="322" y="167"/>
                    </a:lnTo>
                    <a:lnTo>
                      <a:pt x="324" y="163"/>
                    </a:lnTo>
                    <a:lnTo>
                      <a:pt x="328" y="159"/>
                    </a:lnTo>
                    <a:lnTo>
                      <a:pt x="339" y="153"/>
                    </a:lnTo>
                    <a:lnTo>
                      <a:pt x="344" y="151"/>
                    </a:lnTo>
                    <a:lnTo>
                      <a:pt x="348" y="146"/>
                    </a:lnTo>
                    <a:lnTo>
                      <a:pt x="352" y="142"/>
                    </a:lnTo>
                    <a:lnTo>
                      <a:pt x="352" y="138"/>
                    </a:lnTo>
                    <a:lnTo>
                      <a:pt x="352" y="138"/>
                    </a:lnTo>
                    <a:lnTo>
                      <a:pt x="350" y="130"/>
                    </a:lnTo>
                    <a:lnTo>
                      <a:pt x="352" y="128"/>
                    </a:lnTo>
                    <a:lnTo>
                      <a:pt x="353" y="127"/>
                    </a:lnTo>
                    <a:lnTo>
                      <a:pt x="356" y="127"/>
                    </a:lnTo>
                    <a:lnTo>
                      <a:pt x="362" y="125"/>
                    </a:lnTo>
                    <a:lnTo>
                      <a:pt x="362" y="125"/>
                    </a:lnTo>
                    <a:lnTo>
                      <a:pt x="364" y="124"/>
                    </a:lnTo>
                    <a:lnTo>
                      <a:pt x="364" y="123"/>
                    </a:lnTo>
                    <a:lnTo>
                      <a:pt x="364" y="121"/>
                    </a:lnTo>
                    <a:lnTo>
                      <a:pt x="361" y="112"/>
                    </a:lnTo>
                    <a:lnTo>
                      <a:pt x="359" y="108"/>
                    </a:lnTo>
                    <a:lnTo>
                      <a:pt x="359" y="106"/>
                    </a:lnTo>
                    <a:lnTo>
                      <a:pt x="360" y="105"/>
                    </a:lnTo>
                    <a:lnTo>
                      <a:pt x="361" y="104"/>
                    </a:lnTo>
                    <a:lnTo>
                      <a:pt x="366" y="104"/>
                    </a:lnTo>
                    <a:lnTo>
                      <a:pt x="366" y="104"/>
                    </a:lnTo>
                    <a:lnTo>
                      <a:pt x="373" y="104"/>
                    </a:lnTo>
                    <a:lnTo>
                      <a:pt x="381" y="102"/>
                    </a:lnTo>
                    <a:lnTo>
                      <a:pt x="389" y="100"/>
                    </a:lnTo>
                    <a:lnTo>
                      <a:pt x="395" y="98"/>
                    </a:lnTo>
                    <a:lnTo>
                      <a:pt x="400" y="95"/>
                    </a:lnTo>
                    <a:lnTo>
                      <a:pt x="404" y="91"/>
                    </a:lnTo>
                    <a:lnTo>
                      <a:pt x="404" y="89"/>
                    </a:lnTo>
                    <a:lnTo>
                      <a:pt x="404" y="88"/>
                    </a:lnTo>
                    <a:lnTo>
                      <a:pt x="402" y="85"/>
                    </a:lnTo>
                    <a:lnTo>
                      <a:pt x="401" y="83"/>
                    </a:lnTo>
                    <a:lnTo>
                      <a:pt x="401" y="83"/>
                    </a:lnTo>
                    <a:lnTo>
                      <a:pt x="396" y="81"/>
                    </a:lnTo>
                    <a:lnTo>
                      <a:pt x="392" y="79"/>
                    </a:lnTo>
                    <a:lnTo>
                      <a:pt x="381" y="81"/>
                    </a:lnTo>
                    <a:lnTo>
                      <a:pt x="376" y="82"/>
                    </a:lnTo>
                    <a:lnTo>
                      <a:pt x="370" y="79"/>
                    </a:lnTo>
                    <a:lnTo>
                      <a:pt x="364" y="76"/>
                    </a:lnTo>
                    <a:lnTo>
                      <a:pt x="356" y="68"/>
                    </a:lnTo>
                    <a:lnTo>
                      <a:pt x="356" y="68"/>
                    </a:lnTo>
                    <a:lnTo>
                      <a:pt x="345" y="55"/>
                    </a:lnTo>
                    <a:lnTo>
                      <a:pt x="339" y="49"/>
                    </a:lnTo>
                    <a:lnTo>
                      <a:pt x="337" y="44"/>
                    </a:lnTo>
                    <a:lnTo>
                      <a:pt x="332" y="34"/>
                    </a:lnTo>
                    <a:lnTo>
                      <a:pt x="332" y="34"/>
                    </a:lnTo>
                    <a:lnTo>
                      <a:pt x="324" y="20"/>
                    </a:lnTo>
                    <a:lnTo>
                      <a:pt x="319" y="12"/>
                    </a:lnTo>
                    <a:lnTo>
                      <a:pt x="314" y="6"/>
                    </a:lnTo>
                    <a:lnTo>
                      <a:pt x="308" y="3"/>
                    </a:lnTo>
                    <a:lnTo>
                      <a:pt x="302" y="0"/>
                    </a:lnTo>
                    <a:lnTo>
                      <a:pt x="299" y="0"/>
                    </a:lnTo>
                    <a:lnTo>
                      <a:pt x="297" y="2"/>
                    </a:lnTo>
                    <a:lnTo>
                      <a:pt x="294" y="3"/>
                    </a:lnTo>
                    <a:lnTo>
                      <a:pt x="292" y="5"/>
                    </a:lnTo>
                    <a:lnTo>
                      <a:pt x="292" y="5"/>
                    </a:lnTo>
                    <a:lnTo>
                      <a:pt x="286" y="16"/>
                    </a:lnTo>
                    <a:lnTo>
                      <a:pt x="282" y="26"/>
                    </a:lnTo>
                    <a:lnTo>
                      <a:pt x="277" y="49"/>
                    </a:lnTo>
                    <a:lnTo>
                      <a:pt x="277" y="49"/>
                    </a:lnTo>
                    <a:lnTo>
                      <a:pt x="274" y="60"/>
                    </a:lnTo>
                    <a:lnTo>
                      <a:pt x="269" y="66"/>
                    </a:lnTo>
                    <a:lnTo>
                      <a:pt x="263" y="72"/>
                    </a:lnTo>
                    <a:lnTo>
                      <a:pt x="253" y="83"/>
                    </a:lnTo>
                    <a:lnTo>
                      <a:pt x="253" y="83"/>
                    </a:lnTo>
                    <a:lnTo>
                      <a:pt x="248" y="90"/>
                    </a:lnTo>
                    <a:lnTo>
                      <a:pt x="245" y="98"/>
                    </a:lnTo>
                    <a:lnTo>
                      <a:pt x="240" y="108"/>
                    </a:lnTo>
                    <a:lnTo>
                      <a:pt x="237" y="113"/>
                    </a:lnTo>
                    <a:lnTo>
                      <a:pt x="234" y="117"/>
                    </a:lnTo>
                    <a:lnTo>
                      <a:pt x="230" y="121"/>
                    </a:lnTo>
                    <a:lnTo>
                      <a:pt x="223" y="123"/>
                    </a:lnTo>
                    <a:lnTo>
                      <a:pt x="223" y="123"/>
                    </a:lnTo>
                    <a:lnTo>
                      <a:pt x="208" y="128"/>
                    </a:lnTo>
                    <a:lnTo>
                      <a:pt x="202" y="130"/>
                    </a:lnTo>
                    <a:lnTo>
                      <a:pt x="195" y="134"/>
                    </a:lnTo>
                    <a:lnTo>
                      <a:pt x="189" y="139"/>
                    </a:lnTo>
                    <a:lnTo>
                      <a:pt x="183" y="144"/>
                    </a:lnTo>
                    <a:lnTo>
                      <a:pt x="178" y="150"/>
                    </a:lnTo>
                    <a:lnTo>
                      <a:pt x="174" y="157"/>
                    </a:lnTo>
                    <a:lnTo>
                      <a:pt x="174" y="157"/>
                    </a:lnTo>
                    <a:lnTo>
                      <a:pt x="172" y="164"/>
                    </a:lnTo>
                    <a:lnTo>
                      <a:pt x="169" y="170"/>
                    </a:lnTo>
                    <a:lnTo>
                      <a:pt x="166" y="180"/>
                    </a:lnTo>
                    <a:lnTo>
                      <a:pt x="163" y="184"/>
                    </a:lnTo>
                    <a:lnTo>
                      <a:pt x="160" y="187"/>
                    </a:lnTo>
                    <a:lnTo>
                      <a:pt x="152" y="190"/>
                    </a:lnTo>
                    <a:lnTo>
                      <a:pt x="144" y="192"/>
                    </a:lnTo>
                    <a:lnTo>
                      <a:pt x="144" y="192"/>
                    </a:lnTo>
                    <a:lnTo>
                      <a:pt x="125" y="196"/>
                    </a:lnTo>
                    <a:lnTo>
                      <a:pt x="111" y="198"/>
                    </a:lnTo>
                    <a:lnTo>
                      <a:pt x="106" y="201"/>
                    </a:lnTo>
                    <a:lnTo>
                      <a:pt x="102" y="204"/>
                    </a:lnTo>
                    <a:lnTo>
                      <a:pt x="98" y="209"/>
                    </a:lnTo>
                    <a:lnTo>
                      <a:pt x="95" y="217"/>
                    </a:lnTo>
                    <a:lnTo>
                      <a:pt x="95" y="217"/>
                    </a:lnTo>
                    <a:lnTo>
                      <a:pt x="92" y="232"/>
                    </a:lnTo>
                    <a:lnTo>
                      <a:pt x="88" y="246"/>
                    </a:lnTo>
                    <a:lnTo>
                      <a:pt x="86" y="252"/>
                    </a:lnTo>
                    <a:lnTo>
                      <a:pt x="82" y="255"/>
                    </a:lnTo>
                    <a:lnTo>
                      <a:pt x="77" y="257"/>
                    </a:lnTo>
                    <a:lnTo>
                      <a:pt x="71" y="255"/>
                    </a:lnTo>
                    <a:lnTo>
                      <a:pt x="71" y="255"/>
                    </a:lnTo>
                    <a:lnTo>
                      <a:pt x="49" y="251"/>
                    </a:lnTo>
                    <a:lnTo>
                      <a:pt x="43" y="249"/>
                    </a:lnTo>
                    <a:lnTo>
                      <a:pt x="36" y="246"/>
                    </a:lnTo>
                    <a:lnTo>
                      <a:pt x="36" y="246"/>
                    </a:lnTo>
                    <a:lnTo>
                      <a:pt x="30" y="242"/>
                    </a:lnTo>
                    <a:lnTo>
                      <a:pt x="25" y="241"/>
                    </a:lnTo>
                    <a:lnTo>
                      <a:pt x="23" y="241"/>
                    </a:lnTo>
                    <a:lnTo>
                      <a:pt x="20" y="241"/>
                    </a:lnTo>
                    <a:lnTo>
                      <a:pt x="19" y="243"/>
                    </a:lnTo>
                    <a:lnTo>
                      <a:pt x="17" y="246"/>
                    </a:lnTo>
                    <a:lnTo>
                      <a:pt x="17" y="246"/>
                    </a:lnTo>
                    <a:lnTo>
                      <a:pt x="12" y="254"/>
                    </a:lnTo>
                    <a:lnTo>
                      <a:pt x="4" y="264"/>
                    </a:lnTo>
                    <a:lnTo>
                      <a:pt x="2" y="269"/>
                    </a:lnTo>
                    <a:lnTo>
                      <a:pt x="1" y="274"/>
                    </a:lnTo>
                    <a:lnTo>
                      <a:pt x="0" y="280"/>
                    </a:lnTo>
                    <a:lnTo>
                      <a:pt x="2" y="286"/>
                    </a:lnTo>
                    <a:lnTo>
                      <a:pt x="2" y="286"/>
                    </a:lnTo>
                    <a:lnTo>
                      <a:pt x="6" y="292"/>
                    </a:lnTo>
                    <a:lnTo>
                      <a:pt x="11" y="298"/>
                    </a:lnTo>
                    <a:lnTo>
                      <a:pt x="21" y="311"/>
                    </a:lnTo>
                    <a:lnTo>
                      <a:pt x="26" y="320"/>
                    </a:lnTo>
                    <a:lnTo>
                      <a:pt x="29" y="328"/>
                    </a:lnTo>
                    <a:lnTo>
                      <a:pt x="30" y="337"/>
                    </a:lnTo>
                    <a:lnTo>
                      <a:pt x="29" y="347"/>
                    </a:lnTo>
                    <a:lnTo>
                      <a:pt x="29" y="347"/>
                    </a:lnTo>
                    <a:lnTo>
                      <a:pt x="27" y="356"/>
                    </a:lnTo>
                    <a:lnTo>
                      <a:pt x="27" y="362"/>
                    </a:lnTo>
                    <a:lnTo>
                      <a:pt x="29" y="366"/>
                    </a:lnTo>
                    <a:lnTo>
                      <a:pt x="31" y="370"/>
                    </a:lnTo>
                    <a:lnTo>
                      <a:pt x="37" y="375"/>
                    </a:lnTo>
                    <a:lnTo>
                      <a:pt x="40" y="379"/>
                    </a:lnTo>
                    <a:lnTo>
                      <a:pt x="41" y="384"/>
                    </a:lnTo>
                    <a:lnTo>
                      <a:pt x="41" y="384"/>
                    </a:lnTo>
                    <a:lnTo>
                      <a:pt x="43" y="396"/>
                    </a:lnTo>
                    <a:lnTo>
                      <a:pt x="47" y="409"/>
                    </a:lnTo>
                    <a:lnTo>
                      <a:pt x="49" y="422"/>
                    </a:lnTo>
                    <a:lnTo>
                      <a:pt x="51" y="429"/>
                    </a:lnTo>
                    <a:lnTo>
                      <a:pt x="51" y="438"/>
                    </a:lnTo>
                    <a:lnTo>
                      <a:pt x="51" y="438"/>
                    </a:lnTo>
                    <a:lnTo>
                      <a:pt x="52" y="446"/>
                    </a:lnTo>
                    <a:lnTo>
                      <a:pt x="54" y="451"/>
                    </a:lnTo>
                    <a:lnTo>
                      <a:pt x="58" y="455"/>
                    </a:lnTo>
                    <a:lnTo>
                      <a:pt x="63" y="457"/>
                    </a:lnTo>
                    <a:lnTo>
                      <a:pt x="76" y="461"/>
                    </a:lnTo>
                    <a:lnTo>
                      <a:pt x="83" y="462"/>
                    </a:lnTo>
                    <a:lnTo>
                      <a:pt x="91" y="466"/>
                    </a:lnTo>
                    <a:lnTo>
                      <a:pt x="91" y="466"/>
                    </a:lnTo>
                    <a:lnTo>
                      <a:pt x="98" y="469"/>
                    </a:lnTo>
                    <a:lnTo>
                      <a:pt x="104" y="473"/>
                    </a:lnTo>
                    <a:lnTo>
                      <a:pt x="111" y="480"/>
                    </a:lnTo>
                    <a:lnTo>
                      <a:pt x="115" y="483"/>
                    </a:lnTo>
                    <a:lnTo>
                      <a:pt x="119" y="484"/>
                    </a:lnTo>
                    <a:lnTo>
                      <a:pt x="123" y="484"/>
                    </a:lnTo>
                    <a:lnTo>
                      <a:pt x="128" y="483"/>
                    </a:lnTo>
                    <a:lnTo>
                      <a:pt x="128" y="483"/>
                    </a:lnTo>
                    <a:lnTo>
                      <a:pt x="140" y="478"/>
                    </a:lnTo>
                    <a:lnTo>
                      <a:pt x="150" y="473"/>
                    </a:lnTo>
                    <a:lnTo>
                      <a:pt x="160" y="468"/>
                    </a:lnTo>
                    <a:lnTo>
                      <a:pt x="160" y="46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6" name="Freeform 235">
                <a:extLst>
                  <a:ext uri="{FF2B5EF4-FFF2-40B4-BE49-F238E27FC236}">
                    <a16:creationId xmlns:a16="http://schemas.microsoft.com/office/drawing/2014/main" id="{03E43A40-D685-4586-A186-7D724C5CC109}"/>
                  </a:ext>
                </a:extLst>
              </p:cNvPr>
              <p:cNvSpPr>
                <a:spLocks/>
              </p:cNvSpPr>
              <p:nvPr/>
            </p:nvSpPr>
            <p:spPr bwMode="auto">
              <a:xfrm>
                <a:off x="6775450" y="4025900"/>
                <a:ext cx="192088" cy="65088"/>
              </a:xfrm>
              <a:custGeom>
                <a:avLst/>
                <a:gdLst>
                  <a:gd name="T0" fmla="*/ 160 w 363"/>
                  <a:gd name="T1" fmla="*/ 45 h 124"/>
                  <a:gd name="T2" fmla="*/ 138 w 363"/>
                  <a:gd name="T3" fmla="*/ 44 h 124"/>
                  <a:gd name="T4" fmla="*/ 114 w 363"/>
                  <a:gd name="T5" fmla="*/ 44 h 124"/>
                  <a:gd name="T6" fmla="*/ 102 w 363"/>
                  <a:gd name="T7" fmla="*/ 39 h 124"/>
                  <a:gd name="T8" fmla="*/ 96 w 363"/>
                  <a:gd name="T9" fmla="*/ 34 h 124"/>
                  <a:gd name="T10" fmla="*/ 77 w 363"/>
                  <a:gd name="T11" fmla="*/ 8 h 124"/>
                  <a:gd name="T12" fmla="*/ 66 w 363"/>
                  <a:gd name="T13" fmla="*/ 1 h 124"/>
                  <a:gd name="T14" fmla="*/ 52 w 363"/>
                  <a:gd name="T15" fmla="*/ 0 h 124"/>
                  <a:gd name="T16" fmla="*/ 45 w 363"/>
                  <a:gd name="T17" fmla="*/ 1 h 124"/>
                  <a:gd name="T18" fmla="*/ 26 w 363"/>
                  <a:gd name="T19" fmla="*/ 2 h 124"/>
                  <a:gd name="T20" fmla="*/ 15 w 363"/>
                  <a:gd name="T21" fmla="*/ 7 h 124"/>
                  <a:gd name="T22" fmla="*/ 5 w 363"/>
                  <a:gd name="T23" fmla="*/ 20 h 124"/>
                  <a:gd name="T24" fmla="*/ 1 w 363"/>
                  <a:gd name="T25" fmla="*/ 28 h 124"/>
                  <a:gd name="T26" fmla="*/ 0 w 363"/>
                  <a:gd name="T27" fmla="*/ 37 h 124"/>
                  <a:gd name="T28" fmla="*/ 5 w 363"/>
                  <a:gd name="T29" fmla="*/ 42 h 124"/>
                  <a:gd name="T30" fmla="*/ 28 w 363"/>
                  <a:gd name="T31" fmla="*/ 54 h 124"/>
                  <a:gd name="T32" fmla="*/ 47 w 363"/>
                  <a:gd name="T33" fmla="*/ 67 h 124"/>
                  <a:gd name="T34" fmla="*/ 73 w 363"/>
                  <a:gd name="T35" fmla="*/ 81 h 124"/>
                  <a:gd name="T36" fmla="*/ 89 w 363"/>
                  <a:gd name="T37" fmla="*/ 85 h 124"/>
                  <a:gd name="T38" fmla="*/ 96 w 363"/>
                  <a:gd name="T39" fmla="*/ 84 h 124"/>
                  <a:gd name="T40" fmla="*/ 126 w 363"/>
                  <a:gd name="T41" fmla="*/ 76 h 124"/>
                  <a:gd name="T42" fmla="*/ 143 w 363"/>
                  <a:gd name="T43" fmla="*/ 78 h 124"/>
                  <a:gd name="T44" fmla="*/ 160 w 363"/>
                  <a:gd name="T45" fmla="*/ 84 h 124"/>
                  <a:gd name="T46" fmla="*/ 176 w 363"/>
                  <a:gd name="T47" fmla="*/ 93 h 124"/>
                  <a:gd name="T48" fmla="*/ 204 w 363"/>
                  <a:gd name="T49" fmla="*/ 103 h 124"/>
                  <a:gd name="T50" fmla="*/ 222 w 363"/>
                  <a:gd name="T51" fmla="*/ 107 h 124"/>
                  <a:gd name="T52" fmla="*/ 251 w 363"/>
                  <a:gd name="T53" fmla="*/ 107 h 124"/>
                  <a:gd name="T54" fmla="*/ 289 w 363"/>
                  <a:gd name="T55" fmla="*/ 112 h 124"/>
                  <a:gd name="T56" fmla="*/ 310 w 363"/>
                  <a:gd name="T57" fmla="*/ 116 h 124"/>
                  <a:gd name="T58" fmla="*/ 322 w 363"/>
                  <a:gd name="T59" fmla="*/ 120 h 124"/>
                  <a:gd name="T60" fmla="*/ 333 w 363"/>
                  <a:gd name="T61" fmla="*/ 119 h 124"/>
                  <a:gd name="T62" fmla="*/ 347 w 363"/>
                  <a:gd name="T63" fmla="*/ 120 h 124"/>
                  <a:gd name="T64" fmla="*/ 359 w 363"/>
                  <a:gd name="T65" fmla="*/ 124 h 124"/>
                  <a:gd name="T66" fmla="*/ 363 w 363"/>
                  <a:gd name="T67" fmla="*/ 119 h 124"/>
                  <a:gd name="T68" fmla="*/ 363 w 363"/>
                  <a:gd name="T69" fmla="*/ 112 h 124"/>
                  <a:gd name="T70" fmla="*/ 361 w 363"/>
                  <a:gd name="T71" fmla="*/ 99 h 124"/>
                  <a:gd name="T72" fmla="*/ 357 w 363"/>
                  <a:gd name="T73" fmla="*/ 95 h 124"/>
                  <a:gd name="T74" fmla="*/ 347 w 363"/>
                  <a:gd name="T75" fmla="*/ 92 h 124"/>
                  <a:gd name="T76" fmla="*/ 342 w 363"/>
                  <a:gd name="T77" fmla="*/ 89 h 124"/>
                  <a:gd name="T78" fmla="*/ 335 w 363"/>
                  <a:gd name="T79" fmla="*/ 82 h 124"/>
                  <a:gd name="T80" fmla="*/ 328 w 363"/>
                  <a:gd name="T81" fmla="*/ 74 h 124"/>
                  <a:gd name="T82" fmla="*/ 322 w 363"/>
                  <a:gd name="T83" fmla="*/ 73 h 124"/>
                  <a:gd name="T84" fmla="*/ 316 w 363"/>
                  <a:gd name="T85" fmla="*/ 74 h 124"/>
                  <a:gd name="T86" fmla="*/ 306 w 363"/>
                  <a:gd name="T87" fmla="*/ 80 h 124"/>
                  <a:gd name="T88" fmla="*/ 297 w 363"/>
                  <a:gd name="T89" fmla="*/ 87 h 124"/>
                  <a:gd name="T90" fmla="*/ 290 w 363"/>
                  <a:gd name="T91" fmla="*/ 84 h 124"/>
                  <a:gd name="T92" fmla="*/ 285 w 363"/>
                  <a:gd name="T93" fmla="*/ 79 h 124"/>
                  <a:gd name="T94" fmla="*/ 277 w 363"/>
                  <a:gd name="T95" fmla="*/ 65 h 124"/>
                  <a:gd name="T96" fmla="*/ 268 w 363"/>
                  <a:gd name="T97" fmla="*/ 52 h 124"/>
                  <a:gd name="T98" fmla="*/ 260 w 363"/>
                  <a:gd name="T99" fmla="*/ 47 h 124"/>
                  <a:gd name="T100" fmla="*/ 254 w 363"/>
                  <a:gd name="T101" fmla="*/ 45 h 124"/>
                  <a:gd name="T102" fmla="*/ 239 w 363"/>
                  <a:gd name="T103" fmla="*/ 37 h 124"/>
                  <a:gd name="T104" fmla="*/ 216 w 363"/>
                  <a:gd name="T105" fmla="*/ 25 h 124"/>
                  <a:gd name="T106" fmla="*/ 204 w 363"/>
                  <a:gd name="T107" fmla="*/ 23 h 124"/>
                  <a:gd name="T108" fmla="*/ 200 w 363"/>
                  <a:gd name="T109" fmla="*/ 25 h 124"/>
                  <a:gd name="T110" fmla="*/ 195 w 363"/>
                  <a:gd name="T111" fmla="*/ 29 h 124"/>
                  <a:gd name="T112" fmla="*/ 176 w 363"/>
                  <a:gd name="T113" fmla="*/ 39 h 124"/>
                  <a:gd name="T114" fmla="*/ 160 w 363"/>
                  <a:gd name="T115" fmla="*/ 45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63" h="124">
                    <a:moveTo>
                      <a:pt x="160" y="45"/>
                    </a:moveTo>
                    <a:lnTo>
                      <a:pt x="160" y="45"/>
                    </a:lnTo>
                    <a:lnTo>
                      <a:pt x="148" y="44"/>
                    </a:lnTo>
                    <a:lnTo>
                      <a:pt x="138" y="44"/>
                    </a:lnTo>
                    <a:lnTo>
                      <a:pt x="121" y="44"/>
                    </a:lnTo>
                    <a:lnTo>
                      <a:pt x="114" y="44"/>
                    </a:lnTo>
                    <a:lnTo>
                      <a:pt x="108" y="42"/>
                    </a:lnTo>
                    <a:lnTo>
                      <a:pt x="102" y="39"/>
                    </a:lnTo>
                    <a:lnTo>
                      <a:pt x="96" y="34"/>
                    </a:lnTo>
                    <a:lnTo>
                      <a:pt x="96" y="34"/>
                    </a:lnTo>
                    <a:lnTo>
                      <a:pt x="86" y="19"/>
                    </a:lnTo>
                    <a:lnTo>
                      <a:pt x="77" y="8"/>
                    </a:lnTo>
                    <a:lnTo>
                      <a:pt x="70" y="3"/>
                    </a:lnTo>
                    <a:lnTo>
                      <a:pt x="66" y="1"/>
                    </a:lnTo>
                    <a:lnTo>
                      <a:pt x="60" y="0"/>
                    </a:lnTo>
                    <a:lnTo>
                      <a:pt x="52" y="0"/>
                    </a:lnTo>
                    <a:lnTo>
                      <a:pt x="52" y="0"/>
                    </a:lnTo>
                    <a:lnTo>
                      <a:pt x="45" y="1"/>
                    </a:lnTo>
                    <a:lnTo>
                      <a:pt x="38" y="2"/>
                    </a:lnTo>
                    <a:lnTo>
                      <a:pt x="26" y="2"/>
                    </a:lnTo>
                    <a:lnTo>
                      <a:pt x="20" y="5"/>
                    </a:lnTo>
                    <a:lnTo>
                      <a:pt x="15" y="7"/>
                    </a:lnTo>
                    <a:lnTo>
                      <a:pt x="9" y="12"/>
                    </a:lnTo>
                    <a:lnTo>
                      <a:pt x="5" y="20"/>
                    </a:lnTo>
                    <a:lnTo>
                      <a:pt x="5" y="20"/>
                    </a:lnTo>
                    <a:lnTo>
                      <a:pt x="1" y="28"/>
                    </a:lnTo>
                    <a:lnTo>
                      <a:pt x="0" y="34"/>
                    </a:lnTo>
                    <a:lnTo>
                      <a:pt x="0" y="37"/>
                    </a:lnTo>
                    <a:lnTo>
                      <a:pt x="1" y="40"/>
                    </a:lnTo>
                    <a:lnTo>
                      <a:pt x="5" y="42"/>
                    </a:lnTo>
                    <a:lnTo>
                      <a:pt x="11" y="46"/>
                    </a:lnTo>
                    <a:lnTo>
                      <a:pt x="28" y="54"/>
                    </a:lnTo>
                    <a:lnTo>
                      <a:pt x="28" y="54"/>
                    </a:lnTo>
                    <a:lnTo>
                      <a:pt x="47" y="67"/>
                    </a:lnTo>
                    <a:lnTo>
                      <a:pt x="64" y="78"/>
                    </a:lnTo>
                    <a:lnTo>
                      <a:pt x="73" y="81"/>
                    </a:lnTo>
                    <a:lnTo>
                      <a:pt x="81" y="84"/>
                    </a:lnTo>
                    <a:lnTo>
                      <a:pt x="89" y="85"/>
                    </a:lnTo>
                    <a:lnTo>
                      <a:pt x="96" y="84"/>
                    </a:lnTo>
                    <a:lnTo>
                      <a:pt x="96" y="84"/>
                    </a:lnTo>
                    <a:lnTo>
                      <a:pt x="112" y="80"/>
                    </a:lnTo>
                    <a:lnTo>
                      <a:pt x="126" y="76"/>
                    </a:lnTo>
                    <a:lnTo>
                      <a:pt x="135" y="76"/>
                    </a:lnTo>
                    <a:lnTo>
                      <a:pt x="143" y="78"/>
                    </a:lnTo>
                    <a:lnTo>
                      <a:pt x="152" y="80"/>
                    </a:lnTo>
                    <a:lnTo>
                      <a:pt x="160" y="84"/>
                    </a:lnTo>
                    <a:lnTo>
                      <a:pt x="160" y="84"/>
                    </a:lnTo>
                    <a:lnTo>
                      <a:pt x="176" y="93"/>
                    </a:lnTo>
                    <a:lnTo>
                      <a:pt x="191" y="99"/>
                    </a:lnTo>
                    <a:lnTo>
                      <a:pt x="204" y="103"/>
                    </a:lnTo>
                    <a:lnTo>
                      <a:pt x="222" y="107"/>
                    </a:lnTo>
                    <a:lnTo>
                      <a:pt x="222" y="107"/>
                    </a:lnTo>
                    <a:lnTo>
                      <a:pt x="238" y="107"/>
                    </a:lnTo>
                    <a:lnTo>
                      <a:pt x="251" y="107"/>
                    </a:lnTo>
                    <a:lnTo>
                      <a:pt x="266" y="108"/>
                    </a:lnTo>
                    <a:lnTo>
                      <a:pt x="289" y="112"/>
                    </a:lnTo>
                    <a:lnTo>
                      <a:pt x="289" y="112"/>
                    </a:lnTo>
                    <a:lnTo>
                      <a:pt x="310" y="116"/>
                    </a:lnTo>
                    <a:lnTo>
                      <a:pt x="317" y="119"/>
                    </a:lnTo>
                    <a:lnTo>
                      <a:pt x="322" y="120"/>
                    </a:lnTo>
                    <a:lnTo>
                      <a:pt x="333" y="119"/>
                    </a:lnTo>
                    <a:lnTo>
                      <a:pt x="333" y="119"/>
                    </a:lnTo>
                    <a:lnTo>
                      <a:pt x="341" y="119"/>
                    </a:lnTo>
                    <a:lnTo>
                      <a:pt x="347" y="120"/>
                    </a:lnTo>
                    <a:lnTo>
                      <a:pt x="357" y="123"/>
                    </a:lnTo>
                    <a:lnTo>
                      <a:pt x="359" y="124"/>
                    </a:lnTo>
                    <a:lnTo>
                      <a:pt x="362" y="123"/>
                    </a:lnTo>
                    <a:lnTo>
                      <a:pt x="363" y="119"/>
                    </a:lnTo>
                    <a:lnTo>
                      <a:pt x="363" y="112"/>
                    </a:lnTo>
                    <a:lnTo>
                      <a:pt x="363" y="112"/>
                    </a:lnTo>
                    <a:lnTo>
                      <a:pt x="362" y="104"/>
                    </a:lnTo>
                    <a:lnTo>
                      <a:pt x="361" y="99"/>
                    </a:lnTo>
                    <a:lnTo>
                      <a:pt x="359" y="97"/>
                    </a:lnTo>
                    <a:lnTo>
                      <a:pt x="357" y="95"/>
                    </a:lnTo>
                    <a:lnTo>
                      <a:pt x="352" y="93"/>
                    </a:lnTo>
                    <a:lnTo>
                      <a:pt x="347" y="92"/>
                    </a:lnTo>
                    <a:lnTo>
                      <a:pt x="342" y="89"/>
                    </a:lnTo>
                    <a:lnTo>
                      <a:pt x="342" y="89"/>
                    </a:lnTo>
                    <a:lnTo>
                      <a:pt x="339" y="85"/>
                    </a:lnTo>
                    <a:lnTo>
                      <a:pt x="335" y="82"/>
                    </a:lnTo>
                    <a:lnTo>
                      <a:pt x="330" y="76"/>
                    </a:lnTo>
                    <a:lnTo>
                      <a:pt x="328" y="74"/>
                    </a:lnTo>
                    <a:lnTo>
                      <a:pt x="325" y="73"/>
                    </a:lnTo>
                    <a:lnTo>
                      <a:pt x="322" y="73"/>
                    </a:lnTo>
                    <a:lnTo>
                      <a:pt x="316" y="74"/>
                    </a:lnTo>
                    <a:lnTo>
                      <a:pt x="316" y="74"/>
                    </a:lnTo>
                    <a:lnTo>
                      <a:pt x="311" y="76"/>
                    </a:lnTo>
                    <a:lnTo>
                      <a:pt x="306" y="80"/>
                    </a:lnTo>
                    <a:lnTo>
                      <a:pt x="300" y="85"/>
                    </a:lnTo>
                    <a:lnTo>
                      <a:pt x="297" y="87"/>
                    </a:lnTo>
                    <a:lnTo>
                      <a:pt x="295" y="86"/>
                    </a:lnTo>
                    <a:lnTo>
                      <a:pt x="290" y="84"/>
                    </a:lnTo>
                    <a:lnTo>
                      <a:pt x="285" y="79"/>
                    </a:lnTo>
                    <a:lnTo>
                      <a:pt x="285" y="79"/>
                    </a:lnTo>
                    <a:lnTo>
                      <a:pt x="280" y="72"/>
                    </a:lnTo>
                    <a:lnTo>
                      <a:pt x="277" y="65"/>
                    </a:lnTo>
                    <a:lnTo>
                      <a:pt x="271" y="56"/>
                    </a:lnTo>
                    <a:lnTo>
                      <a:pt x="268" y="52"/>
                    </a:lnTo>
                    <a:lnTo>
                      <a:pt x="265" y="50"/>
                    </a:lnTo>
                    <a:lnTo>
                      <a:pt x="260" y="47"/>
                    </a:lnTo>
                    <a:lnTo>
                      <a:pt x="254" y="45"/>
                    </a:lnTo>
                    <a:lnTo>
                      <a:pt x="254" y="45"/>
                    </a:lnTo>
                    <a:lnTo>
                      <a:pt x="246" y="42"/>
                    </a:lnTo>
                    <a:lnTo>
                      <a:pt x="239" y="37"/>
                    </a:lnTo>
                    <a:lnTo>
                      <a:pt x="223" y="29"/>
                    </a:lnTo>
                    <a:lnTo>
                      <a:pt x="216" y="25"/>
                    </a:lnTo>
                    <a:lnTo>
                      <a:pt x="210" y="23"/>
                    </a:lnTo>
                    <a:lnTo>
                      <a:pt x="204" y="23"/>
                    </a:lnTo>
                    <a:lnTo>
                      <a:pt x="202" y="23"/>
                    </a:lnTo>
                    <a:lnTo>
                      <a:pt x="200" y="25"/>
                    </a:lnTo>
                    <a:lnTo>
                      <a:pt x="200" y="25"/>
                    </a:lnTo>
                    <a:lnTo>
                      <a:pt x="195" y="29"/>
                    </a:lnTo>
                    <a:lnTo>
                      <a:pt x="189" y="33"/>
                    </a:lnTo>
                    <a:lnTo>
                      <a:pt x="176" y="39"/>
                    </a:lnTo>
                    <a:lnTo>
                      <a:pt x="160" y="45"/>
                    </a:lnTo>
                    <a:lnTo>
                      <a:pt x="160"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7" name="Freeform 236">
                <a:extLst>
                  <a:ext uri="{FF2B5EF4-FFF2-40B4-BE49-F238E27FC236}">
                    <a16:creationId xmlns:a16="http://schemas.microsoft.com/office/drawing/2014/main" id="{98E4BFF0-E12D-4837-83AE-DE04DF081FE2}"/>
                  </a:ext>
                </a:extLst>
              </p:cNvPr>
              <p:cNvSpPr>
                <a:spLocks/>
              </p:cNvSpPr>
              <p:nvPr/>
            </p:nvSpPr>
            <p:spPr bwMode="auto">
              <a:xfrm>
                <a:off x="7065963" y="4076700"/>
                <a:ext cx="109538" cy="19050"/>
              </a:xfrm>
              <a:custGeom>
                <a:avLst/>
                <a:gdLst>
                  <a:gd name="T0" fmla="*/ 85 w 206"/>
                  <a:gd name="T1" fmla="*/ 17 h 36"/>
                  <a:gd name="T2" fmla="*/ 85 w 206"/>
                  <a:gd name="T3" fmla="*/ 17 h 36"/>
                  <a:gd name="T4" fmla="*/ 81 w 206"/>
                  <a:gd name="T5" fmla="*/ 18 h 36"/>
                  <a:gd name="T6" fmla="*/ 77 w 206"/>
                  <a:gd name="T7" fmla="*/ 18 h 36"/>
                  <a:gd name="T8" fmla="*/ 70 w 206"/>
                  <a:gd name="T9" fmla="*/ 18 h 36"/>
                  <a:gd name="T10" fmla="*/ 60 w 206"/>
                  <a:gd name="T11" fmla="*/ 15 h 36"/>
                  <a:gd name="T12" fmla="*/ 45 w 206"/>
                  <a:gd name="T13" fmla="*/ 12 h 36"/>
                  <a:gd name="T14" fmla="*/ 45 w 206"/>
                  <a:gd name="T15" fmla="*/ 12 h 36"/>
                  <a:gd name="T16" fmla="*/ 29 w 206"/>
                  <a:gd name="T17" fmla="*/ 9 h 36"/>
                  <a:gd name="T18" fmla="*/ 15 w 206"/>
                  <a:gd name="T19" fmla="*/ 6 h 36"/>
                  <a:gd name="T20" fmla="*/ 11 w 206"/>
                  <a:gd name="T21" fmla="*/ 7 h 36"/>
                  <a:gd name="T22" fmla="*/ 6 w 206"/>
                  <a:gd name="T23" fmla="*/ 9 h 36"/>
                  <a:gd name="T24" fmla="*/ 3 w 206"/>
                  <a:gd name="T25" fmla="*/ 12 h 36"/>
                  <a:gd name="T26" fmla="*/ 1 w 206"/>
                  <a:gd name="T27" fmla="*/ 17 h 36"/>
                  <a:gd name="T28" fmla="*/ 1 w 206"/>
                  <a:gd name="T29" fmla="*/ 17 h 36"/>
                  <a:gd name="T30" fmla="*/ 0 w 206"/>
                  <a:gd name="T31" fmla="*/ 22 h 36"/>
                  <a:gd name="T32" fmla="*/ 0 w 206"/>
                  <a:gd name="T33" fmla="*/ 26 h 36"/>
                  <a:gd name="T34" fmla="*/ 1 w 206"/>
                  <a:gd name="T35" fmla="*/ 29 h 36"/>
                  <a:gd name="T36" fmla="*/ 3 w 206"/>
                  <a:gd name="T37" fmla="*/ 32 h 36"/>
                  <a:gd name="T38" fmla="*/ 8 w 206"/>
                  <a:gd name="T39" fmla="*/ 34 h 36"/>
                  <a:gd name="T40" fmla="*/ 13 w 206"/>
                  <a:gd name="T41" fmla="*/ 35 h 36"/>
                  <a:gd name="T42" fmla="*/ 28 w 206"/>
                  <a:gd name="T43" fmla="*/ 36 h 36"/>
                  <a:gd name="T44" fmla="*/ 28 w 206"/>
                  <a:gd name="T45" fmla="*/ 36 h 36"/>
                  <a:gd name="T46" fmla="*/ 42 w 206"/>
                  <a:gd name="T47" fmla="*/ 35 h 36"/>
                  <a:gd name="T48" fmla="*/ 53 w 206"/>
                  <a:gd name="T49" fmla="*/ 33 h 36"/>
                  <a:gd name="T50" fmla="*/ 66 w 206"/>
                  <a:gd name="T51" fmla="*/ 32 h 36"/>
                  <a:gd name="T52" fmla="*/ 85 w 206"/>
                  <a:gd name="T53" fmla="*/ 32 h 36"/>
                  <a:gd name="T54" fmla="*/ 85 w 206"/>
                  <a:gd name="T55" fmla="*/ 32 h 36"/>
                  <a:gd name="T56" fmla="*/ 93 w 206"/>
                  <a:gd name="T57" fmla="*/ 30 h 36"/>
                  <a:gd name="T58" fmla="*/ 99 w 206"/>
                  <a:gd name="T59" fmla="*/ 29 h 36"/>
                  <a:gd name="T60" fmla="*/ 103 w 206"/>
                  <a:gd name="T61" fmla="*/ 26 h 36"/>
                  <a:gd name="T62" fmla="*/ 106 w 206"/>
                  <a:gd name="T63" fmla="*/ 23 h 36"/>
                  <a:gd name="T64" fmla="*/ 110 w 206"/>
                  <a:gd name="T65" fmla="*/ 19 h 36"/>
                  <a:gd name="T66" fmla="*/ 115 w 206"/>
                  <a:gd name="T67" fmla="*/ 17 h 36"/>
                  <a:gd name="T68" fmla="*/ 122 w 206"/>
                  <a:gd name="T69" fmla="*/ 16 h 36"/>
                  <a:gd name="T70" fmla="*/ 133 w 206"/>
                  <a:gd name="T71" fmla="*/ 17 h 36"/>
                  <a:gd name="T72" fmla="*/ 133 w 206"/>
                  <a:gd name="T73" fmla="*/ 17 h 36"/>
                  <a:gd name="T74" fmla="*/ 145 w 206"/>
                  <a:gd name="T75" fmla="*/ 18 h 36"/>
                  <a:gd name="T76" fmla="*/ 156 w 206"/>
                  <a:gd name="T77" fmla="*/ 22 h 36"/>
                  <a:gd name="T78" fmla="*/ 172 w 206"/>
                  <a:gd name="T79" fmla="*/ 27 h 36"/>
                  <a:gd name="T80" fmla="*/ 179 w 206"/>
                  <a:gd name="T81" fmla="*/ 28 h 36"/>
                  <a:gd name="T82" fmla="*/ 185 w 206"/>
                  <a:gd name="T83" fmla="*/ 28 h 36"/>
                  <a:gd name="T84" fmla="*/ 190 w 206"/>
                  <a:gd name="T85" fmla="*/ 26 h 36"/>
                  <a:gd name="T86" fmla="*/ 195 w 206"/>
                  <a:gd name="T87" fmla="*/ 22 h 36"/>
                  <a:gd name="T88" fmla="*/ 195 w 206"/>
                  <a:gd name="T89" fmla="*/ 22 h 36"/>
                  <a:gd name="T90" fmla="*/ 202 w 206"/>
                  <a:gd name="T91" fmla="*/ 11 h 36"/>
                  <a:gd name="T92" fmla="*/ 205 w 206"/>
                  <a:gd name="T93" fmla="*/ 7 h 36"/>
                  <a:gd name="T94" fmla="*/ 206 w 206"/>
                  <a:gd name="T95" fmla="*/ 4 h 36"/>
                  <a:gd name="T96" fmla="*/ 205 w 206"/>
                  <a:gd name="T97" fmla="*/ 2 h 36"/>
                  <a:gd name="T98" fmla="*/ 202 w 206"/>
                  <a:gd name="T99" fmla="*/ 1 h 36"/>
                  <a:gd name="T100" fmla="*/ 196 w 206"/>
                  <a:gd name="T101" fmla="*/ 0 h 36"/>
                  <a:gd name="T102" fmla="*/ 188 w 206"/>
                  <a:gd name="T103" fmla="*/ 1 h 36"/>
                  <a:gd name="T104" fmla="*/ 188 w 206"/>
                  <a:gd name="T105" fmla="*/ 1 h 36"/>
                  <a:gd name="T106" fmla="*/ 126 w 206"/>
                  <a:gd name="T107" fmla="*/ 11 h 36"/>
                  <a:gd name="T108" fmla="*/ 85 w 206"/>
                  <a:gd name="T109" fmla="*/ 17 h 36"/>
                  <a:gd name="T110" fmla="*/ 85 w 206"/>
                  <a:gd name="T111" fmla="*/ 17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06" h="36">
                    <a:moveTo>
                      <a:pt x="85" y="17"/>
                    </a:moveTo>
                    <a:lnTo>
                      <a:pt x="85" y="17"/>
                    </a:lnTo>
                    <a:lnTo>
                      <a:pt x="81" y="18"/>
                    </a:lnTo>
                    <a:lnTo>
                      <a:pt x="77" y="18"/>
                    </a:lnTo>
                    <a:lnTo>
                      <a:pt x="70" y="18"/>
                    </a:lnTo>
                    <a:lnTo>
                      <a:pt x="60" y="15"/>
                    </a:lnTo>
                    <a:lnTo>
                      <a:pt x="45" y="12"/>
                    </a:lnTo>
                    <a:lnTo>
                      <a:pt x="45" y="12"/>
                    </a:lnTo>
                    <a:lnTo>
                      <a:pt x="29" y="9"/>
                    </a:lnTo>
                    <a:lnTo>
                      <a:pt x="15" y="6"/>
                    </a:lnTo>
                    <a:lnTo>
                      <a:pt x="11" y="7"/>
                    </a:lnTo>
                    <a:lnTo>
                      <a:pt x="6" y="9"/>
                    </a:lnTo>
                    <a:lnTo>
                      <a:pt x="3" y="12"/>
                    </a:lnTo>
                    <a:lnTo>
                      <a:pt x="1" y="17"/>
                    </a:lnTo>
                    <a:lnTo>
                      <a:pt x="1" y="17"/>
                    </a:lnTo>
                    <a:lnTo>
                      <a:pt x="0" y="22"/>
                    </a:lnTo>
                    <a:lnTo>
                      <a:pt x="0" y="26"/>
                    </a:lnTo>
                    <a:lnTo>
                      <a:pt x="1" y="29"/>
                    </a:lnTo>
                    <a:lnTo>
                      <a:pt x="3" y="32"/>
                    </a:lnTo>
                    <a:lnTo>
                      <a:pt x="8" y="34"/>
                    </a:lnTo>
                    <a:lnTo>
                      <a:pt x="13" y="35"/>
                    </a:lnTo>
                    <a:lnTo>
                      <a:pt x="28" y="36"/>
                    </a:lnTo>
                    <a:lnTo>
                      <a:pt x="28" y="36"/>
                    </a:lnTo>
                    <a:lnTo>
                      <a:pt x="42" y="35"/>
                    </a:lnTo>
                    <a:lnTo>
                      <a:pt x="53" y="33"/>
                    </a:lnTo>
                    <a:lnTo>
                      <a:pt x="66" y="32"/>
                    </a:lnTo>
                    <a:lnTo>
                      <a:pt x="85" y="32"/>
                    </a:lnTo>
                    <a:lnTo>
                      <a:pt x="85" y="32"/>
                    </a:lnTo>
                    <a:lnTo>
                      <a:pt x="93" y="30"/>
                    </a:lnTo>
                    <a:lnTo>
                      <a:pt x="99" y="29"/>
                    </a:lnTo>
                    <a:lnTo>
                      <a:pt x="103" y="26"/>
                    </a:lnTo>
                    <a:lnTo>
                      <a:pt x="106" y="23"/>
                    </a:lnTo>
                    <a:lnTo>
                      <a:pt x="110" y="19"/>
                    </a:lnTo>
                    <a:lnTo>
                      <a:pt x="115" y="17"/>
                    </a:lnTo>
                    <a:lnTo>
                      <a:pt x="122" y="16"/>
                    </a:lnTo>
                    <a:lnTo>
                      <a:pt x="133" y="17"/>
                    </a:lnTo>
                    <a:lnTo>
                      <a:pt x="133" y="17"/>
                    </a:lnTo>
                    <a:lnTo>
                      <a:pt x="145" y="18"/>
                    </a:lnTo>
                    <a:lnTo>
                      <a:pt x="156" y="22"/>
                    </a:lnTo>
                    <a:lnTo>
                      <a:pt x="172" y="27"/>
                    </a:lnTo>
                    <a:lnTo>
                      <a:pt x="179" y="28"/>
                    </a:lnTo>
                    <a:lnTo>
                      <a:pt x="185" y="28"/>
                    </a:lnTo>
                    <a:lnTo>
                      <a:pt x="190" y="26"/>
                    </a:lnTo>
                    <a:lnTo>
                      <a:pt x="195" y="22"/>
                    </a:lnTo>
                    <a:lnTo>
                      <a:pt x="195" y="22"/>
                    </a:lnTo>
                    <a:lnTo>
                      <a:pt x="202" y="11"/>
                    </a:lnTo>
                    <a:lnTo>
                      <a:pt x="205" y="7"/>
                    </a:lnTo>
                    <a:lnTo>
                      <a:pt x="206" y="4"/>
                    </a:lnTo>
                    <a:lnTo>
                      <a:pt x="205" y="2"/>
                    </a:lnTo>
                    <a:lnTo>
                      <a:pt x="202" y="1"/>
                    </a:lnTo>
                    <a:lnTo>
                      <a:pt x="196" y="0"/>
                    </a:lnTo>
                    <a:lnTo>
                      <a:pt x="188" y="1"/>
                    </a:lnTo>
                    <a:lnTo>
                      <a:pt x="188" y="1"/>
                    </a:lnTo>
                    <a:lnTo>
                      <a:pt x="126" y="11"/>
                    </a:lnTo>
                    <a:lnTo>
                      <a:pt x="85" y="17"/>
                    </a:lnTo>
                    <a:lnTo>
                      <a:pt x="85"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8" name="Freeform 237">
                <a:extLst>
                  <a:ext uri="{FF2B5EF4-FFF2-40B4-BE49-F238E27FC236}">
                    <a16:creationId xmlns:a16="http://schemas.microsoft.com/office/drawing/2014/main" id="{BDB448F1-9358-480A-9BC2-9828865CFA34}"/>
                  </a:ext>
                </a:extLst>
              </p:cNvPr>
              <p:cNvSpPr>
                <a:spLocks/>
              </p:cNvSpPr>
              <p:nvPr/>
            </p:nvSpPr>
            <p:spPr bwMode="auto">
              <a:xfrm>
                <a:off x="7048500" y="4105275"/>
                <a:ext cx="28575" cy="28575"/>
              </a:xfrm>
              <a:custGeom>
                <a:avLst/>
                <a:gdLst>
                  <a:gd name="T0" fmla="*/ 49 w 55"/>
                  <a:gd name="T1" fmla="*/ 17 h 55"/>
                  <a:gd name="T2" fmla="*/ 49 w 55"/>
                  <a:gd name="T3" fmla="*/ 17 h 55"/>
                  <a:gd name="T4" fmla="*/ 41 w 55"/>
                  <a:gd name="T5" fmla="*/ 13 h 55"/>
                  <a:gd name="T6" fmla="*/ 32 w 55"/>
                  <a:gd name="T7" fmla="*/ 8 h 55"/>
                  <a:gd name="T8" fmla="*/ 24 w 55"/>
                  <a:gd name="T9" fmla="*/ 4 h 55"/>
                  <a:gd name="T10" fmla="*/ 15 w 55"/>
                  <a:gd name="T11" fmla="*/ 2 h 55"/>
                  <a:gd name="T12" fmla="*/ 8 w 55"/>
                  <a:gd name="T13" fmla="*/ 0 h 55"/>
                  <a:gd name="T14" fmla="*/ 3 w 55"/>
                  <a:gd name="T15" fmla="*/ 2 h 55"/>
                  <a:gd name="T16" fmla="*/ 1 w 55"/>
                  <a:gd name="T17" fmla="*/ 2 h 55"/>
                  <a:gd name="T18" fmla="*/ 0 w 55"/>
                  <a:gd name="T19" fmla="*/ 3 h 55"/>
                  <a:gd name="T20" fmla="*/ 0 w 55"/>
                  <a:gd name="T21" fmla="*/ 5 h 55"/>
                  <a:gd name="T22" fmla="*/ 0 w 55"/>
                  <a:gd name="T23" fmla="*/ 8 h 55"/>
                  <a:gd name="T24" fmla="*/ 0 w 55"/>
                  <a:gd name="T25" fmla="*/ 8 h 55"/>
                  <a:gd name="T26" fmla="*/ 2 w 55"/>
                  <a:gd name="T27" fmla="*/ 13 h 55"/>
                  <a:gd name="T28" fmla="*/ 7 w 55"/>
                  <a:gd name="T29" fmla="*/ 16 h 55"/>
                  <a:gd name="T30" fmla="*/ 11 w 55"/>
                  <a:gd name="T31" fmla="*/ 20 h 55"/>
                  <a:gd name="T32" fmla="*/ 17 w 55"/>
                  <a:gd name="T33" fmla="*/ 22 h 55"/>
                  <a:gd name="T34" fmla="*/ 26 w 55"/>
                  <a:gd name="T35" fmla="*/ 27 h 55"/>
                  <a:gd name="T36" fmla="*/ 30 w 55"/>
                  <a:gd name="T37" fmla="*/ 30 h 55"/>
                  <a:gd name="T38" fmla="*/ 34 w 55"/>
                  <a:gd name="T39" fmla="*/ 33 h 55"/>
                  <a:gd name="T40" fmla="*/ 34 w 55"/>
                  <a:gd name="T41" fmla="*/ 33 h 55"/>
                  <a:gd name="T42" fmla="*/ 35 w 55"/>
                  <a:gd name="T43" fmla="*/ 37 h 55"/>
                  <a:gd name="T44" fmla="*/ 36 w 55"/>
                  <a:gd name="T45" fmla="*/ 42 h 55"/>
                  <a:gd name="T46" fmla="*/ 38 w 55"/>
                  <a:gd name="T47" fmla="*/ 52 h 55"/>
                  <a:gd name="T48" fmla="*/ 40 w 55"/>
                  <a:gd name="T49" fmla="*/ 54 h 55"/>
                  <a:gd name="T50" fmla="*/ 41 w 55"/>
                  <a:gd name="T51" fmla="*/ 55 h 55"/>
                  <a:gd name="T52" fmla="*/ 45 w 55"/>
                  <a:gd name="T53" fmla="*/ 53 h 55"/>
                  <a:gd name="T54" fmla="*/ 49 w 55"/>
                  <a:gd name="T55" fmla="*/ 48 h 55"/>
                  <a:gd name="T56" fmla="*/ 49 w 55"/>
                  <a:gd name="T57" fmla="*/ 48 h 55"/>
                  <a:gd name="T58" fmla="*/ 53 w 55"/>
                  <a:gd name="T59" fmla="*/ 41 h 55"/>
                  <a:gd name="T60" fmla="*/ 55 w 55"/>
                  <a:gd name="T61" fmla="*/ 34 h 55"/>
                  <a:gd name="T62" fmla="*/ 55 w 55"/>
                  <a:gd name="T63" fmla="*/ 30 h 55"/>
                  <a:gd name="T64" fmla="*/ 54 w 55"/>
                  <a:gd name="T65" fmla="*/ 25 h 55"/>
                  <a:gd name="T66" fmla="*/ 53 w 55"/>
                  <a:gd name="T67" fmla="*/ 22 h 55"/>
                  <a:gd name="T68" fmla="*/ 52 w 55"/>
                  <a:gd name="T69" fmla="*/ 20 h 55"/>
                  <a:gd name="T70" fmla="*/ 49 w 55"/>
                  <a:gd name="T71" fmla="*/ 17 h 55"/>
                  <a:gd name="T72" fmla="*/ 49 w 55"/>
                  <a:gd name="T73" fmla="*/ 17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5" h="55">
                    <a:moveTo>
                      <a:pt x="49" y="17"/>
                    </a:moveTo>
                    <a:lnTo>
                      <a:pt x="49" y="17"/>
                    </a:lnTo>
                    <a:lnTo>
                      <a:pt x="41" y="13"/>
                    </a:lnTo>
                    <a:lnTo>
                      <a:pt x="32" y="8"/>
                    </a:lnTo>
                    <a:lnTo>
                      <a:pt x="24" y="4"/>
                    </a:lnTo>
                    <a:lnTo>
                      <a:pt x="15" y="2"/>
                    </a:lnTo>
                    <a:lnTo>
                      <a:pt x="8" y="0"/>
                    </a:lnTo>
                    <a:lnTo>
                      <a:pt x="3" y="2"/>
                    </a:lnTo>
                    <a:lnTo>
                      <a:pt x="1" y="2"/>
                    </a:lnTo>
                    <a:lnTo>
                      <a:pt x="0" y="3"/>
                    </a:lnTo>
                    <a:lnTo>
                      <a:pt x="0" y="5"/>
                    </a:lnTo>
                    <a:lnTo>
                      <a:pt x="0" y="8"/>
                    </a:lnTo>
                    <a:lnTo>
                      <a:pt x="0" y="8"/>
                    </a:lnTo>
                    <a:lnTo>
                      <a:pt x="2" y="13"/>
                    </a:lnTo>
                    <a:lnTo>
                      <a:pt x="7" y="16"/>
                    </a:lnTo>
                    <a:lnTo>
                      <a:pt x="11" y="20"/>
                    </a:lnTo>
                    <a:lnTo>
                      <a:pt x="17" y="22"/>
                    </a:lnTo>
                    <a:lnTo>
                      <a:pt x="26" y="27"/>
                    </a:lnTo>
                    <a:lnTo>
                      <a:pt x="30" y="30"/>
                    </a:lnTo>
                    <a:lnTo>
                      <a:pt x="34" y="33"/>
                    </a:lnTo>
                    <a:lnTo>
                      <a:pt x="34" y="33"/>
                    </a:lnTo>
                    <a:lnTo>
                      <a:pt x="35" y="37"/>
                    </a:lnTo>
                    <a:lnTo>
                      <a:pt x="36" y="42"/>
                    </a:lnTo>
                    <a:lnTo>
                      <a:pt x="38" y="52"/>
                    </a:lnTo>
                    <a:lnTo>
                      <a:pt x="40" y="54"/>
                    </a:lnTo>
                    <a:lnTo>
                      <a:pt x="41" y="55"/>
                    </a:lnTo>
                    <a:lnTo>
                      <a:pt x="45" y="53"/>
                    </a:lnTo>
                    <a:lnTo>
                      <a:pt x="49" y="48"/>
                    </a:lnTo>
                    <a:lnTo>
                      <a:pt x="49" y="48"/>
                    </a:lnTo>
                    <a:lnTo>
                      <a:pt x="53" y="41"/>
                    </a:lnTo>
                    <a:lnTo>
                      <a:pt x="55" y="34"/>
                    </a:lnTo>
                    <a:lnTo>
                      <a:pt x="55" y="30"/>
                    </a:lnTo>
                    <a:lnTo>
                      <a:pt x="54" y="25"/>
                    </a:lnTo>
                    <a:lnTo>
                      <a:pt x="53" y="22"/>
                    </a:lnTo>
                    <a:lnTo>
                      <a:pt x="52" y="20"/>
                    </a:lnTo>
                    <a:lnTo>
                      <a:pt x="49" y="17"/>
                    </a:lnTo>
                    <a:lnTo>
                      <a:pt x="49" y="1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89" name="Freeform 238">
                <a:extLst>
                  <a:ext uri="{FF2B5EF4-FFF2-40B4-BE49-F238E27FC236}">
                    <a16:creationId xmlns:a16="http://schemas.microsoft.com/office/drawing/2014/main" id="{0B7C74C1-E388-465C-A9BA-84164CA82018}"/>
                  </a:ext>
                </a:extLst>
              </p:cNvPr>
              <p:cNvSpPr>
                <a:spLocks/>
              </p:cNvSpPr>
              <p:nvPr/>
            </p:nvSpPr>
            <p:spPr bwMode="auto">
              <a:xfrm>
                <a:off x="6985000" y="4073525"/>
                <a:ext cx="66675" cy="30163"/>
              </a:xfrm>
              <a:custGeom>
                <a:avLst/>
                <a:gdLst>
                  <a:gd name="T0" fmla="*/ 90 w 127"/>
                  <a:gd name="T1" fmla="*/ 27 h 57"/>
                  <a:gd name="T2" fmla="*/ 66 w 127"/>
                  <a:gd name="T3" fmla="*/ 6 h 57"/>
                  <a:gd name="T4" fmla="*/ 63 w 127"/>
                  <a:gd name="T5" fmla="*/ 1 h 57"/>
                  <a:gd name="T6" fmla="*/ 64 w 127"/>
                  <a:gd name="T7" fmla="*/ 0 h 57"/>
                  <a:gd name="T8" fmla="*/ 74 w 127"/>
                  <a:gd name="T9" fmla="*/ 1 h 57"/>
                  <a:gd name="T10" fmla="*/ 88 w 127"/>
                  <a:gd name="T11" fmla="*/ 7 h 57"/>
                  <a:gd name="T12" fmla="*/ 103 w 127"/>
                  <a:gd name="T13" fmla="*/ 11 h 57"/>
                  <a:gd name="T14" fmla="*/ 109 w 127"/>
                  <a:gd name="T15" fmla="*/ 17 h 57"/>
                  <a:gd name="T16" fmla="*/ 117 w 127"/>
                  <a:gd name="T17" fmla="*/ 22 h 57"/>
                  <a:gd name="T18" fmla="*/ 127 w 127"/>
                  <a:gd name="T19" fmla="*/ 24 h 57"/>
                  <a:gd name="T20" fmla="*/ 123 w 127"/>
                  <a:gd name="T21" fmla="*/ 27 h 57"/>
                  <a:gd name="T22" fmla="*/ 111 w 127"/>
                  <a:gd name="T23" fmla="*/ 32 h 57"/>
                  <a:gd name="T24" fmla="*/ 94 w 127"/>
                  <a:gd name="T25" fmla="*/ 37 h 57"/>
                  <a:gd name="T26" fmla="*/ 87 w 127"/>
                  <a:gd name="T27" fmla="*/ 43 h 57"/>
                  <a:gd name="T28" fmla="*/ 81 w 127"/>
                  <a:gd name="T29" fmla="*/ 55 h 57"/>
                  <a:gd name="T30" fmla="*/ 71 w 127"/>
                  <a:gd name="T31" fmla="*/ 57 h 57"/>
                  <a:gd name="T32" fmla="*/ 63 w 127"/>
                  <a:gd name="T33" fmla="*/ 56 h 57"/>
                  <a:gd name="T34" fmla="*/ 35 w 127"/>
                  <a:gd name="T35" fmla="*/ 46 h 57"/>
                  <a:gd name="T36" fmla="*/ 20 w 127"/>
                  <a:gd name="T37" fmla="*/ 41 h 57"/>
                  <a:gd name="T38" fmla="*/ 17 w 127"/>
                  <a:gd name="T39" fmla="*/ 41 h 57"/>
                  <a:gd name="T40" fmla="*/ 5 w 127"/>
                  <a:gd name="T41" fmla="*/ 49 h 57"/>
                  <a:gd name="T42" fmla="*/ 1 w 127"/>
                  <a:gd name="T43" fmla="*/ 50 h 57"/>
                  <a:gd name="T44" fmla="*/ 1 w 127"/>
                  <a:gd name="T45" fmla="*/ 41 h 57"/>
                  <a:gd name="T46" fmla="*/ 3 w 127"/>
                  <a:gd name="T47" fmla="*/ 34 h 57"/>
                  <a:gd name="T48" fmla="*/ 9 w 127"/>
                  <a:gd name="T49" fmla="*/ 20 h 57"/>
                  <a:gd name="T50" fmla="*/ 18 w 127"/>
                  <a:gd name="T51" fmla="*/ 10 h 57"/>
                  <a:gd name="T52" fmla="*/ 24 w 127"/>
                  <a:gd name="T53" fmla="*/ 7 h 57"/>
                  <a:gd name="T54" fmla="*/ 30 w 127"/>
                  <a:gd name="T55" fmla="*/ 11 h 57"/>
                  <a:gd name="T56" fmla="*/ 34 w 127"/>
                  <a:gd name="T57" fmla="*/ 16 h 57"/>
                  <a:gd name="T58" fmla="*/ 41 w 127"/>
                  <a:gd name="T59" fmla="*/ 18 h 57"/>
                  <a:gd name="T60" fmla="*/ 53 w 127"/>
                  <a:gd name="T61" fmla="*/ 18 h 57"/>
                  <a:gd name="T62" fmla="*/ 60 w 127"/>
                  <a:gd name="T63" fmla="*/ 22 h 57"/>
                  <a:gd name="T64" fmla="*/ 64 w 127"/>
                  <a:gd name="T65" fmla="*/ 24 h 57"/>
                  <a:gd name="T66" fmla="*/ 74 w 127"/>
                  <a:gd name="T67" fmla="*/ 27 h 57"/>
                  <a:gd name="T68" fmla="*/ 86 w 127"/>
                  <a:gd name="T69" fmla="*/ 27 h 57"/>
                  <a:gd name="T70" fmla="*/ 90 w 127"/>
                  <a:gd name="T71" fmla="*/ 27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27" h="57">
                    <a:moveTo>
                      <a:pt x="90" y="27"/>
                    </a:moveTo>
                    <a:lnTo>
                      <a:pt x="90" y="27"/>
                    </a:lnTo>
                    <a:lnTo>
                      <a:pt x="77" y="17"/>
                    </a:lnTo>
                    <a:lnTo>
                      <a:pt x="66" y="6"/>
                    </a:lnTo>
                    <a:lnTo>
                      <a:pt x="63" y="3"/>
                    </a:lnTo>
                    <a:lnTo>
                      <a:pt x="63" y="1"/>
                    </a:lnTo>
                    <a:lnTo>
                      <a:pt x="63" y="0"/>
                    </a:lnTo>
                    <a:lnTo>
                      <a:pt x="64" y="0"/>
                    </a:lnTo>
                    <a:lnTo>
                      <a:pt x="66" y="0"/>
                    </a:lnTo>
                    <a:lnTo>
                      <a:pt x="74" y="1"/>
                    </a:lnTo>
                    <a:lnTo>
                      <a:pt x="74" y="1"/>
                    </a:lnTo>
                    <a:lnTo>
                      <a:pt x="88" y="7"/>
                    </a:lnTo>
                    <a:lnTo>
                      <a:pt x="97" y="9"/>
                    </a:lnTo>
                    <a:lnTo>
                      <a:pt x="103" y="11"/>
                    </a:lnTo>
                    <a:lnTo>
                      <a:pt x="109" y="17"/>
                    </a:lnTo>
                    <a:lnTo>
                      <a:pt x="109" y="17"/>
                    </a:lnTo>
                    <a:lnTo>
                      <a:pt x="113" y="20"/>
                    </a:lnTo>
                    <a:lnTo>
                      <a:pt x="117" y="22"/>
                    </a:lnTo>
                    <a:lnTo>
                      <a:pt x="123" y="23"/>
                    </a:lnTo>
                    <a:lnTo>
                      <a:pt x="127" y="24"/>
                    </a:lnTo>
                    <a:lnTo>
                      <a:pt x="123" y="27"/>
                    </a:lnTo>
                    <a:lnTo>
                      <a:pt x="123" y="27"/>
                    </a:lnTo>
                    <a:lnTo>
                      <a:pt x="117" y="29"/>
                    </a:lnTo>
                    <a:lnTo>
                      <a:pt x="111" y="32"/>
                    </a:lnTo>
                    <a:lnTo>
                      <a:pt x="94" y="37"/>
                    </a:lnTo>
                    <a:lnTo>
                      <a:pt x="94" y="37"/>
                    </a:lnTo>
                    <a:lnTo>
                      <a:pt x="90" y="39"/>
                    </a:lnTo>
                    <a:lnTo>
                      <a:pt x="87" y="43"/>
                    </a:lnTo>
                    <a:lnTo>
                      <a:pt x="83" y="51"/>
                    </a:lnTo>
                    <a:lnTo>
                      <a:pt x="81" y="55"/>
                    </a:lnTo>
                    <a:lnTo>
                      <a:pt x="76" y="57"/>
                    </a:lnTo>
                    <a:lnTo>
                      <a:pt x="71" y="57"/>
                    </a:lnTo>
                    <a:lnTo>
                      <a:pt x="63" y="56"/>
                    </a:lnTo>
                    <a:lnTo>
                      <a:pt x="63" y="56"/>
                    </a:lnTo>
                    <a:lnTo>
                      <a:pt x="46" y="51"/>
                    </a:lnTo>
                    <a:lnTo>
                      <a:pt x="35" y="46"/>
                    </a:lnTo>
                    <a:lnTo>
                      <a:pt x="28" y="43"/>
                    </a:lnTo>
                    <a:lnTo>
                      <a:pt x="20" y="41"/>
                    </a:lnTo>
                    <a:lnTo>
                      <a:pt x="20" y="41"/>
                    </a:lnTo>
                    <a:lnTo>
                      <a:pt x="17" y="41"/>
                    </a:lnTo>
                    <a:lnTo>
                      <a:pt x="13" y="44"/>
                    </a:lnTo>
                    <a:lnTo>
                      <a:pt x="5" y="49"/>
                    </a:lnTo>
                    <a:lnTo>
                      <a:pt x="2" y="50"/>
                    </a:lnTo>
                    <a:lnTo>
                      <a:pt x="1" y="50"/>
                    </a:lnTo>
                    <a:lnTo>
                      <a:pt x="0" y="46"/>
                    </a:lnTo>
                    <a:lnTo>
                      <a:pt x="1" y="41"/>
                    </a:lnTo>
                    <a:lnTo>
                      <a:pt x="1" y="41"/>
                    </a:lnTo>
                    <a:lnTo>
                      <a:pt x="3" y="34"/>
                    </a:lnTo>
                    <a:lnTo>
                      <a:pt x="6" y="26"/>
                    </a:lnTo>
                    <a:lnTo>
                      <a:pt x="9" y="20"/>
                    </a:lnTo>
                    <a:lnTo>
                      <a:pt x="14" y="14"/>
                    </a:lnTo>
                    <a:lnTo>
                      <a:pt x="18" y="10"/>
                    </a:lnTo>
                    <a:lnTo>
                      <a:pt x="23" y="7"/>
                    </a:lnTo>
                    <a:lnTo>
                      <a:pt x="24" y="7"/>
                    </a:lnTo>
                    <a:lnTo>
                      <a:pt x="26" y="7"/>
                    </a:lnTo>
                    <a:lnTo>
                      <a:pt x="30" y="11"/>
                    </a:lnTo>
                    <a:lnTo>
                      <a:pt x="30" y="11"/>
                    </a:lnTo>
                    <a:lnTo>
                      <a:pt x="34" y="16"/>
                    </a:lnTo>
                    <a:lnTo>
                      <a:pt x="37" y="18"/>
                    </a:lnTo>
                    <a:lnTo>
                      <a:pt x="41" y="18"/>
                    </a:lnTo>
                    <a:lnTo>
                      <a:pt x="45" y="18"/>
                    </a:lnTo>
                    <a:lnTo>
                      <a:pt x="53" y="18"/>
                    </a:lnTo>
                    <a:lnTo>
                      <a:pt x="57" y="18"/>
                    </a:lnTo>
                    <a:lnTo>
                      <a:pt x="60" y="22"/>
                    </a:lnTo>
                    <a:lnTo>
                      <a:pt x="60" y="22"/>
                    </a:lnTo>
                    <a:lnTo>
                      <a:pt x="64" y="24"/>
                    </a:lnTo>
                    <a:lnTo>
                      <a:pt x="69" y="27"/>
                    </a:lnTo>
                    <a:lnTo>
                      <a:pt x="74" y="27"/>
                    </a:lnTo>
                    <a:lnTo>
                      <a:pt x="79" y="28"/>
                    </a:lnTo>
                    <a:lnTo>
                      <a:pt x="86" y="27"/>
                    </a:lnTo>
                    <a:lnTo>
                      <a:pt x="90" y="27"/>
                    </a:lnTo>
                    <a:lnTo>
                      <a:pt x="90" y="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0" name="Freeform 239">
                <a:extLst>
                  <a:ext uri="{FF2B5EF4-FFF2-40B4-BE49-F238E27FC236}">
                    <a16:creationId xmlns:a16="http://schemas.microsoft.com/office/drawing/2014/main" id="{F41ACB3C-3241-4019-9149-E4E5B8CAF412}"/>
                  </a:ext>
                </a:extLst>
              </p:cNvPr>
              <p:cNvSpPr>
                <a:spLocks/>
              </p:cNvSpPr>
              <p:nvPr/>
            </p:nvSpPr>
            <p:spPr bwMode="auto">
              <a:xfrm>
                <a:off x="6557963" y="3751263"/>
                <a:ext cx="244475" cy="274638"/>
              </a:xfrm>
              <a:custGeom>
                <a:avLst/>
                <a:gdLst>
                  <a:gd name="T0" fmla="*/ 335 w 463"/>
                  <a:gd name="T1" fmla="*/ 268 h 518"/>
                  <a:gd name="T2" fmla="*/ 336 w 463"/>
                  <a:gd name="T3" fmla="*/ 246 h 518"/>
                  <a:gd name="T4" fmla="*/ 333 w 463"/>
                  <a:gd name="T5" fmla="*/ 235 h 518"/>
                  <a:gd name="T6" fmla="*/ 308 w 463"/>
                  <a:gd name="T7" fmla="*/ 218 h 518"/>
                  <a:gd name="T8" fmla="*/ 303 w 463"/>
                  <a:gd name="T9" fmla="*/ 209 h 518"/>
                  <a:gd name="T10" fmla="*/ 275 w 463"/>
                  <a:gd name="T11" fmla="*/ 189 h 518"/>
                  <a:gd name="T12" fmla="*/ 252 w 463"/>
                  <a:gd name="T13" fmla="*/ 169 h 518"/>
                  <a:gd name="T14" fmla="*/ 227 w 463"/>
                  <a:gd name="T15" fmla="*/ 158 h 518"/>
                  <a:gd name="T16" fmla="*/ 207 w 463"/>
                  <a:gd name="T17" fmla="*/ 144 h 518"/>
                  <a:gd name="T18" fmla="*/ 197 w 463"/>
                  <a:gd name="T19" fmla="*/ 114 h 518"/>
                  <a:gd name="T20" fmla="*/ 187 w 463"/>
                  <a:gd name="T21" fmla="*/ 96 h 518"/>
                  <a:gd name="T22" fmla="*/ 167 w 463"/>
                  <a:gd name="T23" fmla="*/ 93 h 518"/>
                  <a:gd name="T24" fmla="*/ 128 w 463"/>
                  <a:gd name="T25" fmla="*/ 76 h 518"/>
                  <a:gd name="T26" fmla="*/ 125 w 463"/>
                  <a:gd name="T27" fmla="*/ 66 h 518"/>
                  <a:gd name="T28" fmla="*/ 120 w 463"/>
                  <a:gd name="T29" fmla="*/ 48 h 518"/>
                  <a:gd name="T30" fmla="*/ 94 w 463"/>
                  <a:gd name="T31" fmla="*/ 25 h 518"/>
                  <a:gd name="T32" fmla="*/ 74 w 463"/>
                  <a:gd name="T33" fmla="*/ 20 h 518"/>
                  <a:gd name="T34" fmla="*/ 36 w 463"/>
                  <a:gd name="T35" fmla="*/ 4 h 518"/>
                  <a:gd name="T36" fmla="*/ 14 w 463"/>
                  <a:gd name="T37" fmla="*/ 0 h 518"/>
                  <a:gd name="T38" fmla="*/ 1 w 463"/>
                  <a:gd name="T39" fmla="*/ 8 h 518"/>
                  <a:gd name="T40" fmla="*/ 3 w 463"/>
                  <a:gd name="T41" fmla="*/ 22 h 518"/>
                  <a:gd name="T42" fmla="*/ 23 w 463"/>
                  <a:gd name="T43" fmla="*/ 60 h 518"/>
                  <a:gd name="T44" fmla="*/ 56 w 463"/>
                  <a:gd name="T45" fmla="*/ 83 h 518"/>
                  <a:gd name="T46" fmla="*/ 83 w 463"/>
                  <a:gd name="T47" fmla="*/ 108 h 518"/>
                  <a:gd name="T48" fmla="*/ 114 w 463"/>
                  <a:gd name="T49" fmla="*/ 148 h 518"/>
                  <a:gd name="T50" fmla="*/ 138 w 463"/>
                  <a:gd name="T51" fmla="*/ 167 h 518"/>
                  <a:gd name="T52" fmla="*/ 148 w 463"/>
                  <a:gd name="T53" fmla="*/ 187 h 518"/>
                  <a:gd name="T54" fmla="*/ 183 w 463"/>
                  <a:gd name="T55" fmla="*/ 252 h 518"/>
                  <a:gd name="T56" fmla="*/ 202 w 463"/>
                  <a:gd name="T57" fmla="*/ 280 h 518"/>
                  <a:gd name="T58" fmla="*/ 217 w 463"/>
                  <a:gd name="T59" fmla="*/ 329 h 518"/>
                  <a:gd name="T60" fmla="*/ 239 w 463"/>
                  <a:gd name="T61" fmla="*/ 379 h 518"/>
                  <a:gd name="T62" fmla="*/ 296 w 463"/>
                  <a:gd name="T63" fmla="*/ 446 h 518"/>
                  <a:gd name="T64" fmla="*/ 326 w 463"/>
                  <a:gd name="T65" fmla="*/ 473 h 518"/>
                  <a:gd name="T66" fmla="*/ 354 w 463"/>
                  <a:gd name="T67" fmla="*/ 503 h 518"/>
                  <a:gd name="T68" fmla="*/ 378 w 463"/>
                  <a:gd name="T69" fmla="*/ 509 h 518"/>
                  <a:gd name="T70" fmla="*/ 409 w 463"/>
                  <a:gd name="T71" fmla="*/ 518 h 518"/>
                  <a:gd name="T72" fmla="*/ 417 w 463"/>
                  <a:gd name="T73" fmla="*/ 507 h 518"/>
                  <a:gd name="T74" fmla="*/ 418 w 463"/>
                  <a:gd name="T75" fmla="*/ 459 h 518"/>
                  <a:gd name="T76" fmla="*/ 429 w 463"/>
                  <a:gd name="T77" fmla="*/ 385 h 518"/>
                  <a:gd name="T78" fmla="*/ 438 w 463"/>
                  <a:gd name="T79" fmla="*/ 394 h 518"/>
                  <a:gd name="T80" fmla="*/ 449 w 463"/>
                  <a:gd name="T81" fmla="*/ 385 h 518"/>
                  <a:gd name="T82" fmla="*/ 463 w 463"/>
                  <a:gd name="T83" fmla="*/ 373 h 518"/>
                  <a:gd name="T84" fmla="*/ 440 w 463"/>
                  <a:gd name="T85" fmla="*/ 340 h 518"/>
                  <a:gd name="T86" fmla="*/ 422 w 463"/>
                  <a:gd name="T87" fmla="*/ 321 h 518"/>
                  <a:gd name="T88" fmla="*/ 405 w 463"/>
                  <a:gd name="T89" fmla="*/ 326 h 518"/>
                  <a:gd name="T90" fmla="*/ 404 w 463"/>
                  <a:gd name="T91" fmla="*/ 336 h 518"/>
                  <a:gd name="T92" fmla="*/ 424 w 463"/>
                  <a:gd name="T93" fmla="*/ 355 h 518"/>
                  <a:gd name="T94" fmla="*/ 414 w 463"/>
                  <a:gd name="T95" fmla="*/ 360 h 518"/>
                  <a:gd name="T96" fmla="*/ 392 w 463"/>
                  <a:gd name="T97" fmla="*/ 368 h 518"/>
                  <a:gd name="T98" fmla="*/ 384 w 463"/>
                  <a:gd name="T99" fmla="*/ 355 h 518"/>
                  <a:gd name="T100" fmla="*/ 384 w 463"/>
                  <a:gd name="T101" fmla="*/ 320 h 518"/>
                  <a:gd name="T102" fmla="*/ 370 w 463"/>
                  <a:gd name="T103" fmla="*/ 306 h 518"/>
                  <a:gd name="T104" fmla="*/ 332 w 463"/>
                  <a:gd name="T105" fmla="*/ 288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63" h="518">
                    <a:moveTo>
                      <a:pt x="330" y="287"/>
                    </a:moveTo>
                    <a:lnTo>
                      <a:pt x="330" y="287"/>
                    </a:lnTo>
                    <a:lnTo>
                      <a:pt x="335" y="271"/>
                    </a:lnTo>
                    <a:lnTo>
                      <a:pt x="335" y="268"/>
                    </a:lnTo>
                    <a:lnTo>
                      <a:pt x="335" y="257"/>
                    </a:lnTo>
                    <a:lnTo>
                      <a:pt x="335" y="257"/>
                    </a:lnTo>
                    <a:lnTo>
                      <a:pt x="336" y="251"/>
                    </a:lnTo>
                    <a:lnTo>
                      <a:pt x="336" y="246"/>
                    </a:lnTo>
                    <a:lnTo>
                      <a:pt x="337" y="243"/>
                    </a:lnTo>
                    <a:lnTo>
                      <a:pt x="337" y="240"/>
                    </a:lnTo>
                    <a:lnTo>
                      <a:pt x="336" y="238"/>
                    </a:lnTo>
                    <a:lnTo>
                      <a:pt x="333" y="235"/>
                    </a:lnTo>
                    <a:lnTo>
                      <a:pt x="320" y="227"/>
                    </a:lnTo>
                    <a:lnTo>
                      <a:pt x="320" y="227"/>
                    </a:lnTo>
                    <a:lnTo>
                      <a:pt x="309" y="220"/>
                    </a:lnTo>
                    <a:lnTo>
                      <a:pt x="308" y="218"/>
                    </a:lnTo>
                    <a:lnTo>
                      <a:pt x="308" y="216"/>
                    </a:lnTo>
                    <a:lnTo>
                      <a:pt x="308" y="215"/>
                    </a:lnTo>
                    <a:lnTo>
                      <a:pt x="307" y="213"/>
                    </a:lnTo>
                    <a:lnTo>
                      <a:pt x="303" y="209"/>
                    </a:lnTo>
                    <a:lnTo>
                      <a:pt x="296" y="203"/>
                    </a:lnTo>
                    <a:lnTo>
                      <a:pt x="296" y="203"/>
                    </a:lnTo>
                    <a:lnTo>
                      <a:pt x="282" y="192"/>
                    </a:lnTo>
                    <a:lnTo>
                      <a:pt x="275" y="189"/>
                    </a:lnTo>
                    <a:lnTo>
                      <a:pt x="269" y="185"/>
                    </a:lnTo>
                    <a:lnTo>
                      <a:pt x="262" y="178"/>
                    </a:lnTo>
                    <a:lnTo>
                      <a:pt x="262" y="178"/>
                    </a:lnTo>
                    <a:lnTo>
                      <a:pt x="252" y="169"/>
                    </a:lnTo>
                    <a:lnTo>
                      <a:pt x="244" y="164"/>
                    </a:lnTo>
                    <a:lnTo>
                      <a:pt x="236" y="162"/>
                    </a:lnTo>
                    <a:lnTo>
                      <a:pt x="227" y="158"/>
                    </a:lnTo>
                    <a:lnTo>
                      <a:pt x="227" y="158"/>
                    </a:lnTo>
                    <a:lnTo>
                      <a:pt x="219" y="156"/>
                    </a:lnTo>
                    <a:lnTo>
                      <a:pt x="217" y="155"/>
                    </a:lnTo>
                    <a:lnTo>
                      <a:pt x="214" y="151"/>
                    </a:lnTo>
                    <a:lnTo>
                      <a:pt x="207" y="144"/>
                    </a:lnTo>
                    <a:lnTo>
                      <a:pt x="207" y="144"/>
                    </a:lnTo>
                    <a:lnTo>
                      <a:pt x="202" y="138"/>
                    </a:lnTo>
                    <a:lnTo>
                      <a:pt x="200" y="130"/>
                    </a:lnTo>
                    <a:lnTo>
                      <a:pt x="197" y="114"/>
                    </a:lnTo>
                    <a:lnTo>
                      <a:pt x="195" y="107"/>
                    </a:lnTo>
                    <a:lnTo>
                      <a:pt x="191" y="101"/>
                    </a:lnTo>
                    <a:lnTo>
                      <a:pt x="189" y="99"/>
                    </a:lnTo>
                    <a:lnTo>
                      <a:pt x="187" y="96"/>
                    </a:lnTo>
                    <a:lnTo>
                      <a:pt x="182" y="95"/>
                    </a:lnTo>
                    <a:lnTo>
                      <a:pt x="178" y="94"/>
                    </a:lnTo>
                    <a:lnTo>
                      <a:pt x="178" y="94"/>
                    </a:lnTo>
                    <a:lnTo>
                      <a:pt x="167" y="93"/>
                    </a:lnTo>
                    <a:lnTo>
                      <a:pt x="157" y="90"/>
                    </a:lnTo>
                    <a:lnTo>
                      <a:pt x="149" y="86"/>
                    </a:lnTo>
                    <a:lnTo>
                      <a:pt x="140" y="83"/>
                    </a:lnTo>
                    <a:lnTo>
                      <a:pt x="128" y="76"/>
                    </a:lnTo>
                    <a:lnTo>
                      <a:pt x="125" y="72"/>
                    </a:lnTo>
                    <a:lnTo>
                      <a:pt x="123" y="69"/>
                    </a:lnTo>
                    <a:lnTo>
                      <a:pt x="123" y="69"/>
                    </a:lnTo>
                    <a:lnTo>
                      <a:pt x="125" y="66"/>
                    </a:lnTo>
                    <a:lnTo>
                      <a:pt x="126" y="61"/>
                    </a:lnTo>
                    <a:lnTo>
                      <a:pt x="126" y="57"/>
                    </a:lnTo>
                    <a:lnTo>
                      <a:pt x="123" y="52"/>
                    </a:lnTo>
                    <a:lnTo>
                      <a:pt x="120" y="48"/>
                    </a:lnTo>
                    <a:lnTo>
                      <a:pt x="114" y="43"/>
                    </a:lnTo>
                    <a:lnTo>
                      <a:pt x="114" y="43"/>
                    </a:lnTo>
                    <a:lnTo>
                      <a:pt x="102" y="32"/>
                    </a:lnTo>
                    <a:lnTo>
                      <a:pt x="94" y="25"/>
                    </a:lnTo>
                    <a:lnTo>
                      <a:pt x="89" y="22"/>
                    </a:lnTo>
                    <a:lnTo>
                      <a:pt x="86" y="21"/>
                    </a:lnTo>
                    <a:lnTo>
                      <a:pt x="74" y="20"/>
                    </a:lnTo>
                    <a:lnTo>
                      <a:pt x="74" y="20"/>
                    </a:lnTo>
                    <a:lnTo>
                      <a:pt x="66" y="20"/>
                    </a:lnTo>
                    <a:lnTo>
                      <a:pt x="60" y="17"/>
                    </a:lnTo>
                    <a:lnTo>
                      <a:pt x="48" y="10"/>
                    </a:lnTo>
                    <a:lnTo>
                      <a:pt x="36" y="4"/>
                    </a:lnTo>
                    <a:lnTo>
                      <a:pt x="30" y="1"/>
                    </a:lnTo>
                    <a:lnTo>
                      <a:pt x="25" y="0"/>
                    </a:lnTo>
                    <a:lnTo>
                      <a:pt x="25" y="0"/>
                    </a:lnTo>
                    <a:lnTo>
                      <a:pt x="14" y="0"/>
                    </a:lnTo>
                    <a:lnTo>
                      <a:pt x="7" y="1"/>
                    </a:lnTo>
                    <a:lnTo>
                      <a:pt x="5" y="3"/>
                    </a:lnTo>
                    <a:lnTo>
                      <a:pt x="2" y="5"/>
                    </a:lnTo>
                    <a:lnTo>
                      <a:pt x="1" y="8"/>
                    </a:lnTo>
                    <a:lnTo>
                      <a:pt x="0" y="10"/>
                    </a:lnTo>
                    <a:lnTo>
                      <a:pt x="0" y="10"/>
                    </a:lnTo>
                    <a:lnTo>
                      <a:pt x="1" y="15"/>
                    </a:lnTo>
                    <a:lnTo>
                      <a:pt x="3" y="22"/>
                    </a:lnTo>
                    <a:lnTo>
                      <a:pt x="6" y="31"/>
                    </a:lnTo>
                    <a:lnTo>
                      <a:pt x="11" y="40"/>
                    </a:lnTo>
                    <a:lnTo>
                      <a:pt x="17" y="50"/>
                    </a:lnTo>
                    <a:lnTo>
                      <a:pt x="23" y="60"/>
                    </a:lnTo>
                    <a:lnTo>
                      <a:pt x="31" y="68"/>
                    </a:lnTo>
                    <a:lnTo>
                      <a:pt x="40" y="74"/>
                    </a:lnTo>
                    <a:lnTo>
                      <a:pt x="40" y="74"/>
                    </a:lnTo>
                    <a:lnTo>
                      <a:pt x="56" y="83"/>
                    </a:lnTo>
                    <a:lnTo>
                      <a:pt x="65" y="90"/>
                    </a:lnTo>
                    <a:lnTo>
                      <a:pt x="74" y="97"/>
                    </a:lnTo>
                    <a:lnTo>
                      <a:pt x="83" y="108"/>
                    </a:lnTo>
                    <a:lnTo>
                      <a:pt x="83" y="108"/>
                    </a:lnTo>
                    <a:lnTo>
                      <a:pt x="99" y="130"/>
                    </a:lnTo>
                    <a:lnTo>
                      <a:pt x="105" y="139"/>
                    </a:lnTo>
                    <a:lnTo>
                      <a:pt x="114" y="148"/>
                    </a:lnTo>
                    <a:lnTo>
                      <a:pt x="114" y="148"/>
                    </a:lnTo>
                    <a:lnTo>
                      <a:pt x="119" y="153"/>
                    </a:lnTo>
                    <a:lnTo>
                      <a:pt x="123" y="157"/>
                    </a:lnTo>
                    <a:lnTo>
                      <a:pt x="133" y="163"/>
                    </a:lnTo>
                    <a:lnTo>
                      <a:pt x="138" y="167"/>
                    </a:lnTo>
                    <a:lnTo>
                      <a:pt x="142" y="172"/>
                    </a:lnTo>
                    <a:lnTo>
                      <a:pt x="145" y="179"/>
                    </a:lnTo>
                    <a:lnTo>
                      <a:pt x="148" y="187"/>
                    </a:lnTo>
                    <a:lnTo>
                      <a:pt x="148" y="187"/>
                    </a:lnTo>
                    <a:lnTo>
                      <a:pt x="154" y="207"/>
                    </a:lnTo>
                    <a:lnTo>
                      <a:pt x="162" y="225"/>
                    </a:lnTo>
                    <a:lnTo>
                      <a:pt x="172" y="240"/>
                    </a:lnTo>
                    <a:lnTo>
                      <a:pt x="183" y="252"/>
                    </a:lnTo>
                    <a:lnTo>
                      <a:pt x="183" y="252"/>
                    </a:lnTo>
                    <a:lnTo>
                      <a:pt x="188" y="258"/>
                    </a:lnTo>
                    <a:lnTo>
                      <a:pt x="193" y="265"/>
                    </a:lnTo>
                    <a:lnTo>
                      <a:pt x="202" y="280"/>
                    </a:lnTo>
                    <a:lnTo>
                      <a:pt x="208" y="295"/>
                    </a:lnTo>
                    <a:lnTo>
                      <a:pt x="212" y="311"/>
                    </a:lnTo>
                    <a:lnTo>
                      <a:pt x="212" y="311"/>
                    </a:lnTo>
                    <a:lnTo>
                      <a:pt x="217" y="329"/>
                    </a:lnTo>
                    <a:lnTo>
                      <a:pt x="221" y="340"/>
                    </a:lnTo>
                    <a:lnTo>
                      <a:pt x="225" y="353"/>
                    </a:lnTo>
                    <a:lnTo>
                      <a:pt x="231" y="366"/>
                    </a:lnTo>
                    <a:lnTo>
                      <a:pt x="239" y="379"/>
                    </a:lnTo>
                    <a:lnTo>
                      <a:pt x="248" y="391"/>
                    </a:lnTo>
                    <a:lnTo>
                      <a:pt x="259" y="405"/>
                    </a:lnTo>
                    <a:lnTo>
                      <a:pt x="259" y="405"/>
                    </a:lnTo>
                    <a:lnTo>
                      <a:pt x="296" y="446"/>
                    </a:lnTo>
                    <a:lnTo>
                      <a:pt x="309" y="459"/>
                    </a:lnTo>
                    <a:lnTo>
                      <a:pt x="320" y="469"/>
                    </a:lnTo>
                    <a:lnTo>
                      <a:pt x="320" y="469"/>
                    </a:lnTo>
                    <a:lnTo>
                      <a:pt x="326" y="473"/>
                    </a:lnTo>
                    <a:lnTo>
                      <a:pt x="331" y="479"/>
                    </a:lnTo>
                    <a:lnTo>
                      <a:pt x="341" y="492"/>
                    </a:lnTo>
                    <a:lnTo>
                      <a:pt x="347" y="498"/>
                    </a:lnTo>
                    <a:lnTo>
                      <a:pt x="354" y="503"/>
                    </a:lnTo>
                    <a:lnTo>
                      <a:pt x="361" y="507"/>
                    </a:lnTo>
                    <a:lnTo>
                      <a:pt x="370" y="508"/>
                    </a:lnTo>
                    <a:lnTo>
                      <a:pt x="370" y="508"/>
                    </a:lnTo>
                    <a:lnTo>
                      <a:pt x="378" y="509"/>
                    </a:lnTo>
                    <a:lnTo>
                      <a:pt x="387" y="512"/>
                    </a:lnTo>
                    <a:lnTo>
                      <a:pt x="395" y="515"/>
                    </a:lnTo>
                    <a:lnTo>
                      <a:pt x="403" y="518"/>
                    </a:lnTo>
                    <a:lnTo>
                      <a:pt x="409" y="518"/>
                    </a:lnTo>
                    <a:lnTo>
                      <a:pt x="411" y="517"/>
                    </a:lnTo>
                    <a:lnTo>
                      <a:pt x="414" y="514"/>
                    </a:lnTo>
                    <a:lnTo>
                      <a:pt x="416" y="512"/>
                    </a:lnTo>
                    <a:lnTo>
                      <a:pt x="417" y="507"/>
                    </a:lnTo>
                    <a:lnTo>
                      <a:pt x="418" y="494"/>
                    </a:lnTo>
                    <a:lnTo>
                      <a:pt x="418" y="494"/>
                    </a:lnTo>
                    <a:lnTo>
                      <a:pt x="420" y="469"/>
                    </a:lnTo>
                    <a:lnTo>
                      <a:pt x="418" y="459"/>
                    </a:lnTo>
                    <a:lnTo>
                      <a:pt x="417" y="452"/>
                    </a:lnTo>
                    <a:lnTo>
                      <a:pt x="418" y="439"/>
                    </a:lnTo>
                    <a:lnTo>
                      <a:pt x="418" y="439"/>
                    </a:lnTo>
                    <a:lnTo>
                      <a:pt x="429" y="385"/>
                    </a:lnTo>
                    <a:lnTo>
                      <a:pt x="429" y="385"/>
                    </a:lnTo>
                    <a:lnTo>
                      <a:pt x="431" y="388"/>
                    </a:lnTo>
                    <a:lnTo>
                      <a:pt x="435" y="393"/>
                    </a:lnTo>
                    <a:lnTo>
                      <a:pt x="438" y="394"/>
                    </a:lnTo>
                    <a:lnTo>
                      <a:pt x="441" y="394"/>
                    </a:lnTo>
                    <a:lnTo>
                      <a:pt x="445" y="390"/>
                    </a:lnTo>
                    <a:lnTo>
                      <a:pt x="449" y="385"/>
                    </a:lnTo>
                    <a:lnTo>
                      <a:pt x="449" y="385"/>
                    </a:lnTo>
                    <a:lnTo>
                      <a:pt x="452" y="379"/>
                    </a:lnTo>
                    <a:lnTo>
                      <a:pt x="456" y="377"/>
                    </a:lnTo>
                    <a:lnTo>
                      <a:pt x="462" y="374"/>
                    </a:lnTo>
                    <a:lnTo>
                      <a:pt x="463" y="373"/>
                    </a:lnTo>
                    <a:lnTo>
                      <a:pt x="462" y="371"/>
                    </a:lnTo>
                    <a:lnTo>
                      <a:pt x="454" y="357"/>
                    </a:lnTo>
                    <a:lnTo>
                      <a:pt x="454" y="357"/>
                    </a:lnTo>
                    <a:lnTo>
                      <a:pt x="440" y="340"/>
                    </a:lnTo>
                    <a:lnTo>
                      <a:pt x="432" y="328"/>
                    </a:lnTo>
                    <a:lnTo>
                      <a:pt x="428" y="323"/>
                    </a:lnTo>
                    <a:lnTo>
                      <a:pt x="424" y="321"/>
                    </a:lnTo>
                    <a:lnTo>
                      <a:pt x="422" y="321"/>
                    </a:lnTo>
                    <a:lnTo>
                      <a:pt x="418" y="321"/>
                    </a:lnTo>
                    <a:lnTo>
                      <a:pt x="418" y="321"/>
                    </a:lnTo>
                    <a:lnTo>
                      <a:pt x="411" y="323"/>
                    </a:lnTo>
                    <a:lnTo>
                      <a:pt x="405" y="326"/>
                    </a:lnTo>
                    <a:lnTo>
                      <a:pt x="403" y="327"/>
                    </a:lnTo>
                    <a:lnTo>
                      <a:pt x="401" y="329"/>
                    </a:lnTo>
                    <a:lnTo>
                      <a:pt x="401" y="332"/>
                    </a:lnTo>
                    <a:lnTo>
                      <a:pt x="404" y="336"/>
                    </a:lnTo>
                    <a:lnTo>
                      <a:pt x="404" y="336"/>
                    </a:lnTo>
                    <a:lnTo>
                      <a:pt x="414" y="344"/>
                    </a:lnTo>
                    <a:lnTo>
                      <a:pt x="422" y="351"/>
                    </a:lnTo>
                    <a:lnTo>
                      <a:pt x="424" y="355"/>
                    </a:lnTo>
                    <a:lnTo>
                      <a:pt x="424" y="357"/>
                    </a:lnTo>
                    <a:lnTo>
                      <a:pt x="421" y="360"/>
                    </a:lnTo>
                    <a:lnTo>
                      <a:pt x="414" y="360"/>
                    </a:lnTo>
                    <a:lnTo>
                      <a:pt x="414" y="360"/>
                    </a:lnTo>
                    <a:lnTo>
                      <a:pt x="406" y="361"/>
                    </a:lnTo>
                    <a:lnTo>
                      <a:pt x="400" y="364"/>
                    </a:lnTo>
                    <a:lnTo>
                      <a:pt x="394" y="367"/>
                    </a:lnTo>
                    <a:lnTo>
                      <a:pt x="392" y="368"/>
                    </a:lnTo>
                    <a:lnTo>
                      <a:pt x="389" y="367"/>
                    </a:lnTo>
                    <a:lnTo>
                      <a:pt x="388" y="362"/>
                    </a:lnTo>
                    <a:lnTo>
                      <a:pt x="384" y="355"/>
                    </a:lnTo>
                    <a:lnTo>
                      <a:pt x="384" y="355"/>
                    </a:lnTo>
                    <a:lnTo>
                      <a:pt x="382" y="347"/>
                    </a:lnTo>
                    <a:lnTo>
                      <a:pt x="382" y="339"/>
                    </a:lnTo>
                    <a:lnTo>
                      <a:pt x="384" y="325"/>
                    </a:lnTo>
                    <a:lnTo>
                      <a:pt x="384" y="320"/>
                    </a:lnTo>
                    <a:lnTo>
                      <a:pt x="383" y="315"/>
                    </a:lnTo>
                    <a:lnTo>
                      <a:pt x="381" y="312"/>
                    </a:lnTo>
                    <a:lnTo>
                      <a:pt x="378" y="310"/>
                    </a:lnTo>
                    <a:lnTo>
                      <a:pt x="370" y="306"/>
                    </a:lnTo>
                    <a:lnTo>
                      <a:pt x="370" y="306"/>
                    </a:lnTo>
                    <a:lnTo>
                      <a:pt x="350" y="299"/>
                    </a:lnTo>
                    <a:lnTo>
                      <a:pt x="338" y="293"/>
                    </a:lnTo>
                    <a:lnTo>
                      <a:pt x="332" y="288"/>
                    </a:lnTo>
                    <a:lnTo>
                      <a:pt x="330" y="287"/>
                    </a:lnTo>
                    <a:lnTo>
                      <a:pt x="330" y="28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1" name="Freeform 240">
                <a:extLst>
                  <a:ext uri="{FF2B5EF4-FFF2-40B4-BE49-F238E27FC236}">
                    <a16:creationId xmlns:a16="http://schemas.microsoft.com/office/drawing/2014/main" id="{69CE073C-2D97-401F-BE40-CA5C77DB8A9C}"/>
                  </a:ext>
                </a:extLst>
              </p:cNvPr>
              <p:cNvSpPr>
                <a:spLocks/>
              </p:cNvSpPr>
              <p:nvPr/>
            </p:nvSpPr>
            <p:spPr bwMode="auto">
              <a:xfrm>
                <a:off x="7305675" y="3890963"/>
                <a:ext cx="393700" cy="250825"/>
              </a:xfrm>
              <a:custGeom>
                <a:avLst/>
                <a:gdLst>
                  <a:gd name="T0" fmla="*/ 131 w 745"/>
                  <a:gd name="T1" fmla="*/ 40 h 473"/>
                  <a:gd name="T2" fmla="*/ 123 w 745"/>
                  <a:gd name="T3" fmla="*/ 29 h 473"/>
                  <a:gd name="T4" fmla="*/ 95 w 745"/>
                  <a:gd name="T5" fmla="*/ 17 h 473"/>
                  <a:gd name="T6" fmla="*/ 60 w 745"/>
                  <a:gd name="T7" fmla="*/ 2 h 473"/>
                  <a:gd name="T8" fmla="*/ 4 w 745"/>
                  <a:gd name="T9" fmla="*/ 35 h 473"/>
                  <a:gd name="T10" fmla="*/ 6 w 745"/>
                  <a:gd name="T11" fmla="*/ 47 h 473"/>
                  <a:gd name="T12" fmla="*/ 37 w 745"/>
                  <a:gd name="T13" fmla="*/ 78 h 473"/>
                  <a:gd name="T14" fmla="*/ 82 w 745"/>
                  <a:gd name="T15" fmla="*/ 85 h 473"/>
                  <a:gd name="T16" fmla="*/ 90 w 745"/>
                  <a:gd name="T17" fmla="*/ 96 h 473"/>
                  <a:gd name="T18" fmla="*/ 62 w 745"/>
                  <a:gd name="T19" fmla="*/ 104 h 473"/>
                  <a:gd name="T20" fmla="*/ 57 w 745"/>
                  <a:gd name="T21" fmla="*/ 118 h 473"/>
                  <a:gd name="T22" fmla="*/ 71 w 745"/>
                  <a:gd name="T23" fmla="*/ 141 h 473"/>
                  <a:gd name="T24" fmla="*/ 76 w 745"/>
                  <a:gd name="T25" fmla="*/ 168 h 473"/>
                  <a:gd name="T26" fmla="*/ 122 w 745"/>
                  <a:gd name="T27" fmla="*/ 171 h 473"/>
                  <a:gd name="T28" fmla="*/ 165 w 745"/>
                  <a:gd name="T29" fmla="*/ 177 h 473"/>
                  <a:gd name="T30" fmla="*/ 214 w 745"/>
                  <a:gd name="T31" fmla="*/ 195 h 473"/>
                  <a:gd name="T32" fmla="*/ 254 w 745"/>
                  <a:gd name="T33" fmla="*/ 222 h 473"/>
                  <a:gd name="T34" fmla="*/ 295 w 745"/>
                  <a:gd name="T35" fmla="*/ 274 h 473"/>
                  <a:gd name="T36" fmla="*/ 311 w 745"/>
                  <a:gd name="T37" fmla="*/ 329 h 473"/>
                  <a:gd name="T38" fmla="*/ 295 w 745"/>
                  <a:gd name="T39" fmla="*/ 315 h 473"/>
                  <a:gd name="T40" fmla="*/ 258 w 745"/>
                  <a:gd name="T41" fmla="*/ 344 h 473"/>
                  <a:gd name="T42" fmla="*/ 253 w 745"/>
                  <a:gd name="T43" fmla="*/ 363 h 473"/>
                  <a:gd name="T44" fmla="*/ 302 w 745"/>
                  <a:gd name="T45" fmla="*/ 351 h 473"/>
                  <a:gd name="T46" fmla="*/ 343 w 745"/>
                  <a:gd name="T47" fmla="*/ 364 h 473"/>
                  <a:gd name="T48" fmla="*/ 408 w 745"/>
                  <a:gd name="T49" fmla="*/ 411 h 473"/>
                  <a:gd name="T50" fmla="*/ 441 w 745"/>
                  <a:gd name="T51" fmla="*/ 407 h 473"/>
                  <a:gd name="T52" fmla="*/ 469 w 745"/>
                  <a:gd name="T53" fmla="*/ 392 h 473"/>
                  <a:gd name="T54" fmla="*/ 504 w 745"/>
                  <a:gd name="T55" fmla="*/ 338 h 473"/>
                  <a:gd name="T56" fmla="*/ 522 w 745"/>
                  <a:gd name="T57" fmla="*/ 327 h 473"/>
                  <a:gd name="T58" fmla="*/ 584 w 745"/>
                  <a:gd name="T59" fmla="*/ 364 h 473"/>
                  <a:gd name="T60" fmla="*/ 612 w 745"/>
                  <a:gd name="T61" fmla="*/ 412 h 473"/>
                  <a:gd name="T62" fmla="*/ 659 w 745"/>
                  <a:gd name="T63" fmla="*/ 446 h 473"/>
                  <a:gd name="T64" fmla="*/ 692 w 745"/>
                  <a:gd name="T65" fmla="*/ 457 h 473"/>
                  <a:gd name="T66" fmla="*/ 726 w 745"/>
                  <a:gd name="T67" fmla="*/ 469 h 473"/>
                  <a:gd name="T68" fmla="*/ 741 w 745"/>
                  <a:gd name="T69" fmla="*/ 448 h 473"/>
                  <a:gd name="T70" fmla="*/ 696 w 745"/>
                  <a:gd name="T71" fmla="*/ 407 h 473"/>
                  <a:gd name="T72" fmla="*/ 662 w 745"/>
                  <a:gd name="T73" fmla="*/ 378 h 473"/>
                  <a:gd name="T74" fmla="*/ 618 w 745"/>
                  <a:gd name="T75" fmla="*/ 307 h 473"/>
                  <a:gd name="T76" fmla="*/ 625 w 745"/>
                  <a:gd name="T77" fmla="*/ 293 h 473"/>
                  <a:gd name="T78" fmla="*/ 641 w 745"/>
                  <a:gd name="T79" fmla="*/ 276 h 473"/>
                  <a:gd name="T80" fmla="*/ 650 w 745"/>
                  <a:gd name="T81" fmla="*/ 259 h 473"/>
                  <a:gd name="T82" fmla="*/ 580 w 745"/>
                  <a:gd name="T83" fmla="*/ 236 h 473"/>
                  <a:gd name="T84" fmla="*/ 582 w 745"/>
                  <a:gd name="T85" fmla="*/ 219 h 473"/>
                  <a:gd name="T86" fmla="*/ 573 w 745"/>
                  <a:gd name="T87" fmla="*/ 205 h 473"/>
                  <a:gd name="T88" fmla="*/ 533 w 745"/>
                  <a:gd name="T89" fmla="*/ 165 h 473"/>
                  <a:gd name="T90" fmla="*/ 475 w 745"/>
                  <a:gd name="T91" fmla="*/ 141 h 473"/>
                  <a:gd name="T92" fmla="*/ 409 w 745"/>
                  <a:gd name="T93" fmla="*/ 114 h 473"/>
                  <a:gd name="T94" fmla="*/ 361 w 745"/>
                  <a:gd name="T95" fmla="*/ 96 h 473"/>
                  <a:gd name="T96" fmla="*/ 296 w 745"/>
                  <a:gd name="T97" fmla="*/ 62 h 473"/>
                  <a:gd name="T98" fmla="*/ 262 w 745"/>
                  <a:gd name="T99" fmla="*/ 62 h 473"/>
                  <a:gd name="T100" fmla="*/ 256 w 745"/>
                  <a:gd name="T101" fmla="*/ 80 h 473"/>
                  <a:gd name="T102" fmla="*/ 224 w 745"/>
                  <a:gd name="T103" fmla="*/ 90 h 473"/>
                  <a:gd name="T104" fmla="*/ 186 w 745"/>
                  <a:gd name="T105" fmla="*/ 129 h 473"/>
                  <a:gd name="T106" fmla="*/ 159 w 745"/>
                  <a:gd name="T107" fmla="*/ 141 h 473"/>
                  <a:gd name="T108" fmla="*/ 135 w 745"/>
                  <a:gd name="T109" fmla="*/ 101 h 473"/>
                  <a:gd name="T110" fmla="*/ 124 w 745"/>
                  <a:gd name="T111" fmla="*/ 67 h 4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45" h="473">
                    <a:moveTo>
                      <a:pt x="124" y="67"/>
                    </a:moveTo>
                    <a:lnTo>
                      <a:pt x="124" y="67"/>
                    </a:lnTo>
                    <a:lnTo>
                      <a:pt x="129" y="57"/>
                    </a:lnTo>
                    <a:lnTo>
                      <a:pt x="133" y="47"/>
                    </a:lnTo>
                    <a:lnTo>
                      <a:pt x="133" y="44"/>
                    </a:lnTo>
                    <a:lnTo>
                      <a:pt x="131" y="40"/>
                    </a:lnTo>
                    <a:lnTo>
                      <a:pt x="129" y="36"/>
                    </a:lnTo>
                    <a:lnTo>
                      <a:pt x="124" y="33"/>
                    </a:lnTo>
                    <a:lnTo>
                      <a:pt x="124" y="33"/>
                    </a:lnTo>
                    <a:lnTo>
                      <a:pt x="122" y="29"/>
                    </a:lnTo>
                    <a:lnTo>
                      <a:pt x="122" y="29"/>
                    </a:lnTo>
                    <a:lnTo>
                      <a:pt x="123" y="29"/>
                    </a:lnTo>
                    <a:lnTo>
                      <a:pt x="130" y="29"/>
                    </a:lnTo>
                    <a:lnTo>
                      <a:pt x="133" y="29"/>
                    </a:lnTo>
                    <a:lnTo>
                      <a:pt x="131" y="29"/>
                    </a:lnTo>
                    <a:lnTo>
                      <a:pt x="110" y="23"/>
                    </a:lnTo>
                    <a:lnTo>
                      <a:pt x="110" y="23"/>
                    </a:lnTo>
                    <a:lnTo>
                      <a:pt x="95" y="17"/>
                    </a:lnTo>
                    <a:lnTo>
                      <a:pt x="84" y="11"/>
                    </a:lnTo>
                    <a:lnTo>
                      <a:pt x="77" y="6"/>
                    </a:lnTo>
                    <a:lnTo>
                      <a:pt x="73" y="2"/>
                    </a:lnTo>
                    <a:lnTo>
                      <a:pt x="69" y="0"/>
                    </a:lnTo>
                    <a:lnTo>
                      <a:pt x="66" y="0"/>
                    </a:lnTo>
                    <a:lnTo>
                      <a:pt x="60" y="2"/>
                    </a:lnTo>
                    <a:lnTo>
                      <a:pt x="51" y="7"/>
                    </a:lnTo>
                    <a:lnTo>
                      <a:pt x="51" y="7"/>
                    </a:lnTo>
                    <a:lnTo>
                      <a:pt x="39" y="14"/>
                    </a:lnTo>
                    <a:lnTo>
                      <a:pt x="28" y="21"/>
                    </a:lnTo>
                    <a:lnTo>
                      <a:pt x="10" y="31"/>
                    </a:lnTo>
                    <a:lnTo>
                      <a:pt x="4" y="35"/>
                    </a:lnTo>
                    <a:lnTo>
                      <a:pt x="2" y="40"/>
                    </a:lnTo>
                    <a:lnTo>
                      <a:pt x="0" y="41"/>
                    </a:lnTo>
                    <a:lnTo>
                      <a:pt x="2" y="44"/>
                    </a:lnTo>
                    <a:lnTo>
                      <a:pt x="4" y="45"/>
                    </a:lnTo>
                    <a:lnTo>
                      <a:pt x="6" y="47"/>
                    </a:lnTo>
                    <a:lnTo>
                      <a:pt x="6" y="47"/>
                    </a:lnTo>
                    <a:lnTo>
                      <a:pt x="12" y="51"/>
                    </a:lnTo>
                    <a:lnTo>
                      <a:pt x="17" y="56"/>
                    </a:lnTo>
                    <a:lnTo>
                      <a:pt x="22" y="64"/>
                    </a:lnTo>
                    <a:lnTo>
                      <a:pt x="26" y="69"/>
                    </a:lnTo>
                    <a:lnTo>
                      <a:pt x="31" y="74"/>
                    </a:lnTo>
                    <a:lnTo>
                      <a:pt x="37" y="78"/>
                    </a:lnTo>
                    <a:lnTo>
                      <a:pt x="46" y="81"/>
                    </a:lnTo>
                    <a:lnTo>
                      <a:pt x="46" y="81"/>
                    </a:lnTo>
                    <a:lnTo>
                      <a:pt x="56" y="84"/>
                    </a:lnTo>
                    <a:lnTo>
                      <a:pt x="65" y="85"/>
                    </a:lnTo>
                    <a:lnTo>
                      <a:pt x="77" y="85"/>
                    </a:lnTo>
                    <a:lnTo>
                      <a:pt x="82" y="85"/>
                    </a:lnTo>
                    <a:lnTo>
                      <a:pt x="85" y="85"/>
                    </a:lnTo>
                    <a:lnTo>
                      <a:pt x="88" y="87"/>
                    </a:lnTo>
                    <a:lnTo>
                      <a:pt x="90" y="91"/>
                    </a:lnTo>
                    <a:lnTo>
                      <a:pt x="90" y="91"/>
                    </a:lnTo>
                    <a:lnTo>
                      <a:pt x="90" y="93"/>
                    </a:lnTo>
                    <a:lnTo>
                      <a:pt x="90" y="96"/>
                    </a:lnTo>
                    <a:lnTo>
                      <a:pt x="89" y="97"/>
                    </a:lnTo>
                    <a:lnTo>
                      <a:pt x="86" y="98"/>
                    </a:lnTo>
                    <a:lnTo>
                      <a:pt x="82" y="101"/>
                    </a:lnTo>
                    <a:lnTo>
                      <a:pt x="76" y="102"/>
                    </a:lnTo>
                    <a:lnTo>
                      <a:pt x="68" y="103"/>
                    </a:lnTo>
                    <a:lnTo>
                      <a:pt x="62" y="104"/>
                    </a:lnTo>
                    <a:lnTo>
                      <a:pt x="57" y="107"/>
                    </a:lnTo>
                    <a:lnTo>
                      <a:pt x="56" y="109"/>
                    </a:lnTo>
                    <a:lnTo>
                      <a:pt x="56" y="112"/>
                    </a:lnTo>
                    <a:lnTo>
                      <a:pt x="56" y="112"/>
                    </a:lnTo>
                    <a:lnTo>
                      <a:pt x="56" y="115"/>
                    </a:lnTo>
                    <a:lnTo>
                      <a:pt x="57" y="118"/>
                    </a:lnTo>
                    <a:lnTo>
                      <a:pt x="61" y="120"/>
                    </a:lnTo>
                    <a:lnTo>
                      <a:pt x="65" y="123"/>
                    </a:lnTo>
                    <a:lnTo>
                      <a:pt x="67" y="126"/>
                    </a:lnTo>
                    <a:lnTo>
                      <a:pt x="69" y="132"/>
                    </a:lnTo>
                    <a:lnTo>
                      <a:pt x="71" y="141"/>
                    </a:lnTo>
                    <a:lnTo>
                      <a:pt x="71" y="141"/>
                    </a:lnTo>
                    <a:lnTo>
                      <a:pt x="71" y="151"/>
                    </a:lnTo>
                    <a:lnTo>
                      <a:pt x="71" y="157"/>
                    </a:lnTo>
                    <a:lnTo>
                      <a:pt x="71" y="163"/>
                    </a:lnTo>
                    <a:lnTo>
                      <a:pt x="71" y="165"/>
                    </a:lnTo>
                    <a:lnTo>
                      <a:pt x="72" y="168"/>
                    </a:lnTo>
                    <a:lnTo>
                      <a:pt x="76" y="168"/>
                    </a:lnTo>
                    <a:lnTo>
                      <a:pt x="90" y="165"/>
                    </a:lnTo>
                    <a:lnTo>
                      <a:pt x="90" y="165"/>
                    </a:lnTo>
                    <a:lnTo>
                      <a:pt x="100" y="165"/>
                    </a:lnTo>
                    <a:lnTo>
                      <a:pt x="108" y="165"/>
                    </a:lnTo>
                    <a:lnTo>
                      <a:pt x="116" y="168"/>
                    </a:lnTo>
                    <a:lnTo>
                      <a:pt x="122" y="171"/>
                    </a:lnTo>
                    <a:lnTo>
                      <a:pt x="134" y="177"/>
                    </a:lnTo>
                    <a:lnTo>
                      <a:pt x="141" y="180"/>
                    </a:lnTo>
                    <a:lnTo>
                      <a:pt x="150" y="180"/>
                    </a:lnTo>
                    <a:lnTo>
                      <a:pt x="150" y="180"/>
                    </a:lnTo>
                    <a:lnTo>
                      <a:pt x="158" y="180"/>
                    </a:lnTo>
                    <a:lnTo>
                      <a:pt x="165" y="177"/>
                    </a:lnTo>
                    <a:lnTo>
                      <a:pt x="171" y="175"/>
                    </a:lnTo>
                    <a:lnTo>
                      <a:pt x="177" y="174"/>
                    </a:lnTo>
                    <a:lnTo>
                      <a:pt x="185" y="174"/>
                    </a:lnTo>
                    <a:lnTo>
                      <a:pt x="193" y="177"/>
                    </a:lnTo>
                    <a:lnTo>
                      <a:pt x="202" y="183"/>
                    </a:lnTo>
                    <a:lnTo>
                      <a:pt x="214" y="195"/>
                    </a:lnTo>
                    <a:lnTo>
                      <a:pt x="214" y="195"/>
                    </a:lnTo>
                    <a:lnTo>
                      <a:pt x="225" y="206"/>
                    </a:lnTo>
                    <a:lnTo>
                      <a:pt x="233" y="214"/>
                    </a:lnTo>
                    <a:lnTo>
                      <a:pt x="242" y="217"/>
                    </a:lnTo>
                    <a:lnTo>
                      <a:pt x="248" y="220"/>
                    </a:lnTo>
                    <a:lnTo>
                      <a:pt x="254" y="222"/>
                    </a:lnTo>
                    <a:lnTo>
                      <a:pt x="261" y="227"/>
                    </a:lnTo>
                    <a:lnTo>
                      <a:pt x="268" y="233"/>
                    </a:lnTo>
                    <a:lnTo>
                      <a:pt x="277" y="244"/>
                    </a:lnTo>
                    <a:lnTo>
                      <a:pt x="277" y="244"/>
                    </a:lnTo>
                    <a:lnTo>
                      <a:pt x="287" y="259"/>
                    </a:lnTo>
                    <a:lnTo>
                      <a:pt x="295" y="274"/>
                    </a:lnTo>
                    <a:lnTo>
                      <a:pt x="302" y="289"/>
                    </a:lnTo>
                    <a:lnTo>
                      <a:pt x="307" y="304"/>
                    </a:lnTo>
                    <a:lnTo>
                      <a:pt x="311" y="316"/>
                    </a:lnTo>
                    <a:lnTo>
                      <a:pt x="312" y="324"/>
                    </a:lnTo>
                    <a:lnTo>
                      <a:pt x="312" y="327"/>
                    </a:lnTo>
                    <a:lnTo>
                      <a:pt x="311" y="329"/>
                    </a:lnTo>
                    <a:lnTo>
                      <a:pt x="310" y="329"/>
                    </a:lnTo>
                    <a:lnTo>
                      <a:pt x="307" y="328"/>
                    </a:lnTo>
                    <a:lnTo>
                      <a:pt x="307" y="328"/>
                    </a:lnTo>
                    <a:lnTo>
                      <a:pt x="302" y="324"/>
                    </a:lnTo>
                    <a:lnTo>
                      <a:pt x="300" y="321"/>
                    </a:lnTo>
                    <a:lnTo>
                      <a:pt x="295" y="315"/>
                    </a:lnTo>
                    <a:lnTo>
                      <a:pt x="294" y="315"/>
                    </a:lnTo>
                    <a:lnTo>
                      <a:pt x="290" y="316"/>
                    </a:lnTo>
                    <a:lnTo>
                      <a:pt x="277" y="328"/>
                    </a:lnTo>
                    <a:lnTo>
                      <a:pt x="277" y="328"/>
                    </a:lnTo>
                    <a:lnTo>
                      <a:pt x="267" y="336"/>
                    </a:lnTo>
                    <a:lnTo>
                      <a:pt x="258" y="344"/>
                    </a:lnTo>
                    <a:lnTo>
                      <a:pt x="241" y="352"/>
                    </a:lnTo>
                    <a:lnTo>
                      <a:pt x="237" y="356"/>
                    </a:lnTo>
                    <a:lnTo>
                      <a:pt x="236" y="357"/>
                    </a:lnTo>
                    <a:lnTo>
                      <a:pt x="237" y="358"/>
                    </a:lnTo>
                    <a:lnTo>
                      <a:pt x="242" y="361"/>
                    </a:lnTo>
                    <a:lnTo>
                      <a:pt x="253" y="363"/>
                    </a:lnTo>
                    <a:lnTo>
                      <a:pt x="253" y="363"/>
                    </a:lnTo>
                    <a:lnTo>
                      <a:pt x="266" y="363"/>
                    </a:lnTo>
                    <a:lnTo>
                      <a:pt x="277" y="361"/>
                    </a:lnTo>
                    <a:lnTo>
                      <a:pt x="287" y="358"/>
                    </a:lnTo>
                    <a:lnTo>
                      <a:pt x="295" y="353"/>
                    </a:lnTo>
                    <a:lnTo>
                      <a:pt x="302" y="351"/>
                    </a:lnTo>
                    <a:lnTo>
                      <a:pt x="310" y="349"/>
                    </a:lnTo>
                    <a:lnTo>
                      <a:pt x="318" y="349"/>
                    </a:lnTo>
                    <a:lnTo>
                      <a:pt x="322" y="351"/>
                    </a:lnTo>
                    <a:lnTo>
                      <a:pt x="327" y="352"/>
                    </a:lnTo>
                    <a:lnTo>
                      <a:pt x="327" y="352"/>
                    </a:lnTo>
                    <a:lnTo>
                      <a:pt x="343" y="364"/>
                    </a:lnTo>
                    <a:lnTo>
                      <a:pt x="356" y="375"/>
                    </a:lnTo>
                    <a:lnTo>
                      <a:pt x="369" y="386"/>
                    </a:lnTo>
                    <a:lnTo>
                      <a:pt x="386" y="397"/>
                    </a:lnTo>
                    <a:lnTo>
                      <a:pt x="386" y="397"/>
                    </a:lnTo>
                    <a:lnTo>
                      <a:pt x="400" y="406"/>
                    </a:lnTo>
                    <a:lnTo>
                      <a:pt x="408" y="411"/>
                    </a:lnTo>
                    <a:lnTo>
                      <a:pt x="413" y="411"/>
                    </a:lnTo>
                    <a:lnTo>
                      <a:pt x="417" y="411"/>
                    </a:lnTo>
                    <a:lnTo>
                      <a:pt x="429" y="407"/>
                    </a:lnTo>
                    <a:lnTo>
                      <a:pt x="429" y="407"/>
                    </a:lnTo>
                    <a:lnTo>
                      <a:pt x="435" y="406"/>
                    </a:lnTo>
                    <a:lnTo>
                      <a:pt x="441" y="407"/>
                    </a:lnTo>
                    <a:lnTo>
                      <a:pt x="451" y="409"/>
                    </a:lnTo>
                    <a:lnTo>
                      <a:pt x="455" y="411"/>
                    </a:lnTo>
                    <a:lnTo>
                      <a:pt x="459" y="408"/>
                    </a:lnTo>
                    <a:lnTo>
                      <a:pt x="464" y="402"/>
                    </a:lnTo>
                    <a:lnTo>
                      <a:pt x="469" y="392"/>
                    </a:lnTo>
                    <a:lnTo>
                      <a:pt x="469" y="392"/>
                    </a:lnTo>
                    <a:lnTo>
                      <a:pt x="480" y="369"/>
                    </a:lnTo>
                    <a:lnTo>
                      <a:pt x="488" y="353"/>
                    </a:lnTo>
                    <a:lnTo>
                      <a:pt x="497" y="344"/>
                    </a:lnTo>
                    <a:lnTo>
                      <a:pt x="500" y="340"/>
                    </a:lnTo>
                    <a:lnTo>
                      <a:pt x="504" y="338"/>
                    </a:lnTo>
                    <a:lnTo>
                      <a:pt x="504" y="338"/>
                    </a:lnTo>
                    <a:lnTo>
                      <a:pt x="506" y="335"/>
                    </a:lnTo>
                    <a:lnTo>
                      <a:pt x="509" y="333"/>
                    </a:lnTo>
                    <a:lnTo>
                      <a:pt x="510" y="329"/>
                    </a:lnTo>
                    <a:lnTo>
                      <a:pt x="512" y="327"/>
                    </a:lnTo>
                    <a:lnTo>
                      <a:pt x="516" y="326"/>
                    </a:lnTo>
                    <a:lnTo>
                      <a:pt x="522" y="327"/>
                    </a:lnTo>
                    <a:lnTo>
                      <a:pt x="531" y="330"/>
                    </a:lnTo>
                    <a:lnTo>
                      <a:pt x="543" y="338"/>
                    </a:lnTo>
                    <a:lnTo>
                      <a:pt x="543" y="338"/>
                    </a:lnTo>
                    <a:lnTo>
                      <a:pt x="578" y="360"/>
                    </a:lnTo>
                    <a:lnTo>
                      <a:pt x="582" y="362"/>
                    </a:lnTo>
                    <a:lnTo>
                      <a:pt x="584" y="364"/>
                    </a:lnTo>
                    <a:lnTo>
                      <a:pt x="588" y="373"/>
                    </a:lnTo>
                    <a:lnTo>
                      <a:pt x="588" y="373"/>
                    </a:lnTo>
                    <a:lnTo>
                      <a:pt x="590" y="381"/>
                    </a:lnTo>
                    <a:lnTo>
                      <a:pt x="593" y="389"/>
                    </a:lnTo>
                    <a:lnTo>
                      <a:pt x="599" y="397"/>
                    </a:lnTo>
                    <a:lnTo>
                      <a:pt x="612" y="412"/>
                    </a:lnTo>
                    <a:lnTo>
                      <a:pt x="612" y="412"/>
                    </a:lnTo>
                    <a:lnTo>
                      <a:pt x="622" y="420"/>
                    </a:lnTo>
                    <a:lnTo>
                      <a:pt x="631" y="429"/>
                    </a:lnTo>
                    <a:lnTo>
                      <a:pt x="641" y="435"/>
                    </a:lnTo>
                    <a:lnTo>
                      <a:pt x="651" y="441"/>
                    </a:lnTo>
                    <a:lnTo>
                      <a:pt x="659" y="446"/>
                    </a:lnTo>
                    <a:lnTo>
                      <a:pt x="668" y="448"/>
                    </a:lnTo>
                    <a:lnTo>
                      <a:pt x="675" y="451"/>
                    </a:lnTo>
                    <a:lnTo>
                      <a:pt x="681" y="452"/>
                    </a:lnTo>
                    <a:lnTo>
                      <a:pt x="681" y="452"/>
                    </a:lnTo>
                    <a:lnTo>
                      <a:pt x="686" y="453"/>
                    </a:lnTo>
                    <a:lnTo>
                      <a:pt x="692" y="457"/>
                    </a:lnTo>
                    <a:lnTo>
                      <a:pt x="702" y="466"/>
                    </a:lnTo>
                    <a:lnTo>
                      <a:pt x="708" y="470"/>
                    </a:lnTo>
                    <a:lnTo>
                      <a:pt x="714" y="473"/>
                    </a:lnTo>
                    <a:lnTo>
                      <a:pt x="718" y="473"/>
                    </a:lnTo>
                    <a:lnTo>
                      <a:pt x="721" y="471"/>
                    </a:lnTo>
                    <a:lnTo>
                      <a:pt x="726" y="469"/>
                    </a:lnTo>
                    <a:lnTo>
                      <a:pt x="731" y="466"/>
                    </a:lnTo>
                    <a:lnTo>
                      <a:pt x="731" y="466"/>
                    </a:lnTo>
                    <a:lnTo>
                      <a:pt x="743" y="456"/>
                    </a:lnTo>
                    <a:lnTo>
                      <a:pt x="745" y="453"/>
                    </a:lnTo>
                    <a:lnTo>
                      <a:pt x="745" y="452"/>
                    </a:lnTo>
                    <a:lnTo>
                      <a:pt x="741" y="448"/>
                    </a:lnTo>
                    <a:lnTo>
                      <a:pt x="736" y="446"/>
                    </a:lnTo>
                    <a:lnTo>
                      <a:pt x="731" y="441"/>
                    </a:lnTo>
                    <a:lnTo>
                      <a:pt x="731" y="441"/>
                    </a:lnTo>
                    <a:lnTo>
                      <a:pt x="724" y="436"/>
                    </a:lnTo>
                    <a:lnTo>
                      <a:pt x="696" y="407"/>
                    </a:lnTo>
                    <a:lnTo>
                      <a:pt x="696" y="407"/>
                    </a:lnTo>
                    <a:lnTo>
                      <a:pt x="682" y="394"/>
                    </a:lnTo>
                    <a:lnTo>
                      <a:pt x="674" y="386"/>
                    </a:lnTo>
                    <a:lnTo>
                      <a:pt x="669" y="383"/>
                    </a:lnTo>
                    <a:lnTo>
                      <a:pt x="665" y="380"/>
                    </a:lnTo>
                    <a:lnTo>
                      <a:pt x="664" y="380"/>
                    </a:lnTo>
                    <a:lnTo>
                      <a:pt x="662" y="378"/>
                    </a:lnTo>
                    <a:lnTo>
                      <a:pt x="652" y="362"/>
                    </a:lnTo>
                    <a:lnTo>
                      <a:pt x="652" y="362"/>
                    </a:lnTo>
                    <a:lnTo>
                      <a:pt x="637" y="339"/>
                    </a:lnTo>
                    <a:lnTo>
                      <a:pt x="625" y="322"/>
                    </a:lnTo>
                    <a:lnTo>
                      <a:pt x="620" y="315"/>
                    </a:lnTo>
                    <a:lnTo>
                      <a:pt x="618" y="307"/>
                    </a:lnTo>
                    <a:lnTo>
                      <a:pt x="617" y="302"/>
                    </a:lnTo>
                    <a:lnTo>
                      <a:pt x="617" y="299"/>
                    </a:lnTo>
                    <a:lnTo>
                      <a:pt x="617" y="299"/>
                    </a:lnTo>
                    <a:lnTo>
                      <a:pt x="619" y="295"/>
                    </a:lnTo>
                    <a:lnTo>
                      <a:pt x="620" y="294"/>
                    </a:lnTo>
                    <a:lnTo>
                      <a:pt x="625" y="293"/>
                    </a:lnTo>
                    <a:lnTo>
                      <a:pt x="626" y="291"/>
                    </a:lnTo>
                    <a:lnTo>
                      <a:pt x="630" y="290"/>
                    </a:lnTo>
                    <a:lnTo>
                      <a:pt x="633" y="287"/>
                    </a:lnTo>
                    <a:lnTo>
                      <a:pt x="636" y="282"/>
                    </a:lnTo>
                    <a:lnTo>
                      <a:pt x="636" y="282"/>
                    </a:lnTo>
                    <a:lnTo>
                      <a:pt x="641" y="276"/>
                    </a:lnTo>
                    <a:lnTo>
                      <a:pt x="647" y="272"/>
                    </a:lnTo>
                    <a:lnTo>
                      <a:pt x="657" y="267"/>
                    </a:lnTo>
                    <a:lnTo>
                      <a:pt x="658" y="265"/>
                    </a:lnTo>
                    <a:lnTo>
                      <a:pt x="658" y="264"/>
                    </a:lnTo>
                    <a:lnTo>
                      <a:pt x="657" y="262"/>
                    </a:lnTo>
                    <a:lnTo>
                      <a:pt x="650" y="259"/>
                    </a:lnTo>
                    <a:lnTo>
                      <a:pt x="636" y="254"/>
                    </a:lnTo>
                    <a:lnTo>
                      <a:pt x="636" y="254"/>
                    </a:lnTo>
                    <a:lnTo>
                      <a:pt x="608" y="247"/>
                    </a:lnTo>
                    <a:lnTo>
                      <a:pt x="590" y="242"/>
                    </a:lnTo>
                    <a:lnTo>
                      <a:pt x="584" y="239"/>
                    </a:lnTo>
                    <a:lnTo>
                      <a:pt x="580" y="236"/>
                    </a:lnTo>
                    <a:lnTo>
                      <a:pt x="578" y="231"/>
                    </a:lnTo>
                    <a:lnTo>
                      <a:pt x="578" y="225"/>
                    </a:lnTo>
                    <a:lnTo>
                      <a:pt x="578" y="225"/>
                    </a:lnTo>
                    <a:lnTo>
                      <a:pt x="579" y="220"/>
                    </a:lnTo>
                    <a:lnTo>
                      <a:pt x="579" y="219"/>
                    </a:lnTo>
                    <a:lnTo>
                      <a:pt x="582" y="219"/>
                    </a:lnTo>
                    <a:lnTo>
                      <a:pt x="584" y="219"/>
                    </a:lnTo>
                    <a:lnTo>
                      <a:pt x="586" y="220"/>
                    </a:lnTo>
                    <a:lnTo>
                      <a:pt x="588" y="221"/>
                    </a:lnTo>
                    <a:lnTo>
                      <a:pt x="586" y="220"/>
                    </a:lnTo>
                    <a:lnTo>
                      <a:pt x="573" y="205"/>
                    </a:lnTo>
                    <a:lnTo>
                      <a:pt x="573" y="205"/>
                    </a:lnTo>
                    <a:lnTo>
                      <a:pt x="565" y="194"/>
                    </a:lnTo>
                    <a:lnTo>
                      <a:pt x="560" y="187"/>
                    </a:lnTo>
                    <a:lnTo>
                      <a:pt x="557" y="180"/>
                    </a:lnTo>
                    <a:lnTo>
                      <a:pt x="555" y="177"/>
                    </a:lnTo>
                    <a:lnTo>
                      <a:pt x="552" y="175"/>
                    </a:lnTo>
                    <a:lnTo>
                      <a:pt x="533" y="165"/>
                    </a:lnTo>
                    <a:lnTo>
                      <a:pt x="533" y="165"/>
                    </a:lnTo>
                    <a:lnTo>
                      <a:pt x="514" y="155"/>
                    </a:lnTo>
                    <a:lnTo>
                      <a:pt x="504" y="153"/>
                    </a:lnTo>
                    <a:lnTo>
                      <a:pt x="494" y="151"/>
                    </a:lnTo>
                    <a:lnTo>
                      <a:pt x="475" y="141"/>
                    </a:lnTo>
                    <a:lnTo>
                      <a:pt x="475" y="141"/>
                    </a:lnTo>
                    <a:lnTo>
                      <a:pt x="452" y="130"/>
                    </a:lnTo>
                    <a:lnTo>
                      <a:pt x="437" y="125"/>
                    </a:lnTo>
                    <a:lnTo>
                      <a:pt x="427" y="121"/>
                    </a:lnTo>
                    <a:lnTo>
                      <a:pt x="415" y="117"/>
                    </a:lnTo>
                    <a:lnTo>
                      <a:pt x="415" y="117"/>
                    </a:lnTo>
                    <a:lnTo>
                      <a:pt x="409" y="114"/>
                    </a:lnTo>
                    <a:lnTo>
                      <a:pt x="404" y="113"/>
                    </a:lnTo>
                    <a:lnTo>
                      <a:pt x="396" y="113"/>
                    </a:lnTo>
                    <a:lnTo>
                      <a:pt x="391" y="113"/>
                    </a:lnTo>
                    <a:lnTo>
                      <a:pt x="384" y="110"/>
                    </a:lnTo>
                    <a:lnTo>
                      <a:pt x="374" y="104"/>
                    </a:lnTo>
                    <a:lnTo>
                      <a:pt x="361" y="96"/>
                    </a:lnTo>
                    <a:lnTo>
                      <a:pt x="361" y="96"/>
                    </a:lnTo>
                    <a:lnTo>
                      <a:pt x="336" y="80"/>
                    </a:lnTo>
                    <a:lnTo>
                      <a:pt x="323" y="70"/>
                    </a:lnTo>
                    <a:lnTo>
                      <a:pt x="311" y="65"/>
                    </a:lnTo>
                    <a:lnTo>
                      <a:pt x="296" y="62"/>
                    </a:lnTo>
                    <a:lnTo>
                      <a:pt x="296" y="62"/>
                    </a:lnTo>
                    <a:lnTo>
                      <a:pt x="289" y="59"/>
                    </a:lnTo>
                    <a:lnTo>
                      <a:pt x="283" y="58"/>
                    </a:lnTo>
                    <a:lnTo>
                      <a:pt x="276" y="55"/>
                    </a:lnTo>
                    <a:lnTo>
                      <a:pt x="273" y="55"/>
                    </a:lnTo>
                    <a:lnTo>
                      <a:pt x="271" y="55"/>
                    </a:lnTo>
                    <a:lnTo>
                      <a:pt x="262" y="62"/>
                    </a:lnTo>
                    <a:lnTo>
                      <a:pt x="262" y="62"/>
                    </a:lnTo>
                    <a:lnTo>
                      <a:pt x="259" y="67"/>
                    </a:lnTo>
                    <a:lnTo>
                      <a:pt x="256" y="72"/>
                    </a:lnTo>
                    <a:lnTo>
                      <a:pt x="256" y="75"/>
                    </a:lnTo>
                    <a:lnTo>
                      <a:pt x="256" y="78"/>
                    </a:lnTo>
                    <a:lnTo>
                      <a:pt x="256" y="80"/>
                    </a:lnTo>
                    <a:lnTo>
                      <a:pt x="254" y="83"/>
                    </a:lnTo>
                    <a:lnTo>
                      <a:pt x="250" y="85"/>
                    </a:lnTo>
                    <a:lnTo>
                      <a:pt x="243" y="86"/>
                    </a:lnTo>
                    <a:lnTo>
                      <a:pt x="243" y="86"/>
                    </a:lnTo>
                    <a:lnTo>
                      <a:pt x="228" y="89"/>
                    </a:lnTo>
                    <a:lnTo>
                      <a:pt x="224" y="90"/>
                    </a:lnTo>
                    <a:lnTo>
                      <a:pt x="219" y="91"/>
                    </a:lnTo>
                    <a:lnTo>
                      <a:pt x="215" y="93"/>
                    </a:lnTo>
                    <a:lnTo>
                      <a:pt x="210" y="97"/>
                    </a:lnTo>
                    <a:lnTo>
                      <a:pt x="198" y="112"/>
                    </a:lnTo>
                    <a:lnTo>
                      <a:pt x="198" y="112"/>
                    </a:lnTo>
                    <a:lnTo>
                      <a:pt x="186" y="129"/>
                    </a:lnTo>
                    <a:lnTo>
                      <a:pt x="175" y="141"/>
                    </a:lnTo>
                    <a:lnTo>
                      <a:pt x="170" y="144"/>
                    </a:lnTo>
                    <a:lnTo>
                      <a:pt x="167" y="146"/>
                    </a:lnTo>
                    <a:lnTo>
                      <a:pt x="163" y="144"/>
                    </a:lnTo>
                    <a:lnTo>
                      <a:pt x="159" y="141"/>
                    </a:lnTo>
                    <a:lnTo>
                      <a:pt x="159" y="141"/>
                    </a:lnTo>
                    <a:lnTo>
                      <a:pt x="154" y="131"/>
                    </a:lnTo>
                    <a:lnTo>
                      <a:pt x="151" y="124"/>
                    </a:lnTo>
                    <a:lnTo>
                      <a:pt x="147" y="115"/>
                    </a:lnTo>
                    <a:lnTo>
                      <a:pt x="140" y="107"/>
                    </a:lnTo>
                    <a:lnTo>
                      <a:pt x="140" y="107"/>
                    </a:lnTo>
                    <a:lnTo>
                      <a:pt x="135" y="101"/>
                    </a:lnTo>
                    <a:lnTo>
                      <a:pt x="131" y="93"/>
                    </a:lnTo>
                    <a:lnTo>
                      <a:pt x="128" y="87"/>
                    </a:lnTo>
                    <a:lnTo>
                      <a:pt x="126" y="81"/>
                    </a:lnTo>
                    <a:lnTo>
                      <a:pt x="125" y="70"/>
                    </a:lnTo>
                    <a:lnTo>
                      <a:pt x="124" y="67"/>
                    </a:lnTo>
                    <a:lnTo>
                      <a:pt x="124" y="6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2" name="Freeform 241">
                <a:extLst>
                  <a:ext uri="{FF2B5EF4-FFF2-40B4-BE49-F238E27FC236}">
                    <a16:creationId xmlns:a16="http://schemas.microsoft.com/office/drawing/2014/main" id="{73B4B08C-3561-4B25-817E-B318C24EC3A5}"/>
                  </a:ext>
                </a:extLst>
              </p:cNvPr>
              <p:cNvSpPr>
                <a:spLocks/>
              </p:cNvSpPr>
              <p:nvPr/>
            </p:nvSpPr>
            <p:spPr bwMode="auto">
              <a:xfrm>
                <a:off x="7662863" y="3986213"/>
                <a:ext cx="92075" cy="46038"/>
              </a:xfrm>
              <a:custGeom>
                <a:avLst/>
                <a:gdLst>
                  <a:gd name="T0" fmla="*/ 124 w 176"/>
                  <a:gd name="T1" fmla="*/ 4 h 86"/>
                  <a:gd name="T2" fmla="*/ 124 w 176"/>
                  <a:gd name="T3" fmla="*/ 4 h 86"/>
                  <a:gd name="T4" fmla="*/ 119 w 176"/>
                  <a:gd name="T5" fmla="*/ 7 h 86"/>
                  <a:gd name="T6" fmla="*/ 118 w 176"/>
                  <a:gd name="T7" fmla="*/ 10 h 86"/>
                  <a:gd name="T8" fmla="*/ 117 w 176"/>
                  <a:gd name="T9" fmla="*/ 16 h 86"/>
                  <a:gd name="T10" fmla="*/ 115 w 176"/>
                  <a:gd name="T11" fmla="*/ 19 h 86"/>
                  <a:gd name="T12" fmla="*/ 113 w 176"/>
                  <a:gd name="T13" fmla="*/ 24 h 86"/>
                  <a:gd name="T14" fmla="*/ 107 w 176"/>
                  <a:gd name="T15" fmla="*/ 29 h 86"/>
                  <a:gd name="T16" fmla="*/ 98 w 176"/>
                  <a:gd name="T17" fmla="*/ 34 h 86"/>
                  <a:gd name="T18" fmla="*/ 98 w 176"/>
                  <a:gd name="T19" fmla="*/ 34 h 86"/>
                  <a:gd name="T20" fmla="*/ 83 w 176"/>
                  <a:gd name="T21" fmla="*/ 42 h 86"/>
                  <a:gd name="T22" fmla="*/ 72 w 176"/>
                  <a:gd name="T23" fmla="*/ 49 h 86"/>
                  <a:gd name="T24" fmla="*/ 67 w 176"/>
                  <a:gd name="T25" fmla="*/ 51 h 86"/>
                  <a:gd name="T26" fmla="*/ 62 w 176"/>
                  <a:gd name="T27" fmla="*/ 52 h 86"/>
                  <a:gd name="T28" fmla="*/ 45 w 176"/>
                  <a:gd name="T29" fmla="*/ 53 h 86"/>
                  <a:gd name="T30" fmla="*/ 45 w 176"/>
                  <a:gd name="T31" fmla="*/ 53 h 86"/>
                  <a:gd name="T32" fmla="*/ 34 w 176"/>
                  <a:gd name="T33" fmla="*/ 55 h 86"/>
                  <a:gd name="T34" fmla="*/ 23 w 176"/>
                  <a:gd name="T35" fmla="*/ 56 h 86"/>
                  <a:gd name="T36" fmla="*/ 12 w 176"/>
                  <a:gd name="T37" fmla="*/ 59 h 86"/>
                  <a:gd name="T38" fmla="*/ 5 w 176"/>
                  <a:gd name="T39" fmla="*/ 63 h 86"/>
                  <a:gd name="T40" fmla="*/ 1 w 176"/>
                  <a:gd name="T41" fmla="*/ 67 h 86"/>
                  <a:gd name="T42" fmla="*/ 0 w 176"/>
                  <a:gd name="T43" fmla="*/ 68 h 86"/>
                  <a:gd name="T44" fmla="*/ 1 w 176"/>
                  <a:gd name="T45" fmla="*/ 69 h 86"/>
                  <a:gd name="T46" fmla="*/ 4 w 176"/>
                  <a:gd name="T47" fmla="*/ 70 h 86"/>
                  <a:gd name="T48" fmla="*/ 7 w 176"/>
                  <a:gd name="T49" fmla="*/ 72 h 86"/>
                  <a:gd name="T50" fmla="*/ 21 w 176"/>
                  <a:gd name="T51" fmla="*/ 73 h 86"/>
                  <a:gd name="T52" fmla="*/ 21 w 176"/>
                  <a:gd name="T53" fmla="*/ 73 h 86"/>
                  <a:gd name="T54" fmla="*/ 35 w 176"/>
                  <a:gd name="T55" fmla="*/ 74 h 86"/>
                  <a:gd name="T56" fmla="*/ 46 w 176"/>
                  <a:gd name="T57" fmla="*/ 78 h 86"/>
                  <a:gd name="T58" fmla="*/ 55 w 176"/>
                  <a:gd name="T59" fmla="*/ 80 h 86"/>
                  <a:gd name="T60" fmla="*/ 62 w 176"/>
                  <a:gd name="T61" fmla="*/ 84 h 86"/>
                  <a:gd name="T62" fmla="*/ 68 w 176"/>
                  <a:gd name="T63" fmla="*/ 85 h 86"/>
                  <a:gd name="T64" fmla="*/ 75 w 176"/>
                  <a:gd name="T65" fmla="*/ 86 h 86"/>
                  <a:gd name="T66" fmla="*/ 84 w 176"/>
                  <a:gd name="T67" fmla="*/ 84 h 86"/>
                  <a:gd name="T68" fmla="*/ 95 w 176"/>
                  <a:gd name="T69" fmla="*/ 78 h 86"/>
                  <a:gd name="T70" fmla="*/ 95 w 176"/>
                  <a:gd name="T71" fmla="*/ 78 h 86"/>
                  <a:gd name="T72" fmla="*/ 107 w 176"/>
                  <a:gd name="T73" fmla="*/ 72 h 86"/>
                  <a:gd name="T74" fmla="*/ 115 w 176"/>
                  <a:gd name="T75" fmla="*/ 69 h 86"/>
                  <a:gd name="T76" fmla="*/ 129 w 176"/>
                  <a:gd name="T77" fmla="*/ 66 h 86"/>
                  <a:gd name="T78" fmla="*/ 135 w 176"/>
                  <a:gd name="T79" fmla="*/ 63 h 86"/>
                  <a:gd name="T80" fmla="*/ 140 w 176"/>
                  <a:gd name="T81" fmla="*/ 61 h 86"/>
                  <a:gd name="T82" fmla="*/ 143 w 176"/>
                  <a:gd name="T83" fmla="*/ 56 h 86"/>
                  <a:gd name="T84" fmla="*/ 149 w 176"/>
                  <a:gd name="T85" fmla="*/ 49 h 86"/>
                  <a:gd name="T86" fmla="*/ 149 w 176"/>
                  <a:gd name="T87" fmla="*/ 49 h 86"/>
                  <a:gd name="T88" fmla="*/ 155 w 176"/>
                  <a:gd name="T89" fmla="*/ 40 h 86"/>
                  <a:gd name="T90" fmla="*/ 161 w 176"/>
                  <a:gd name="T91" fmla="*/ 33 h 86"/>
                  <a:gd name="T92" fmla="*/ 172 w 176"/>
                  <a:gd name="T93" fmla="*/ 21 h 86"/>
                  <a:gd name="T94" fmla="*/ 176 w 176"/>
                  <a:gd name="T95" fmla="*/ 16 h 86"/>
                  <a:gd name="T96" fmla="*/ 176 w 176"/>
                  <a:gd name="T97" fmla="*/ 13 h 86"/>
                  <a:gd name="T98" fmla="*/ 176 w 176"/>
                  <a:gd name="T99" fmla="*/ 11 h 86"/>
                  <a:gd name="T100" fmla="*/ 175 w 176"/>
                  <a:gd name="T101" fmla="*/ 10 h 86"/>
                  <a:gd name="T102" fmla="*/ 172 w 176"/>
                  <a:gd name="T103" fmla="*/ 7 h 86"/>
                  <a:gd name="T104" fmla="*/ 164 w 176"/>
                  <a:gd name="T105" fmla="*/ 4 h 86"/>
                  <a:gd name="T106" fmla="*/ 164 w 176"/>
                  <a:gd name="T107" fmla="*/ 4 h 86"/>
                  <a:gd name="T108" fmla="*/ 153 w 176"/>
                  <a:gd name="T109" fmla="*/ 2 h 86"/>
                  <a:gd name="T110" fmla="*/ 144 w 176"/>
                  <a:gd name="T111" fmla="*/ 1 h 86"/>
                  <a:gd name="T112" fmla="*/ 138 w 176"/>
                  <a:gd name="T113" fmla="*/ 0 h 86"/>
                  <a:gd name="T114" fmla="*/ 132 w 176"/>
                  <a:gd name="T115" fmla="*/ 1 h 86"/>
                  <a:gd name="T116" fmla="*/ 125 w 176"/>
                  <a:gd name="T117" fmla="*/ 2 h 86"/>
                  <a:gd name="T118" fmla="*/ 124 w 176"/>
                  <a:gd name="T119" fmla="*/ 4 h 86"/>
                  <a:gd name="T120" fmla="*/ 124 w 176"/>
                  <a:gd name="T121" fmla="*/ 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6" h="86">
                    <a:moveTo>
                      <a:pt x="124" y="4"/>
                    </a:moveTo>
                    <a:lnTo>
                      <a:pt x="124" y="4"/>
                    </a:lnTo>
                    <a:lnTo>
                      <a:pt x="119" y="7"/>
                    </a:lnTo>
                    <a:lnTo>
                      <a:pt x="118" y="10"/>
                    </a:lnTo>
                    <a:lnTo>
                      <a:pt x="117" y="16"/>
                    </a:lnTo>
                    <a:lnTo>
                      <a:pt x="115" y="19"/>
                    </a:lnTo>
                    <a:lnTo>
                      <a:pt x="113" y="24"/>
                    </a:lnTo>
                    <a:lnTo>
                      <a:pt x="107" y="29"/>
                    </a:lnTo>
                    <a:lnTo>
                      <a:pt x="98" y="34"/>
                    </a:lnTo>
                    <a:lnTo>
                      <a:pt x="98" y="34"/>
                    </a:lnTo>
                    <a:lnTo>
                      <a:pt x="83" y="42"/>
                    </a:lnTo>
                    <a:lnTo>
                      <a:pt x="72" y="49"/>
                    </a:lnTo>
                    <a:lnTo>
                      <a:pt x="67" y="51"/>
                    </a:lnTo>
                    <a:lnTo>
                      <a:pt x="62" y="52"/>
                    </a:lnTo>
                    <a:lnTo>
                      <a:pt x="45" y="53"/>
                    </a:lnTo>
                    <a:lnTo>
                      <a:pt x="45" y="53"/>
                    </a:lnTo>
                    <a:lnTo>
                      <a:pt x="34" y="55"/>
                    </a:lnTo>
                    <a:lnTo>
                      <a:pt x="23" y="56"/>
                    </a:lnTo>
                    <a:lnTo>
                      <a:pt x="12" y="59"/>
                    </a:lnTo>
                    <a:lnTo>
                      <a:pt x="5" y="63"/>
                    </a:lnTo>
                    <a:lnTo>
                      <a:pt x="1" y="67"/>
                    </a:lnTo>
                    <a:lnTo>
                      <a:pt x="0" y="68"/>
                    </a:lnTo>
                    <a:lnTo>
                      <a:pt x="1" y="69"/>
                    </a:lnTo>
                    <a:lnTo>
                      <a:pt x="4" y="70"/>
                    </a:lnTo>
                    <a:lnTo>
                      <a:pt x="7" y="72"/>
                    </a:lnTo>
                    <a:lnTo>
                      <a:pt x="21" y="73"/>
                    </a:lnTo>
                    <a:lnTo>
                      <a:pt x="21" y="73"/>
                    </a:lnTo>
                    <a:lnTo>
                      <a:pt x="35" y="74"/>
                    </a:lnTo>
                    <a:lnTo>
                      <a:pt x="46" y="78"/>
                    </a:lnTo>
                    <a:lnTo>
                      <a:pt x="55" y="80"/>
                    </a:lnTo>
                    <a:lnTo>
                      <a:pt x="62" y="84"/>
                    </a:lnTo>
                    <a:lnTo>
                      <a:pt x="68" y="85"/>
                    </a:lnTo>
                    <a:lnTo>
                      <a:pt x="75" y="86"/>
                    </a:lnTo>
                    <a:lnTo>
                      <a:pt x="84" y="84"/>
                    </a:lnTo>
                    <a:lnTo>
                      <a:pt x="95" y="78"/>
                    </a:lnTo>
                    <a:lnTo>
                      <a:pt x="95" y="78"/>
                    </a:lnTo>
                    <a:lnTo>
                      <a:pt x="107" y="72"/>
                    </a:lnTo>
                    <a:lnTo>
                      <a:pt x="115" y="69"/>
                    </a:lnTo>
                    <a:lnTo>
                      <a:pt x="129" y="66"/>
                    </a:lnTo>
                    <a:lnTo>
                      <a:pt x="135" y="63"/>
                    </a:lnTo>
                    <a:lnTo>
                      <a:pt x="140" y="61"/>
                    </a:lnTo>
                    <a:lnTo>
                      <a:pt x="143" y="56"/>
                    </a:lnTo>
                    <a:lnTo>
                      <a:pt x="149" y="49"/>
                    </a:lnTo>
                    <a:lnTo>
                      <a:pt x="149" y="49"/>
                    </a:lnTo>
                    <a:lnTo>
                      <a:pt x="155" y="40"/>
                    </a:lnTo>
                    <a:lnTo>
                      <a:pt x="161" y="33"/>
                    </a:lnTo>
                    <a:lnTo>
                      <a:pt x="172" y="21"/>
                    </a:lnTo>
                    <a:lnTo>
                      <a:pt x="176" y="16"/>
                    </a:lnTo>
                    <a:lnTo>
                      <a:pt x="176" y="13"/>
                    </a:lnTo>
                    <a:lnTo>
                      <a:pt x="176" y="11"/>
                    </a:lnTo>
                    <a:lnTo>
                      <a:pt x="175" y="10"/>
                    </a:lnTo>
                    <a:lnTo>
                      <a:pt x="172" y="7"/>
                    </a:lnTo>
                    <a:lnTo>
                      <a:pt x="164" y="4"/>
                    </a:lnTo>
                    <a:lnTo>
                      <a:pt x="164" y="4"/>
                    </a:lnTo>
                    <a:lnTo>
                      <a:pt x="153" y="2"/>
                    </a:lnTo>
                    <a:lnTo>
                      <a:pt x="144" y="1"/>
                    </a:lnTo>
                    <a:lnTo>
                      <a:pt x="138" y="0"/>
                    </a:lnTo>
                    <a:lnTo>
                      <a:pt x="132" y="1"/>
                    </a:lnTo>
                    <a:lnTo>
                      <a:pt x="125" y="2"/>
                    </a:lnTo>
                    <a:lnTo>
                      <a:pt x="124" y="4"/>
                    </a:lnTo>
                    <a:lnTo>
                      <a:pt x="124" y="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3" name="Freeform 242">
                <a:extLst>
                  <a:ext uri="{FF2B5EF4-FFF2-40B4-BE49-F238E27FC236}">
                    <a16:creationId xmlns:a16="http://schemas.microsoft.com/office/drawing/2014/main" id="{55042C1B-D101-42FF-87F6-62A3B36377E5}"/>
                  </a:ext>
                </a:extLst>
              </p:cNvPr>
              <p:cNvSpPr>
                <a:spLocks/>
              </p:cNvSpPr>
              <p:nvPr/>
            </p:nvSpPr>
            <p:spPr bwMode="auto">
              <a:xfrm>
                <a:off x="6846888" y="4140200"/>
                <a:ext cx="846138" cy="663575"/>
              </a:xfrm>
              <a:custGeom>
                <a:avLst/>
                <a:gdLst>
                  <a:gd name="T0" fmla="*/ 1013 w 1600"/>
                  <a:gd name="T1" fmla="*/ 211 h 1254"/>
                  <a:gd name="T2" fmla="*/ 1012 w 1600"/>
                  <a:gd name="T3" fmla="*/ 128 h 1254"/>
                  <a:gd name="T4" fmla="*/ 1076 w 1600"/>
                  <a:gd name="T5" fmla="*/ 73 h 1254"/>
                  <a:gd name="T6" fmla="*/ 993 w 1600"/>
                  <a:gd name="T7" fmla="*/ 57 h 1254"/>
                  <a:gd name="T8" fmla="*/ 915 w 1600"/>
                  <a:gd name="T9" fmla="*/ 21 h 1254"/>
                  <a:gd name="T10" fmla="*/ 828 w 1600"/>
                  <a:gd name="T11" fmla="*/ 72 h 1254"/>
                  <a:gd name="T12" fmla="*/ 768 w 1600"/>
                  <a:gd name="T13" fmla="*/ 163 h 1254"/>
                  <a:gd name="T14" fmla="*/ 739 w 1600"/>
                  <a:gd name="T15" fmla="*/ 180 h 1254"/>
                  <a:gd name="T16" fmla="*/ 696 w 1600"/>
                  <a:gd name="T17" fmla="*/ 154 h 1254"/>
                  <a:gd name="T18" fmla="*/ 619 w 1600"/>
                  <a:gd name="T19" fmla="*/ 168 h 1254"/>
                  <a:gd name="T20" fmla="*/ 543 w 1600"/>
                  <a:gd name="T21" fmla="*/ 231 h 1254"/>
                  <a:gd name="T22" fmla="*/ 530 w 1600"/>
                  <a:gd name="T23" fmla="*/ 260 h 1254"/>
                  <a:gd name="T24" fmla="*/ 497 w 1600"/>
                  <a:gd name="T25" fmla="*/ 255 h 1254"/>
                  <a:gd name="T26" fmla="*/ 466 w 1600"/>
                  <a:gd name="T27" fmla="*/ 305 h 1254"/>
                  <a:gd name="T28" fmla="*/ 370 w 1600"/>
                  <a:gd name="T29" fmla="*/ 406 h 1254"/>
                  <a:gd name="T30" fmla="*/ 265 w 1600"/>
                  <a:gd name="T31" fmla="*/ 442 h 1254"/>
                  <a:gd name="T32" fmla="*/ 208 w 1600"/>
                  <a:gd name="T33" fmla="*/ 446 h 1254"/>
                  <a:gd name="T34" fmla="*/ 115 w 1600"/>
                  <a:gd name="T35" fmla="*/ 508 h 1254"/>
                  <a:gd name="T36" fmla="*/ 89 w 1600"/>
                  <a:gd name="T37" fmla="*/ 532 h 1254"/>
                  <a:gd name="T38" fmla="*/ 66 w 1600"/>
                  <a:gd name="T39" fmla="*/ 632 h 1254"/>
                  <a:gd name="T40" fmla="*/ 46 w 1600"/>
                  <a:gd name="T41" fmla="*/ 672 h 1254"/>
                  <a:gd name="T42" fmla="*/ 57 w 1600"/>
                  <a:gd name="T43" fmla="*/ 741 h 1254"/>
                  <a:gd name="T44" fmla="*/ 60 w 1600"/>
                  <a:gd name="T45" fmla="*/ 832 h 1254"/>
                  <a:gd name="T46" fmla="*/ 57 w 1600"/>
                  <a:gd name="T47" fmla="*/ 955 h 1254"/>
                  <a:gd name="T48" fmla="*/ 32 w 1600"/>
                  <a:gd name="T49" fmla="*/ 1013 h 1254"/>
                  <a:gd name="T50" fmla="*/ 24 w 1600"/>
                  <a:gd name="T51" fmla="*/ 1080 h 1254"/>
                  <a:gd name="T52" fmla="*/ 156 w 1600"/>
                  <a:gd name="T53" fmla="*/ 1049 h 1254"/>
                  <a:gd name="T54" fmla="*/ 292 w 1600"/>
                  <a:gd name="T55" fmla="*/ 1022 h 1254"/>
                  <a:gd name="T56" fmla="*/ 395 w 1600"/>
                  <a:gd name="T57" fmla="*/ 970 h 1254"/>
                  <a:gd name="T58" fmla="*/ 563 w 1600"/>
                  <a:gd name="T59" fmla="*/ 934 h 1254"/>
                  <a:gd name="T60" fmla="*/ 701 w 1600"/>
                  <a:gd name="T61" fmla="*/ 948 h 1254"/>
                  <a:gd name="T62" fmla="*/ 751 w 1600"/>
                  <a:gd name="T63" fmla="*/ 1027 h 1254"/>
                  <a:gd name="T64" fmla="*/ 751 w 1600"/>
                  <a:gd name="T65" fmla="*/ 1077 h 1254"/>
                  <a:gd name="T66" fmla="*/ 882 w 1600"/>
                  <a:gd name="T67" fmla="*/ 971 h 1254"/>
                  <a:gd name="T68" fmla="*/ 799 w 1600"/>
                  <a:gd name="T69" fmla="*/ 1098 h 1254"/>
                  <a:gd name="T70" fmla="*/ 854 w 1600"/>
                  <a:gd name="T71" fmla="*/ 1069 h 1254"/>
                  <a:gd name="T72" fmla="*/ 858 w 1600"/>
                  <a:gd name="T73" fmla="*/ 1084 h 1254"/>
                  <a:gd name="T74" fmla="*/ 854 w 1600"/>
                  <a:gd name="T75" fmla="*/ 1170 h 1254"/>
                  <a:gd name="T76" fmla="*/ 915 w 1600"/>
                  <a:gd name="T77" fmla="*/ 1241 h 1254"/>
                  <a:gd name="T78" fmla="*/ 1017 w 1600"/>
                  <a:gd name="T79" fmla="*/ 1215 h 1254"/>
                  <a:gd name="T80" fmla="*/ 1030 w 1600"/>
                  <a:gd name="T81" fmla="*/ 1254 h 1254"/>
                  <a:gd name="T82" fmla="*/ 1184 w 1600"/>
                  <a:gd name="T83" fmla="*/ 1209 h 1254"/>
                  <a:gd name="T84" fmla="*/ 1246 w 1600"/>
                  <a:gd name="T85" fmla="*/ 1143 h 1254"/>
                  <a:gd name="T86" fmla="*/ 1336 w 1600"/>
                  <a:gd name="T87" fmla="*/ 1066 h 1254"/>
                  <a:gd name="T88" fmla="*/ 1460 w 1600"/>
                  <a:gd name="T89" fmla="*/ 934 h 1254"/>
                  <a:gd name="T90" fmla="*/ 1529 w 1600"/>
                  <a:gd name="T91" fmla="*/ 819 h 1254"/>
                  <a:gd name="T92" fmla="*/ 1558 w 1600"/>
                  <a:gd name="T93" fmla="*/ 696 h 1254"/>
                  <a:gd name="T94" fmla="*/ 1568 w 1600"/>
                  <a:gd name="T95" fmla="*/ 628 h 1254"/>
                  <a:gd name="T96" fmla="*/ 1519 w 1600"/>
                  <a:gd name="T97" fmla="*/ 583 h 1254"/>
                  <a:gd name="T98" fmla="*/ 1506 w 1600"/>
                  <a:gd name="T99" fmla="*/ 510 h 1254"/>
                  <a:gd name="T100" fmla="*/ 1468 w 1600"/>
                  <a:gd name="T101" fmla="*/ 450 h 1254"/>
                  <a:gd name="T102" fmla="*/ 1390 w 1600"/>
                  <a:gd name="T103" fmla="*/ 374 h 1254"/>
                  <a:gd name="T104" fmla="*/ 1382 w 1600"/>
                  <a:gd name="T105" fmla="*/ 290 h 1254"/>
                  <a:gd name="T106" fmla="*/ 1362 w 1600"/>
                  <a:gd name="T107" fmla="*/ 170 h 1254"/>
                  <a:gd name="T108" fmla="*/ 1331 w 1600"/>
                  <a:gd name="T109" fmla="*/ 146 h 1254"/>
                  <a:gd name="T110" fmla="*/ 1311 w 1600"/>
                  <a:gd name="T111" fmla="*/ 50 h 1254"/>
                  <a:gd name="T112" fmla="*/ 1269 w 1600"/>
                  <a:gd name="T113" fmla="*/ 12 h 1254"/>
                  <a:gd name="T114" fmla="*/ 1237 w 1600"/>
                  <a:gd name="T115" fmla="*/ 150 h 1254"/>
                  <a:gd name="T116" fmla="*/ 1213 w 1600"/>
                  <a:gd name="T117" fmla="*/ 220 h 1254"/>
                  <a:gd name="T118" fmla="*/ 1184 w 1600"/>
                  <a:gd name="T119" fmla="*/ 303 h 1254"/>
                  <a:gd name="T120" fmla="*/ 1116 w 1600"/>
                  <a:gd name="T121" fmla="*/ 277 h 1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600" h="1254">
                    <a:moveTo>
                      <a:pt x="1070" y="243"/>
                    </a:moveTo>
                    <a:lnTo>
                      <a:pt x="1070" y="243"/>
                    </a:lnTo>
                    <a:lnTo>
                      <a:pt x="1068" y="242"/>
                    </a:lnTo>
                    <a:lnTo>
                      <a:pt x="1065" y="242"/>
                    </a:lnTo>
                    <a:lnTo>
                      <a:pt x="1063" y="243"/>
                    </a:lnTo>
                    <a:lnTo>
                      <a:pt x="1060" y="244"/>
                    </a:lnTo>
                    <a:lnTo>
                      <a:pt x="1058" y="244"/>
                    </a:lnTo>
                    <a:lnTo>
                      <a:pt x="1053" y="242"/>
                    </a:lnTo>
                    <a:lnTo>
                      <a:pt x="1046" y="237"/>
                    </a:lnTo>
                    <a:lnTo>
                      <a:pt x="1036" y="229"/>
                    </a:lnTo>
                    <a:lnTo>
                      <a:pt x="1036" y="229"/>
                    </a:lnTo>
                    <a:lnTo>
                      <a:pt x="1025" y="219"/>
                    </a:lnTo>
                    <a:lnTo>
                      <a:pt x="1013" y="211"/>
                    </a:lnTo>
                    <a:lnTo>
                      <a:pt x="993" y="202"/>
                    </a:lnTo>
                    <a:lnTo>
                      <a:pt x="987" y="197"/>
                    </a:lnTo>
                    <a:lnTo>
                      <a:pt x="985" y="194"/>
                    </a:lnTo>
                    <a:lnTo>
                      <a:pt x="984" y="192"/>
                    </a:lnTo>
                    <a:lnTo>
                      <a:pt x="984" y="190"/>
                    </a:lnTo>
                    <a:lnTo>
                      <a:pt x="985" y="186"/>
                    </a:lnTo>
                    <a:lnTo>
                      <a:pt x="991" y="179"/>
                    </a:lnTo>
                    <a:lnTo>
                      <a:pt x="991" y="179"/>
                    </a:lnTo>
                    <a:lnTo>
                      <a:pt x="1000" y="169"/>
                    </a:lnTo>
                    <a:lnTo>
                      <a:pt x="1004" y="159"/>
                    </a:lnTo>
                    <a:lnTo>
                      <a:pt x="1008" y="151"/>
                    </a:lnTo>
                    <a:lnTo>
                      <a:pt x="1009" y="141"/>
                    </a:lnTo>
                    <a:lnTo>
                      <a:pt x="1012" y="128"/>
                    </a:lnTo>
                    <a:lnTo>
                      <a:pt x="1013" y="123"/>
                    </a:lnTo>
                    <a:lnTo>
                      <a:pt x="1017" y="119"/>
                    </a:lnTo>
                    <a:lnTo>
                      <a:pt x="1017" y="119"/>
                    </a:lnTo>
                    <a:lnTo>
                      <a:pt x="1024" y="116"/>
                    </a:lnTo>
                    <a:lnTo>
                      <a:pt x="1031" y="111"/>
                    </a:lnTo>
                    <a:lnTo>
                      <a:pt x="1041" y="102"/>
                    </a:lnTo>
                    <a:lnTo>
                      <a:pt x="1051" y="90"/>
                    </a:lnTo>
                    <a:lnTo>
                      <a:pt x="1051" y="90"/>
                    </a:lnTo>
                    <a:lnTo>
                      <a:pt x="1057" y="84"/>
                    </a:lnTo>
                    <a:lnTo>
                      <a:pt x="1064" y="80"/>
                    </a:lnTo>
                    <a:lnTo>
                      <a:pt x="1074" y="75"/>
                    </a:lnTo>
                    <a:lnTo>
                      <a:pt x="1076" y="74"/>
                    </a:lnTo>
                    <a:lnTo>
                      <a:pt x="1076" y="73"/>
                    </a:lnTo>
                    <a:lnTo>
                      <a:pt x="1076" y="73"/>
                    </a:lnTo>
                    <a:lnTo>
                      <a:pt x="1071" y="69"/>
                    </a:lnTo>
                    <a:lnTo>
                      <a:pt x="1060" y="66"/>
                    </a:lnTo>
                    <a:lnTo>
                      <a:pt x="1060" y="66"/>
                    </a:lnTo>
                    <a:lnTo>
                      <a:pt x="1051" y="61"/>
                    </a:lnTo>
                    <a:lnTo>
                      <a:pt x="1046" y="57"/>
                    </a:lnTo>
                    <a:lnTo>
                      <a:pt x="1044" y="56"/>
                    </a:lnTo>
                    <a:lnTo>
                      <a:pt x="1044" y="55"/>
                    </a:lnTo>
                    <a:lnTo>
                      <a:pt x="1040" y="55"/>
                    </a:lnTo>
                    <a:lnTo>
                      <a:pt x="1017" y="55"/>
                    </a:lnTo>
                    <a:lnTo>
                      <a:pt x="1017" y="55"/>
                    </a:lnTo>
                    <a:lnTo>
                      <a:pt x="1002" y="56"/>
                    </a:lnTo>
                    <a:lnTo>
                      <a:pt x="993" y="57"/>
                    </a:lnTo>
                    <a:lnTo>
                      <a:pt x="986" y="58"/>
                    </a:lnTo>
                    <a:lnTo>
                      <a:pt x="984" y="58"/>
                    </a:lnTo>
                    <a:lnTo>
                      <a:pt x="978" y="57"/>
                    </a:lnTo>
                    <a:lnTo>
                      <a:pt x="952" y="50"/>
                    </a:lnTo>
                    <a:lnTo>
                      <a:pt x="952" y="50"/>
                    </a:lnTo>
                    <a:lnTo>
                      <a:pt x="943" y="47"/>
                    </a:lnTo>
                    <a:lnTo>
                      <a:pt x="935" y="44"/>
                    </a:lnTo>
                    <a:lnTo>
                      <a:pt x="930" y="40"/>
                    </a:lnTo>
                    <a:lnTo>
                      <a:pt x="926" y="37"/>
                    </a:lnTo>
                    <a:lnTo>
                      <a:pt x="921" y="30"/>
                    </a:lnTo>
                    <a:lnTo>
                      <a:pt x="918" y="24"/>
                    </a:lnTo>
                    <a:lnTo>
                      <a:pt x="916" y="21"/>
                    </a:lnTo>
                    <a:lnTo>
                      <a:pt x="915" y="21"/>
                    </a:lnTo>
                    <a:lnTo>
                      <a:pt x="913" y="21"/>
                    </a:lnTo>
                    <a:lnTo>
                      <a:pt x="909" y="26"/>
                    </a:lnTo>
                    <a:lnTo>
                      <a:pt x="898" y="35"/>
                    </a:lnTo>
                    <a:lnTo>
                      <a:pt x="898" y="35"/>
                    </a:lnTo>
                    <a:lnTo>
                      <a:pt x="888" y="46"/>
                    </a:lnTo>
                    <a:lnTo>
                      <a:pt x="882" y="55"/>
                    </a:lnTo>
                    <a:lnTo>
                      <a:pt x="876" y="64"/>
                    </a:lnTo>
                    <a:lnTo>
                      <a:pt x="873" y="66"/>
                    </a:lnTo>
                    <a:lnTo>
                      <a:pt x="871" y="67"/>
                    </a:lnTo>
                    <a:lnTo>
                      <a:pt x="854" y="71"/>
                    </a:lnTo>
                    <a:lnTo>
                      <a:pt x="854" y="71"/>
                    </a:lnTo>
                    <a:lnTo>
                      <a:pt x="835" y="72"/>
                    </a:lnTo>
                    <a:lnTo>
                      <a:pt x="828" y="72"/>
                    </a:lnTo>
                    <a:lnTo>
                      <a:pt x="824" y="73"/>
                    </a:lnTo>
                    <a:lnTo>
                      <a:pt x="820" y="75"/>
                    </a:lnTo>
                    <a:lnTo>
                      <a:pt x="815" y="79"/>
                    </a:lnTo>
                    <a:lnTo>
                      <a:pt x="804" y="95"/>
                    </a:lnTo>
                    <a:lnTo>
                      <a:pt x="804" y="95"/>
                    </a:lnTo>
                    <a:lnTo>
                      <a:pt x="794" y="109"/>
                    </a:lnTo>
                    <a:lnTo>
                      <a:pt x="792" y="116"/>
                    </a:lnTo>
                    <a:lnTo>
                      <a:pt x="787" y="124"/>
                    </a:lnTo>
                    <a:lnTo>
                      <a:pt x="775" y="145"/>
                    </a:lnTo>
                    <a:lnTo>
                      <a:pt x="775" y="145"/>
                    </a:lnTo>
                    <a:lnTo>
                      <a:pt x="771" y="151"/>
                    </a:lnTo>
                    <a:lnTo>
                      <a:pt x="769" y="158"/>
                    </a:lnTo>
                    <a:lnTo>
                      <a:pt x="768" y="163"/>
                    </a:lnTo>
                    <a:lnTo>
                      <a:pt x="767" y="169"/>
                    </a:lnTo>
                    <a:lnTo>
                      <a:pt x="768" y="177"/>
                    </a:lnTo>
                    <a:lnTo>
                      <a:pt x="771" y="184"/>
                    </a:lnTo>
                    <a:lnTo>
                      <a:pt x="774" y="187"/>
                    </a:lnTo>
                    <a:lnTo>
                      <a:pt x="775" y="190"/>
                    </a:lnTo>
                    <a:lnTo>
                      <a:pt x="773" y="190"/>
                    </a:lnTo>
                    <a:lnTo>
                      <a:pt x="765" y="188"/>
                    </a:lnTo>
                    <a:lnTo>
                      <a:pt x="765" y="188"/>
                    </a:lnTo>
                    <a:lnTo>
                      <a:pt x="757" y="186"/>
                    </a:lnTo>
                    <a:lnTo>
                      <a:pt x="752" y="184"/>
                    </a:lnTo>
                    <a:lnTo>
                      <a:pt x="746" y="180"/>
                    </a:lnTo>
                    <a:lnTo>
                      <a:pt x="744" y="180"/>
                    </a:lnTo>
                    <a:lnTo>
                      <a:pt x="739" y="180"/>
                    </a:lnTo>
                    <a:lnTo>
                      <a:pt x="720" y="184"/>
                    </a:lnTo>
                    <a:lnTo>
                      <a:pt x="720" y="184"/>
                    </a:lnTo>
                    <a:lnTo>
                      <a:pt x="706" y="187"/>
                    </a:lnTo>
                    <a:lnTo>
                      <a:pt x="707" y="186"/>
                    </a:lnTo>
                    <a:lnTo>
                      <a:pt x="710" y="185"/>
                    </a:lnTo>
                    <a:lnTo>
                      <a:pt x="712" y="180"/>
                    </a:lnTo>
                    <a:lnTo>
                      <a:pt x="712" y="179"/>
                    </a:lnTo>
                    <a:lnTo>
                      <a:pt x="711" y="175"/>
                    </a:lnTo>
                    <a:lnTo>
                      <a:pt x="710" y="173"/>
                    </a:lnTo>
                    <a:lnTo>
                      <a:pt x="706" y="169"/>
                    </a:lnTo>
                    <a:lnTo>
                      <a:pt x="706" y="169"/>
                    </a:lnTo>
                    <a:lnTo>
                      <a:pt x="700" y="162"/>
                    </a:lnTo>
                    <a:lnTo>
                      <a:pt x="696" y="154"/>
                    </a:lnTo>
                    <a:lnTo>
                      <a:pt x="694" y="142"/>
                    </a:lnTo>
                    <a:lnTo>
                      <a:pt x="691" y="139"/>
                    </a:lnTo>
                    <a:lnTo>
                      <a:pt x="690" y="139"/>
                    </a:lnTo>
                    <a:lnTo>
                      <a:pt x="688" y="137"/>
                    </a:lnTo>
                    <a:lnTo>
                      <a:pt x="682" y="140"/>
                    </a:lnTo>
                    <a:lnTo>
                      <a:pt x="672" y="145"/>
                    </a:lnTo>
                    <a:lnTo>
                      <a:pt x="672" y="145"/>
                    </a:lnTo>
                    <a:lnTo>
                      <a:pt x="650" y="154"/>
                    </a:lnTo>
                    <a:lnTo>
                      <a:pt x="635" y="160"/>
                    </a:lnTo>
                    <a:lnTo>
                      <a:pt x="626" y="163"/>
                    </a:lnTo>
                    <a:lnTo>
                      <a:pt x="622" y="164"/>
                    </a:lnTo>
                    <a:lnTo>
                      <a:pt x="622" y="164"/>
                    </a:lnTo>
                    <a:lnTo>
                      <a:pt x="619" y="168"/>
                    </a:lnTo>
                    <a:lnTo>
                      <a:pt x="609" y="177"/>
                    </a:lnTo>
                    <a:lnTo>
                      <a:pt x="593" y="190"/>
                    </a:lnTo>
                    <a:lnTo>
                      <a:pt x="583" y="197"/>
                    </a:lnTo>
                    <a:lnTo>
                      <a:pt x="574" y="203"/>
                    </a:lnTo>
                    <a:lnTo>
                      <a:pt x="574" y="203"/>
                    </a:lnTo>
                    <a:lnTo>
                      <a:pt x="563" y="208"/>
                    </a:lnTo>
                    <a:lnTo>
                      <a:pt x="553" y="211"/>
                    </a:lnTo>
                    <a:lnTo>
                      <a:pt x="538" y="215"/>
                    </a:lnTo>
                    <a:lnTo>
                      <a:pt x="535" y="218"/>
                    </a:lnTo>
                    <a:lnTo>
                      <a:pt x="534" y="219"/>
                    </a:lnTo>
                    <a:lnTo>
                      <a:pt x="534" y="220"/>
                    </a:lnTo>
                    <a:lnTo>
                      <a:pt x="536" y="224"/>
                    </a:lnTo>
                    <a:lnTo>
                      <a:pt x="543" y="231"/>
                    </a:lnTo>
                    <a:lnTo>
                      <a:pt x="543" y="231"/>
                    </a:lnTo>
                    <a:lnTo>
                      <a:pt x="557" y="243"/>
                    </a:lnTo>
                    <a:lnTo>
                      <a:pt x="559" y="247"/>
                    </a:lnTo>
                    <a:lnTo>
                      <a:pt x="560" y="250"/>
                    </a:lnTo>
                    <a:lnTo>
                      <a:pt x="559" y="252"/>
                    </a:lnTo>
                    <a:lnTo>
                      <a:pt x="555" y="253"/>
                    </a:lnTo>
                    <a:lnTo>
                      <a:pt x="543" y="253"/>
                    </a:lnTo>
                    <a:lnTo>
                      <a:pt x="543" y="253"/>
                    </a:lnTo>
                    <a:lnTo>
                      <a:pt x="538" y="252"/>
                    </a:lnTo>
                    <a:lnTo>
                      <a:pt x="535" y="252"/>
                    </a:lnTo>
                    <a:lnTo>
                      <a:pt x="534" y="250"/>
                    </a:lnTo>
                    <a:lnTo>
                      <a:pt x="532" y="255"/>
                    </a:lnTo>
                    <a:lnTo>
                      <a:pt x="530" y="260"/>
                    </a:lnTo>
                    <a:lnTo>
                      <a:pt x="524" y="267"/>
                    </a:lnTo>
                    <a:lnTo>
                      <a:pt x="524" y="267"/>
                    </a:lnTo>
                    <a:lnTo>
                      <a:pt x="518" y="273"/>
                    </a:lnTo>
                    <a:lnTo>
                      <a:pt x="515" y="275"/>
                    </a:lnTo>
                    <a:lnTo>
                      <a:pt x="514" y="275"/>
                    </a:lnTo>
                    <a:lnTo>
                      <a:pt x="512" y="273"/>
                    </a:lnTo>
                    <a:lnTo>
                      <a:pt x="510" y="271"/>
                    </a:lnTo>
                    <a:lnTo>
                      <a:pt x="509" y="266"/>
                    </a:lnTo>
                    <a:lnTo>
                      <a:pt x="507" y="260"/>
                    </a:lnTo>
                    <a:lnTo>
                      <a:pt x="504" y="256"/>
                    </a:lnTo>
                    <a:lnTo>
                      <a:pt x="503" y="255"/>
                    </a:lnTo>
                    <a:lnTo>
                      <a:pt x="501" y="255"/>
                    </a:lnTo>
                    <a:lnTo>
                      <a:pt x="497" y="255"/>
                    </a:lnTo>
                    <a:lnTo>
                      <a:pt x="495" y="258"/>
                    </a:lnTo>
                    <a:lnTo>
                      <a:pt x="495" y="258"/>
                    </a:lnTo>
                    <a:lnTo>
                      <a:pt x="487" y="261"/>
                    </a:lnTo>
                    <a:lnTo>
                      <a:pt x="483" y="264"/>
                    </a:lnTo>
                    <a:lnTo>
                      <a:pt x="475" y="264"/>
                    </a:lnTo>
                    <a:lnTo>
                      <a:pt x="473" y="265"/>
                    </a:lnTo>
                    <a:lnTo>
                      <a:pt x="470" y="267"/>
                    </a:lnTo>
                    <a:lnTo>
                      <a:pt x="468" y="273"/>
                    </a:lnTo>
                    <a:lnTo>
                      <a:pt x="464" y="282"/>
                    </a:lnTo>
                    <a:lnTo>
                      <a:pt x="464" y="282"/>
                    </a:lnTo>
                    <a:lnTo>
                      <a:pt x="463" y="292"/>
                    </a:lnTo>
                    <a:lnTo>
                      <a:pt x="463" y="299"/>
                    </a:lnTo>
                    <a:lnTo>
                      <a:pt x="466" y="305"/>
                    </a:lnTo>
                    <a:lnTo>
                      <a:pt x="467" y="309"/>
                    </a:lnTo>
                    <a:lnTo>
                      <a:pt x="468" y="314"/>
                    </a:lnTo>
                    <a:lnTo>
                      <a:pt x="468" y="317"/>
                    </a:lnTo>
                    <a:lnTo>
                      <a:pt x="463" y="323"/>
                    </a:lnTo>
                    <a:lnTo>
                      <a:pt x="455" y="332"/>
                    </a:lnTo>
                    <a:lnTo>
                      <a:pt x="455" y="332"/>
                    </a:lnTo>
                    <a:lnTo>
                      <a:pt x="409" y="369"/>
                    </a:lnTo>
                    <a:lnTo>
                      <a:pt x="409" y="369"/>
                    </a:lnTo>
                    <a:lnTo>
                      <a:pt x="395" y="382"/>
                    </a:lnTo>
                    <a:lnTo>
                      <a:pt x="387" y="390"/>
                    </a:lnTo>
                    <a:lnTo>
                      <a:pt x="378" y="401"/>
                    </a:lnTo>
                    <a:lnTo>
                      <a:pt x="375" y="405"/>
                    </a:lnTo>
                    <a:lnTo>
                      <a:pt x="370" y="406"/>
                    </a:lnTo>
                    <a:lnTo>
                      <a:pt x="364" y="407"/>
                    </a:lnTo>
                    <a:lnTo>
                      <a:pt x="353" y="408"/>
                    </a:lnTo>
                    <a:lnTo>
                      <a:pt x="353" y="408"/>
                    </a:lnTo>
                    <a:lnTo>
                      <a:pt x="328" y="411"/>
                    </a:lnTo>
                    <a:lnTo>
                      <a:pt x="319" y="413"/>
                    </a:lnTo>
                    <a:lnTo>
                      <a:pt x="309" y="416"/>
                    </a:lnTo>
                    <a:lnTo>
                      <a:pt x="292" y="423"/>
                    </a:lnTo>
                    <a:lnTo>
                      <a:pt x="275" y="431"/>
                    </a:lnTo>
                    <a:lnTo>
                      <a:pt x="275" y="431"/>
                    </a:lnTo>
                    <a:lnTo>
                      <a:pt x="269" y="436"/>
                    </a:lnTo>
                    <a:lnTo>
                      <a:pt x="265" y="439"/>
                    </a:lnTo>
                    <a:lnTo>
                      <a:pt x="265" y="441"/>
                    </a:lnTo>
                    <a:lnTo>
                      <a:pt x="265" y="442"/>
                    </a:lnTo>
                    <a:lnTo>
                      <a:pt x="265" y="442"/>
                    </a:lnTo>
                    <a:lnTo>
                      <a:pt x="264" y="442"/>
                    </a:lnTo>
                    <a:lnTo>
                      <a:pt x="253" y="440"/>
                    </a:lnTo>
                    <a:lnTo>
                      <a:pt x="253" y="440"/>
                    </a:lnTo>
                    <a:lnTo>
                      <a:pt x="246" y="437"/>
                    </a:lnTo>
                    <a:lnTo>
                      <a:pt x="242" y="434"/>
                    </a:lnTo>
                    <a:lnTo>
                      <a:pt x="241" y="431"/>
                    </a:lnTo>
                    <a:lnTo>
                      <a:pt x="240" y="428"/>
                    </a:lnTo>
                    <a:lnTo>
                      <a:pt x="240" y="427"/>
                    </a:lnTo>
                    <a:lnTo>
                      <a:pt x="237" y="427"/>
                    </a:lnTo>
                    <a:lnTo>
                      <a:pt x="223" y="435"/>
                    </a:lnTo>
                    <a:lnTo>
                      <a:pt x="223" y="435"/>
                    </a:lnTo>
                    <a:lnTo>
                      <a:pt x="208" y="446"/>
                    </a:lnTo>
                    <a:lnTo>
                      <a:pt x="202" y="453"/>
                    </a:lnTo>
                    <a:lnTo>
                      <a:pt x="195" y="459"/>
                    </a:lnTo>
                    <a:lnTo>
                      <a:pt x="179" y="469"/>
                    </a:lnTo>
                    <a:lnTo>
                      <a:pt x="179" y="469"/>
                    </a:lnTo>
                    <a:lnTo>
                      <a:pt x="169" y="475"/>
                    </a:lnTo>
                    <a:lnTo>
                      <a:pt x="163" y="478"/>
                    </a:lnTo>
                    <a:lnTo>
                      <a:pt x="156" y="480"/>
                    </a:lnTo>
                    <a:lnTo>
                      <a:pt x="154" y="480"/>
                    </a:lnTo>
                    <a:lnTo>
                      <a:pt x="150" y="482"/>
                    </a:lnTo>
                    <a:lnTo>
                      <a:pt x="134" y="495"/>
                    </a:lnTo>
                    <a:lnTo>
                      <a:pt x="134" y="495"/>
                    </a:lnTo>
                    <a:lnTo>
                      <a:pt x="119" y="507"/>
                    </a:lnTo>
                    <a:lnTo>
                      <a:pt x="115" y="508"/>
                    </a:lnTo>
                    <a:lnTo>
                      <a:pt x="112" y="509"/>
                    </a:lnTo>
                    <a:lnTo>
                      <a:pt x="109" y="508"/>
                    </a:lnTo>
                    <a:lnTo>
                      <a:pt x="108" y="508"/>
                    </a:lnTo>
                    <a:lnTo>
                      <a:pt x="105" y="509"/>
                    </a:lnTo>
                    <a:lnTo>
                      <a:pt x="105" y="509"/>
                    </a:lnTo>
                    <a:lnTo>
                      <a:pt x="103" y="509"/>
                    </a:lnTo>
                    <a:lnTo>
                      <a:pt x="100" y="509"/>
                    </a:lnTo>
                    <a:lnTo>
                      <a:pt x="97" y="507"/>
                    </a:lnTo>
                    <a:lnTo>
                      <a:pt x="95" y="507"/>
                    </a:lnTo>
                    <a:lnTo>
                      <a:pt x="94" y="509"/>
                    </a:lnTo>
                    <a:lnTo>
                      <a:pt x="91" y="524"/>
                    </a:lnTo>
                    <a:lnTo>
                      <a:pt x="91" y="524"/>
                    </a:lnTo>
                    <a:lnTo>
                      <a:pt x="89" y="532"/>
                    </a:lnTo>
                    <a:lnTo>
                      <a:pt x="89" y="538"/>
                    </a:lnTo>
                    <a:lnTo>
                      <a:pt x="91" y="544"/>
                    </a:lnTo>
                    <a:lnTo>
                      <a:pt x="91" y="547"/>
                    </a:lnTo>
                    <a:lnTo>
                      <a:pt x="89" y="550"/>
                    </a:lnTo>
                    <a:lnTo>
                      <a:pt x="81" y="569"/>
                    </a:lnTo>
                    <a:lnTo>
                      <a:pt x="81" y="569"/>
                    </a:lnTo>
                    <a:lnTo>
                      <a:pt x="74" y="578"/>
                    </a:lnTo>
                    <a:lnTo>
                      <a:pt x="69" y="587"/>
                    </a:lnTo>
                    <a:lnTo>
                      <a:pt x="65" y="592"/>
                    </a:lnTo>
                    <a:lnTo>
                      <a:pt x="63" y="597"/>
                    </a:lnTo>
                    <a:lnTo>
                      <a:pt x="61" y="602"/>
                    </a:lnTo>
                    <a:lnTo>
                      <a:pt x="61" y="609"/>
                    </a:lnTo>
                    <a:lnTo>
                      <a:pt x="66" y="632"/>
                    </a:lnTo>
                    <a:lnTo>
                      <a:pt x="66" y="632"/>
                    </a:lnTo>
                    <a:lnTo>
                      <a:pt x="70" y="648"/>
                    </a:lnTo>
                    <a:lnTo>
                      <a:pt x="75" y="661"/>
                    </a:lnTo>
                    <a:lnTo>
                      <a:pt x="82" y="680"/>
                    </a:lnTo>
                    <a:lnTo>
                      <a:pt x="83" y="687"/>
                    </a:lnTo>
                    <a:lnTo>
                      <a:pt x="83" y="690"/>
                    </a:lnTo>
                    <a:lnTo>
                      <a:pt x="83" y="691"/>
                    </a:lnTo>
                    <a:lnTo>
                      <a:pt x="81" y="693"/>
                    </a:lnTo>
                    <a:lnTo>
                      <a:pt x="76" y="691"/>
                    </a:lnTo>
                    <a:lnTo>
                      <a:pt x="76" y="691"/>
                    </a:lnTo>
                    <a:lnTo>
                      <a:pt x="68" y="688"/>
                    </a:lnTo>
                    <a:lnTo>
                      <a:pt x="60" y="683"/>
                    </a:lnTo>
                    <a:lnTo>
                      <a:pt x="46" y="672"/>
                    </a:lnTo>
                    <a:lnTo>
                      <a:pt x="41" y="668"/>
                    </a:lnTo>
                    <a:lnTo>
                      <a:pt x="37" y="667"/>
                    </a:lnTo>
                    <a:lnTo>
                      <a:pt x="36" y="667"/>
                    </a:lnTo>
                    <a:lnTo>
                      <a:pt x="35" y="670"/>
                    </a:lnTo>
                    <a:lnTo>
                      <a:pt x="36" y="677"/>
                    </a:lnTo>
                    <a:lnTo>
                      <a:pt x="36" y="677"/>
                    </a:lnTo>
                    <a:lnTo>
                      <a:pt x="40" y="685"/>
                    </a:lnTo>
                    <a:lnTo>
                      <a:pt x="43" y="693"/>
                    </a:lnTo>
                    <a:lnTo>
                      <a:pt x="51" y="706"/>
                    </a:lnTo>
                    <a:lnTo>
                      <a:pt x="54" y="712"/>
                    </a:lnTo>
                    <a:lnTo>
                      <a:pt x="57" y="719"/>
                    </a:lnTo>
                    <a:lnTo>
                      <a:pt x="57" y="729"/>
                    </a:lnTo>
                    <a:lnTo>
                      <a:pt x="57" y="741"/>
                    </a:lnTo>
                    <a:lnTo>
                      <a:pt x="57" y="741"/>
                    </a:lnTo>
                    <a:lnTo>
                      <a:pt x="54" y="751"/>
                    </a:lnTo>
                    <a:lnTo>
                      <a:pt x="51" y="756"/>
                    </a:lnTo>
                    <a:lnTo>
                      <a:pt x="47" y="759"/>
                    </a:lnTo>
                    <a:lnTo>
                      <a:pt x="44" y="761"/>
                    </a:lnTo>
                    <a:lnTo>
                      <a:pt x="42" y="764"/>
                    </a:lnTo>
                    <a:lnTo>
                      <a:pt x="42" y="769"/>
                    </a:lnTo>
                    <a:lnTo>
                      <a:pt x="43" y="779"/>
                    </a:lnTo>
                    <a:lnTo>
                      <a:pt x="47" y="796"/>
                    </a:lnTo>
                    <a:lnTo>
                      <a:pt x="47" y="796"/>
                    </a:lnTo>
                    <a:lnTo>
                      <a:pt x="52" y="812"/>
                    </a:lnTo>
                    <a:lnTo>
                      <a:pt x="55" y="821"/>
                    </a:lnTo>
                    <a:lnTo>
                      <a:pt x="60" y="832"/>
                    </a:lnTo>
                    <a:lnTo>
                      <a:pt x="60" y="836"/>
                    </a:lnTo>
                    <a:lnTo>
                      <a:pt x="60" y="843"/>
                    </a:lnTo>
                    <a:lnTo>
                      <a:pt x="57" y="874"/>
                    </a:lnTo>
                    <a:lnTo>
                      <a:pt x="57" y="874"/>
                    </a:lnTo>
                    <a:lnTo>
                      <a:pt x="54" y="894"/>
                    </a:lnTo>
                    <a:lnTo>
                      <a:pt x="54" y="909"/>
                    </a:lnTo>
                    <a:lnTo>
                      <a:pt x="54" y="919"/>
                    </a:lnTo>
                    <a:lnTo>
                      <a:pt x="57" y="927"/>
                    </a:lnTo>
                    <a:lnTo>
                      <a:pt x="59" y="937"/>
                    </a:lnTo>
                    <a:lnTo>
                      <a:pt x="59" y="943"/>
                    </a:lnTo>
                    <a:lnTo>
                      <a:pt x="58" y="949"/>
                    </a:lnTo>
                    <a:lnTo>
                      <a:pt x="58" y="949"/>
                    </a:lnTo>
                    <a:lnTo>
                      <a:pt x="57" y="955"/>
                    </a:lnTo>
                    <a:lnTo>
                      <a:pt x="57" y="959"/>
                    </a:lnTo>
                    <a:lnTo>
                      <a:pt x="58" y="965"/>
                    </a:lnTo>
                    <a:lnTo>
                      <a:pt x="58" y="967"/>
                    </a:lnTo>
                    <a:lnTo>
                      <a:pt x="57" y="971"/>
                    </a:lnTo>
                    <a:lnTo>
                      <a:pt x="53" y="976"/>
                    </a:lnTo>
                    <a:lnTo>
                      <a:pt x="46" y="982"/>
                    </a:lnTo>
                    <a:lnTo>
                      <a:pt x="46" y="982"/>
                    </a:lnTo>
                    <a:lnTo>
                      <a:pt x="40" y="989"/>
                    </a:lnTo>
                    <a:lnTo>
                      <a:pt x="36" y="995"/>
                    </a:lnTo>
                    <a:lnTo>
                      <a:pt x="35" y="1001"/>
                    </a:lnTo>
                    <a:lnTo>
                      <a:pt x="34" y="1006"/>
                    </a:lnTo>
                    <a:lnTo>
                      <a:pt x="34" y="1010"/>
                    </a:lnTo>
                    <a:lnTo>
                      <a:pt x="32" y="1013"/>
                    </a:lnTo>
                    <a:lnTo>
                      <a:pt x="29" y="1018"/>
                    </a:lnTo>
                    <a:lnTo>
                      <a:pt x="21" y="1022"/>
                    </a:lnTo>
                    <a:lnTo>
                      <a:pt x="21" y="1022"/>
                    </a:lnTo>
                    <a:lnTo>
                      <a:pt x="8" y="1028"/>
                    </a:lnTo>
                    <a:lnTo>
                      <a:pt x="3" y="1029"/>
                    </a:lnTo>
                    <a:lnTo>
                      <a:pt x="0" y="1032"/>
                    </a:lnTo>
                    <a:lnTo>
                      <a:pt x="0" y="1034"/>
                    </a:lnTo>
                    <a:lnTo>
                      <a:pt x="0" y="1038"/>
                    </a:lnTo>
                    <a:lnTo>
                      <a:pt x="7" y="1051"/>
                    </a:lnTo>
                    <a:lnTo>
                      <a:pt x="7" y="1051"/>
                    </a:lnTo>
                    <a:lnTo>
                      <a:pt x="15" y="1067"/>
                    </a:lnTo>
                    <a:lnTo>
                      <a:pt x="20" y="1077"/>
                    </a:lnTo>
                    <a:lnTo>
                      <a:pt x="24" y="1080"/>
                    </a:lnTo>
                    <a:lnTo>
                      <a:pt x="27" y="1081"/>
                    </a:lnTo>
                    <a:lnTo>
                      <a:pt x="34" y="1083"/>
                    </a:lnTo>
                    <a:lnTo>
                      <a:pt x="41" y="1083"/>
                    </a:lnTo>
                    <a:lnTo>
                      <a:pt x="41" y="1083"/>
                    </a:lnTo>
                    <a:lnTo>
                      <a:pt x="51" y="1081"/>
                    </a:lnTo>
                    <a:lnTo>
                      <a:pt x="61" y="1079"/>
                    </a:lnTo>
                    <a:lnTo>
                      <a:pt x="86" y="1073"/>
                    </a:lnTo>
                    <a:lnTo>
                      <a:pt x="109" y="1067"/>
                    </a:lnTo>
                    <a:lnTo>
                      <a:pt x="129" y="1061"/>
                    </a:lnTo>
                    <a:lnTo>
                      <a:pt x="129" y="1061"/>
                    </a:lnTo>
                    <a:lnTo>
                      <a:pt x="138" y="1058"/>
                    </a:lnTo>
                    <a:lnTo>
                      <a:pt x="144" y="1056"/>
                    </a:lnTo>
                    <a:lnTo>
                      <a:pt x="156" y="1049"/>
                    </a:lnTo>
                    <a:lnTo>
                      <a:pt x="163" y="1045"/>
                    </a:lnTo>
                    <a:lnTo>
                      <a:pt x="173" y="1041"/>
                    </a:lnTo>
                    <a:lnTo>
                      <a:pt x="186" y="1039"/>
                    </a:lnTo>
                    <a:lnTo>
                      <a:pt x="203" y="1036"/>
                    </a:lnTo>
                    <a:lnTo>
                      <a:pt x="203" y="1036"/>
                    </a:lnTo>
                    <a:lnTo>
                      <a:pt x="222" y="1034"/>
                    </a:lnTo>
                    <a:lnTo>
                      <a:pt x="236" y="1032"/>
                    </a:lnTo>
                    <a:lnTo>
                      <a:pt x="256" y="1026"/>
                    </a:lnTo>
                    <a:lnTo>
                      <a:pt x="264" y="1023"/>
                    </a:lnTo>
                    <a:lnTo>
                      <a:pt x="271" y="1022"/>
                    </a:lnTo>
                    <a:lnTo>
                      <a:pt x="281" y="1021"/>
                    </a:lnTo>
                    <a:lnTo>
                      <a:pt x="292" y="1022"/>
                    </a:lnTo>
                    <a:lnTo>
                      <a:pt x="292" y="1022"/>
                    </a:lnTo>
                    <a:lnTo>
                      <a:pt x="316" y="1024"/>
                    </a:lnTo>
                    <a:lnTo>
                      <a:pt x="326" y="1024"/>
                    </a:lnTo>
                    <a:lnTo>
                      <a:pt x="336" y="1024"/>
                    </a:lnTo>
                    <a:lnTo>
                      <a:pt x="344" y="1022"/>
                    </a:lnTo>
                    <a:lnTo>
                      <a:pt x="350" y="1019"/>
                    </a:lnTo>
                    <a:lnTo>
                      <a:pt x="355" y="1016"/>
                    </a:lnTo>
                    <a:lnTo>
                      <a:pt x="359" y="1010"/>
                    </a:lnTo>
                    <a:lnTo>
                      <a:pt x="359" y="1010"/>
                    </a:lnTo>
                    <a:lnTo>
                      <a:pt x="362" y="1002"/>
                    </a:lnTo>
                    <a:lnTo>
                      <a:pt x="367" y="994"/>
                    </a:lnTo>
                    <a:lnTo>
                      <a:pt x="375" y="985"/>
                    </a:lnTo>
                    <a:lnTo>
                      <a:pt x="384" y="977"/>
                    </a:lnTo>
                    <a:lnTo>
                      <a:pt x="395" y="970"/>
                    </a:lnTo>
                    <a:lnTo>
                      <a:pt x="407" y="964"/>
                    </a:lnTo>
                    <a:lnTo>
                      <a:pt x="415" y="961"/>
                    </a:lnTo>
                    <a:lnTo>
                      <a:pt x="423" y="959"/>
                    </a:lnTo>
                    <a:lnTo>
                      <a:pt x="432" y="958"/>
                    </a:lnTo>
                    <a:lnTo>
                      <a:pt x="440" y="958"/>
                    </a:lnTo>
                    <a:lnTo>
                      <a:pt x="440" y="958"/>
                    </a:lnTo>
                    <a:lnTo>
                      <a:pt x="472" y="956"/>
                    </a:lnTo>
                    <a:lnTo>
                      <a:pt x="495" y="954"/>
                    </a:lnTo>
                    <a:lnTo>
                      <a:pt x="515" y="949"/>
                    </a:lnTo>
                    <a:lnTo>
                      <a:pt x="538" y="943"/>
                    </a:lnTo>
                    <a:lnTo>
                      <a:pt x="538" y="943"/>
                    </a:lnTo>
                    <a:lnTo>
                      <a:pt x="551" y="939"/>
                    </a:lnTo>
                    <a:lnTo>
                      <a:pt x="563" y="934"/>
                    </a:lnTo>
                    <a:lnTo>
                      <a:pt x="583" y="927"/>
                    </a:lnTo>
                    <a:lnTo>
                      <a:pt x="594" y="925"/>
                    </a:lnTo>
                    <a:lnTo>
                      <a:pt x="605" y="923"/>
                    </a:lnTo>
                    <a:lnTo>
                      <a:pt x="619" y="925"/>
                    </a:lnTo>
                    <a:lnTo>
                      <a:pt x="632" y="928"/>
                    </a:lnTo>
                    <a:lnTo>
                      <a:pt x="632" y="928"/>
                    </a:lnTo>
                    <a:lnTo>
                      <a:pt x="645" y="932"/>
                    </a:lnTo>
                    <a:lnTo>
                      <a:pt x="655" y="933"/>
                    </a:lnTo>
                    <a:lnTo>
                      <a:pt x="671" y="936"/>
                    </a:lnTo>
                    <a:lnTo>
                      <a:pt x="677" y="936"/>
                    </a:lnTo>
                    <a:lnTo>
                      <a:pt x="683" y="938"/>
                    </a:lnTo>
                    <a:lnTo>
                      <a:pt x="691" y="942"/>
                    </a:lnTo>
                    <a:lnTo>
                      <a:pt x="701" y="948"/>
                    </a:lnTo>
                    <a:lnTo>
                      <a:pt x="701" y="948"/>
                    </a:lnTo>
                    <a:lnTo>
                      <a:pt x="711" y="953"/>
                    </a:lnTo>
                    <a:lnTo>
                      <a:pt x="719" y="955"/>
                    </a:lnTo>
                    <a:lnTo>
                      <a:pt x="727" y="955"/>
                    </a:lnTo>
                    <a:lnTo>
                      <a:pt x="731" y="954"/>
                    </a:lnTo>
                    <a:lnTo>
                      <a:pt x="736" y="954"/>
                    </a:lnTo>
                    <a:lnTo>
                      <a:pt x="739" y="955"/>
                    </a:lnTo>
                    <a:lnTo>
                      <a:pt x="740" y="959"/>
                    </a:lnTo>
                    <a:lnTo>
                      <a:pt x="741" y="967"/>
                    </a:lnTo>
                    <a:lnTo>
                      <a:pt x="741" y="967"/>
                    </a:lnTo>
                    <a:lnTo>
                      <a:pt x="741" y="985"/>
                    </a:lnTo>
                    <a:lnTo>
                      <a:pt x="742" y="998"/>
                    </a:lnTo>
                    <a:lnTo>
                      <a:pt x="751" y="1027"/>
                    </a:lnTo>
                    <a:lnTo>
                      <a:pt x="751" y="1027"/>
                    </a:lnTo>
                    <a:lnTo>
                      <a:pt x="751" y="1033"/>
                    </a:lnTo>
                    <a:lnTo>
                      <a:pt x="751" y="1039"/>
                    </a:lnTo>
                    <a:lnTo>
                      <a:pt x="748" y="1051"/>
                    </a:lnTo>
                    <a:lnTo>
                      <a:pt x="745" y="1062"/>
                    </a:lnTo>
                    <a:lnTo>
                      <a:pt x="741" y="1073"/>
                    </a:lnTo>
                    <a:lnTo>
                      <a:pt x="737" y="1080"/>
                    </a:lnTo>
                    <a:lnTo>
                      <a:pt x="737" y="1083"/>
                    </a:lnTo>
                    <a:lnTo>
                      <a:pt x="737" y="1084"/>
                    </a:lnTo>
                    <a:lnTo>
                      <a:pt x="739" y="1084"/>
                    </a:lnTo>
                    <a:lnTo>
                      <a:pt x="741" y="1083"/>
                    </a:lnTo>
                    <a:lnTo>
                      <a:pt x="751" y="1077"/>
                    </a:lnTo>
                    <a:lnTo>
                      <a:pt x="751" y="1077"/>
                    </a:lnTo>
                    <a:lnTo>
                      <a:pt x="769" y="1060"/>
                    </a:lnTo>
                    <a:lnTo>
                      <a:pt x="780" y="1051"/>
                    </a:lnTo>
                    <a:lnTo>
                      <a:pt x="790" y="1045"/>
                    </a:lnTo>
                    <a:lnTo>
                      <a:pt x="804" y="1036"/>
                    </a:lnTo>
                    <a:lnTo>
                      <a:pt x="804" y="1036"/>
                    </a:lnTo>
                    <a:lnTo>
                      <a:pt x="819" y="1027"/>
                    </a:lnTo>
                    <a:lnTo>
                      <a:pt x="827" y="1018"/>
                    </a:lnTo>
                    <a:lnTo>
                      <a:pt x="835" y="1010"/>
                    </a:lnTo>
                    <a:lnTo>
                      <a:pt x="849" y="998"/>
                    </a:lnTo>
                    <a:lnTo>
                      <a:pt x="849" y="998"/>
                    </a:lnTo>
                    <a:lnTo>
                      <a:pt x="866" y="983"/>
                    </a:lnTo>
                    <a:lnTo>
                      <a:pt x="878" y="973"/>
                    </a:lnTo>
                    <a:lnTo>
                      <a:pt x="882" y="971"/>
                    </a:lnTo>
                    <a:lnTo>
                      <a:pt x="883" y="971"/>
                    </a:lnTo>
                    <a:lnTo>
                      <a:pt x="883" y="971"/>
                    </a:lnTo>
                    <a:lnTo>
                      <a:pt x="882" y="975"/>
                    </a:lnTo>
                    <a:lnTo>
                      <a:pt x="878" y="982"/>
                    </a:lnTo>
                    <a:lnTo>
                      <a:pt x="878" y="982"/>
                    </a:lnTo>
                    <a:lnTo>
                      <a:pt x="869" y="1000"/>
                    </a:lnTo>
                    <a:lnTo>
                      <a:pt x="844" y="1032"/>
                    </a:lnTo>
                    <a:lnTo>
                      <a:pt x="844" y="1032"/>
                    </a:lnTo>
                    <a:lnTo>
                      <a:pt x="820" y="1063"/>
                    </a:lnTo>
                    <a:lnTo>
                      <a:pt x="803" y="1089"/>
                    </a:lnTo>
                    <a:lnTo>
                      <a:pt x="799" y="1096"/>
                    </a:lnTo>
                    <a:lnTo>
                      <a:pt x="799" y="1097"/>
                    </a:lnTo>
                    <a:lnTo>
                      <a:pt x="799" y="1098"/>
                    </a:lnTo>
                    <a:lnTo>
                      <a:pt x="804" y="1095"/>
                    </a:lnTo>
                    <a:lnTo>
                      <a:pt x="814" y="1086"/>
                    </a:lnTo>
                    <a:lnTo>
                      <a:pt x="814" y="1086"/>
                    </a:lnTo>
                    <a:lnTo>
                      <a:pt x="837" y="1064"/>
                    </a:lnTo>
                    <a:lnTo>
                      <a:pt x="847" y="1056"/>
                    </a:lnTo>
                    <a:lnTo>
                      <a:pt x="853" y="1051"/>
                    </a:lnTo>
                    <a:lnTo>
                      <a:pt x="858" y="1049"/>
                    </a:lnTo>
                    <a:lnTo>
                      <a:pt x="860" y="1049"/>
                    </a:lnTo>
                    <a:lnTo>
                      <a:pt x="861" y="1050"/>
                    </a:lnTo>
                    <a:lnTo>
                      <a:pt x="861" y="1053"/>
                    </a:lnTo>
                    <a:lnTo>
                      <a:pt x="859" y="1061"/>
                    </a:lnTo>
                    <a:lnTo>
                      <a:pt x="859" y="1061"/>
                    </a:lnTo>
                    <a:lnTo>
                      <a:pt x="854" y="1069"/>
                    </a:lnTo>
                    <a:lnTo>
                      <a:pt x="849" y="1077"/>
                    </a:lnTo>
                    <a:lnTo>
                      <a:pt x="839" y="1086"/>
                    </a:lnTo>
                    <a:lnTo>
                      <a:pt x="836" y="1090"/>
                    </a:lnTo>
                    <a:lnTo>
                      <a:pt x="833" y="1092"/>
                    </a:lnTo>
                    <a:lnTo>
                      <a:pt x="833" y="1096"/>
                    </a:lnTo>
                    <a:lnTo>
                      <a:pt x="837" y="1098"/>
                    </a:lnTo>
                    <a:lnTo>
                      <a:pt x="837" y="1098"/>
                    </a:lnTo>
                    <a:lnTo>
                      <a:pt x="839" y="1098"/>
                    </a:lnTo>
                    <a:lnTo>
                      <a:pt x="841" y="1098"/>
                    </a:lnTo>
                    <a:lnTo>
                      <a:pt x="845" y="1096"/>
                    </a:lnTo>
                    <a:lnTo>
                      <a:pt x="853" y="1086"/>
                    </a:lnTo>
                    <a:lnTo>
                      <a:pt x="856" y="1084"/>
                    </a:lnTo>
                    <a:lnTo>
                      <a:pt x="858" y="1084"/>
                    </a:lnTo>
                    <a:lnTo>
                      <a:pt x="859" y="1085"/>
                    </a:lnTo>
                    <a:lnTo>
                      <a:pt x="861" y="1091"/>
                    </a:lnTo>
                    <a:lnTo>
                      <a:pt x="864" y="1106"/>
                    </a:lnTo>
                    <a:lnTo>
                      <a:pt x="864" y="1106"/>
                    </a:lnTo>
                    <a:lnTo>
                      <a:pt x="865" y="1120"/>
                    </a:lnTo>
                    <a:lnTo>
                      <a:pt x="864" y="1131"/>
                    </a:lnTo>
                    <a:lnTo>
                      <a:pt x="861" y="1137"/>
                    </a:lnTo>
                    <a:lnTo>
                      <a:pt x="859" y="1141"/>
                    </a:lnTo>
                    <a:lnTo>
                      <a:pt x="856" y="1145"/>
                    </a:lnTo>
                    <a:lnTo>
                      <a:pt x="854" y="1149"/>
                    </a:lnTo>
                    <a:lnTo>
                      <a:pt x="853" y="1158"/>
                    </a:lnTo>
                    <a:lnTo>
                      <a:pt x="854" y="1170"/>
                    </a:lnTo>
                    <a:lnTo>
                      <a:pt x="854" y="1170"/>
                    </a:lnTo>
                    <a:lnTo>
                      <a:pt x="854" y="1182"/>
                    </a:lnTo>
                    <a:lnTo>
                      <a:pt x="853" y="1192"/>
                    </a:lnTo>
                    <a:lnTo>
                      <a:pt x="852" y="1199"/>
                    </a:lnTo>
                    <a:lnTo>
                      <a:pt x="850" y="1204"/>
                    </a:lnTo>
                    <a:lnTo>
                      <a:pt x="852" y="1207"/>
                    </a:lnTo>
                    <a:lnTo>
                      <a:pt x="853" y="1209"/>
                    </a:lnTo>
                    <a:lnTo>
                      <a:pt x="858" y="1213"/>
                    </a:lnTo>
                    <a:lnTo>
                      <a:pt x="867" y="1218"/>
                    </a:lnTo>
                    <a:lnTo>
                      <a:pt x="883" y="1224"/>
                    </a:lnTo>
                    <a:lnTo>
                      <a:pt x="883" y="1224"/>
                    </a:lnTo>
                    <a:lnTo>
                      <a:pt x="899" y="1231"/>
                    </a:lnTo>
                    <a:lnTo>
                      <a:pt x="910" y="1236"/>
                    </a:lnTo>
                    <a:lnTo>
                      <a:pt x="915" y="1241"/>
                    </a:lnTo>
                    <a:lnTo>
                      <a:pt x="918" y="1244"/>
                    </a:lnTo>
                    <a:lnTo>
                      <a:pt x="921" y="1247"/>
                    </a:lnTo>
                    <a:lnTo>
                      <a:pt x="923" y="1248"/>
                    </a:lnTo>
                    <a:lnTo>
                      <a:pt x="929" y="1248"/>
                    </a:lnTo>
                    <a:lnTo>
                      <a:pt x="940" y="1247"/>
                    </a:lnTo>
                    <a:lnTo>
                      <a:pt x="940" y="1247"/>
                    </a:lnTo>
                    <a:lnTo>
                      <a:pt x="957" y="1243"/>
                    </a:lnTo>
                    <a:lnTo>
                      <a:pt x="962" y="1243"/>
                    </a:lnTo>
                    <a:lnTo>
                      <a:pt x="986" y="1233"/>
                    </a:lnTo>
                    <a:lnTo>
                      <a:pt x="986" y="1233"/>
                    </a:lnTo>
                    <a:lnTo>
                      <a:pt x="1000" y="1227"/>
                    </a:lnTo>
                    <a:lnTo>
                      <a:pt x="1009" y="1221"/>
                    </a:lnTo>
                    <a:lnTo>
                      <a:pt x="1017" y="1215"/>
                    </a:lnTo>
                    <a:lnTo>
                      <a:pt x="1021" y="1209"/>
                    </a:lnTo>
                    <a:lnTo>
                      <a:pt x="1025" y="1205"/>
                    </a:lnTo>
                    <a:lnTo>
                      <a:pt x="1026" y="1205"/>
                    </a:lnTo>
                    <a:lnTo>
                      <a:pt x="1027" y="1205"/>
                    </a:lnTo>
                    <a:lnTo>
                      <a:pt x="1030" y="1209"/>
                    </a:lnTo>
                    <a:lnTo>
                      <a:pt x="1031" y="1216"/>
                    </a:lnTo>
                    <a:lnTo>
                      <a:pt x="1031" y="1216"/>
                    </a:lnTo>
                    <a:lnTo>
                      <a:pt x="1031" y="1226"/>
                    </a:lnTo>
                    <a:lnTo>
                      <a:pt x="1030" y="1235"/>
                    </a:lnTo>
                    <a:lnTo>
                      <a:pt x="1026" y="1248"/>
                    </a:lnTo>
                    <a:lnTo>
                      <a:pt x="1026" y="1253"/>
                    </a:lnTo>
                    <a:lnTo>
                      <a:pt x="1027" y="1254"/>
                    </a:lnTo>
                    <a:lnTo>
                      <a:pt x="1030" y="1254"/>
                    </a:lnTo>
                    <a:lnTo>
                      <a:pt x="1037" y="1253"/>
                    </a:lnTo>
                    <a:lnTo>
                      <a:pt x="1051" y="1249"/>
                    </a:lnTo>
                    <a:lnTo>
                      <a:pt x="1051" y="1249"/>
                    </a:lnTo>
                    <a:lnTo>
                      <a:pt x="1075" y="1239"/>
                    </a:lnTo>
                    <a:lnTo>
                      <a:pt x="1088" y="1232"/>
                    </a:lnTo>
                    <a:lnTo>
                      <a:pt x="1098" y="1227"/>
                    </a:lnTo>
                    <a:lnTo>
                      <a:pt x="1115" y="1220"/>
                    </a:lnTo>
                    <a:lnTo>
                      <a:pt x="1115" y="1220"/>
                    </a:lnTo>
                    <a:lnTo>
                      <a:pt x="1125" y="1216"/>
                    </a:lnTo>
                    <a:lnTo>
                      <a:pt x="1133" y="1214"/>
                    </a:lnTo>
                    <a:lnTo>
                      <a:pt x="1149" y="1213"/>
                    </a:lnTo>
                    <a:lnTo>
                      <a:pt x="1163" y="1211"/>
                    </a:lnTo>
                    <a:lnTo>
                      <a:pt x="1184" y="1209"/>
                    </a:lnTo>
                    <a:lnTo>
                      <a:pt x="1184" y="1209"/>
                    </a:lnTo>
                    <a:lnTo>
                      <a:pt x="1194" y="1209"/>
                    </a:lnTo>
                    <a:lnTo>
                      <a:pt x="1202" y="1210"/>
                    </a:lnTo>
                    <a:lnTo>
                      <a:pt x="1207" y="1211"/>
                    </a:lnTo>
                    <a:lnTo>
                      <a:pt x="1212" y="1213"/>
                    </a:lnTo>
                    <a:lnTo>
                      <a:pt x="1216" y="1213"/>
                    </a:lnTo>
                    <a:lnTo>
                      <a:pt x="1219" y="1208"/>
                    </a:lnTo>
                    <a:lnTo>
                      <a:pt x="1223" y="1199"/>
                    </a:lnTo>
                    <a:lnTo>
                      <a:pt x="1228" y="1185"/>
                    </a:lnTo>
                    <a:lnTo>
                      <a:pt x="1228" y="1185"/>
                    </a:lnTo>
                    <a:lnTo>
                      <a:pt x="1234" y="1168"/>
                    </a:lnTo>
                    <a:lnTo>
                      <a:pt x="1240" y="1154"/>
                    </a:lnTo>
                    <a:lnTo>
                      <a:pt x="1246" y="1143"/>
                    </a:lnTo>
                    <a:lnTo>
                      <a:pt x="1252" y="1135"/>
                    </a:lnTo>
                    <a:lnTo>
                      <a:pt x="1259" y="1128"/>
                    </a:lnTo>
                    <a:lnTo>
                      <a:pt x="1265" y="1122"/>
                    </a:lnTo>
                    <a:lnTo>
                      <a:pt x="1277" y="1111"/>
                    </a:lnTo>
                    <a:lnTo>
                      <a:pt x="1277" y="1111"/>
                    </a:lnTo>
                    <a:lnTo>
                      <a:pt x="1284" y="1106"/>
                    </a:lnTo>
                    <a:lnTo>
                      <a:pt x="1291" y="1102"/>
                    </a:lnTo>
                    <a:lnTo>
                      <a:pt x="1307" y="1095"/>
                    </a:lnTo>
                    <a:lnTo>
                      <a:pt x="1315" y="1090"/>
                    </a:lnTo>
                    <a:lnTo>
                      <a:pt x="1322" y="1085"/>
                    </a:lnTo>
                    <a:lnTo>
                      <a:pt x="1330" y="1077"/>
                    </a:lnTo>
                    <a:lnTo>
                      <a:pt x="1336" y="1066"/>
                    </a:lnTo>
                    <a:lnTo>
                      <a:pt x="1336" y="1066"/>
                    </a:lnTo>
                    <a:lnTo>
                      <a:pt x="1344" y="1045"/>
                    </a:lnTo>
                    <a:lnTo>
                      <a:pt x="1349" y="1038"/>
                    </a:lnTo>
                    <a:lnTo>
                      <a:pt x="1353" y="1030"/>
                    </a:lnTo>
                    <a:lnTo>
                      <a:pt x="1359" y="1023"/>
                    </a:lnTo>
                    <a:lnTo>
                      <a:pt x="1367" y="1013"/>
                    </a:lnTo>
                    <a:lnTo>
                      <a:pt x="1395" y="987"/>
                    </a:lnTo>
                    <a:lnTo>
                      <a:pt x="1395" y="987"/>
                    </a:lnTo>
                    <a:lnTo>
                      <a:pt x="1411" y="973"/>
                    </a:lnTo>
                    <a:lnTo>
                      <a:pt x="1423" y="965"/>
                    </a:lnTo>
                    <a:lnTo>
                      <a:pt x="1440" y="956"/>
                    </a:lnTo>
                    <a:lnTo>
                      <a:pt x="1446" y="953"/>
                    </a:lnTo>
                    <a:lnTo>
                      <a:pt x="1452" y="945"/>
                    </a:lnTo>
                    <a:lnTo>
                      <a:pt x="1460" y="934"/>
                    </a:lnTo>
                    <a:lnTo>
                      <a:pt x="1469" y="919"/>
                    </a:lnTo>
                    <a:lnTo>
                      <a:pt x="1469" y="919"/>
                    </a:lnTo>
                    <a:lnTo>
                      <a:pt x="1479" y="900"/>
                    </a:lnTo>
                    <a:lnTo>
                      <a:pt x="1487" y="888"/>
                    </a:lnTo>
                    <a:lnTo>
                      <a:pt x="1500" y="870"/>
                    </a:lnTo>
                    <a:lnTo>
                      <a:pt x="1504" y="864"/>
                    </a:lnTo>
                    <a:lnTo>
                      <a:pt x="1509" y="857"/>
                    </a:lnTo>
                    <a:lnTo>
                      <a:pt x="1514" y="847"/>
                    </a:lnTo>
                    <a:lnTo>
                      <a:pt x="1519" y="835"/>
                    </a:lnTo>
                    <a:lnTo>
                      <a:pt x="1519" y="835"/>
                    </a:lnTo>
                    <a:lnTo>
                      <a:pt x="1523" y="824"/>
                    </a:lnTo>
                    <a:lnTo>
                      <a:pt x="1526" y="819"/>
                    </a:lnTo>
                    <a:lnTo>
                      <a:pt x="1529" y="819"/>
                    </a:lnTo>
                    <a:lnTo>
                      <a:pt x="1531" y="819"/>
                    </a:lnTo>
                    <a:lnTo>
                      <a:pt x="1534" y="819"/>
                    </a:lnTo>
                    <a:lnTo>
                      <a:pt x="1536" y="814"/>
                    </a:lnTo>
                    <a:lnTo>
                      <a:pt x="1538" y="804"/>
                    </a:lnTo>
                    <a:lnTo>
                      <a:pt x="1542" y="785"/>
                    </a:lnTo>
                    <a:lnTo>
                      <a:pt x="1542" y="785"/>
                    </a:lnTo>
                    <a:lnTo>
                      <a:pt x="1546" y="764"/>
                    </a:lnTo>
                    <a:lnTo>
                      <a:pt x="1547" y="751"/>
                    </a:lnTo>
                    <a:lnTo>
                      <a:pt x="1547" y="733"/>
                    </a:lnTo>
                    <a:lnTo>
                      <a:pt x="1547" y="727"/>
                    </a:lnTo>
                    <a:lnTo>
                      <a:pt x="1548" y="719"/>
                    </a:lnTo>
                    <a:lnTo>
                      <a:pt x="1552" y="710"/>
                    </a:lnTo>
                    <a:lnTo>
                      <a:pt x="1558" y="696"/>
                    </a:lnTo>
                    <a:lnTo>
                      <a:pt x="1558" y="696"/>
                    </a:lnTo>
                    <a:lnTo>
                      <a:pt x="1566" y="680"/>
                    </a:lnTo>
                    <a:lnTo>
                      <a:pt x="1576" y="665"/>
                    </a:lnTo>
                    <a:lnTo>
                      <a:pt x="1593" y="639"/>
                    </a:lnTo>
                    <a:lnTo>
                      <a:pt x="1599" y="629"/>
                    </a:lnTo>
                    <a:lnTo>
                      <a:pt x="1600" y="626"/>
                    </a:lnTo>
                    <a:lnTo>
                      <a:pt x="1600" y="623"/>
                    </a:lnTo>
                    <a:lnTo>
                      <a:pt x="1599" y="622"/>
                    </a:lnTo>
                    <a:lnTo>
                      <a:pt x="1597" y="621"/>
                    </a:lnTo>
                    <a:lnTo>
                      <a:pt x="1593" y="621"/>
                    </a:lnTo>
                    <a:lnTo>
                      <a:pt x="1587" y="622"/>
                    </a:lnTo>
                    <a:lnTo>
                      <a:pt x="1587" y="622"/>
                    </a:lnTo>
                    <a:lnTo>
                      <a:pt x="1568" y="628"/>
                    </a:lnTo>
                    <a:lnTo>
                      <a:pt x="1563" y="631"/>
                    </a:lnTo>
                    <a:lnTo>
                      <a:pt x="1558" y="631"/>
                    </a:lnTo>
                    <a:lnTo>
                      <a:pt x="1554" y="631"/>
                    </a:lnTo>
                    <a:lnTo>
                      <a:pt x="1552" y="628"/>
                    </a:lnTo>
                    <a:lnTo>
                      <a:pt x="1543" y="617"/>
                    </a:lnTo>
                    <a:lnTo>
                      <a:pt x="1543" y="617"/>
                    </a:lnTo>
                    <a:lnTo>
                      <a:pt x="1538" y="611"/>
                    </a:lnTo>
                    <a:lnTo>
                      <a:pt x="1535" y="608"/>
                    </a:lnTo>
                    <a:lnTo>
                      <a:pt x="1529" y="604"/>
                    </a:lnTo>
                    <a:lnTo>
                      <a:pt x="1526" y="602"/>
                    </a:lnTo>
                    <a:lnTo>
                      <a:pt x="1525" y="598"/>
                    </a:lnTo>
                    <a:lnTo>
                      <a:pt x="1519" y="583"/>
                    </a:lnTo>
                    <a:lnTo>
                      <a:pt x="1519" y="583"/>
                    </a:lnTo>
                    <a:lnTo>
                      <a:pt x="1515" y="574"/>
                    </a:lnTo>
                    <a:lnTo>
                      <a:pt x="1515" y="567"/>
                    </a:lnTo>
                    <a:lnTo>
                      <a:pt x="1515" y="564"/>
                    </a:lnTo>
                    <a:lnTo>
                      <a:pt x="1515" y="560"/>
                    </a:lnTo>
                    <a:lnTo>
                      <a:pt x="1517" y="557"/>
                    </a:lnTo>
                    <a:lnTo>
                      <a:pt x="1517" y="553"/>
                    </a:lnTo>
                    <a:lnTo>
                      <a:pt x="1515" y="547"/>
                    </a:lnTo>
                    <a:lnTo>
                      <a:pt x="1514" y="538"/>
                    </a:lnTo>
                    <a:lnTo>
                      <a:pt x="1514" y="538"/>
                    </a:lnTo>
                    <a:lnTo>
                      <a:pt x="1509" y="523"/>
                    </a:lnTo>
                    <a:lnTo>
                      <a:pt x="1508" y="516"/>
                    </a:lnTo>
                    <a:lnTo>
                      <a:pt x="1507" y="513"/>
                    </a:lnTo>
                    <a:lnTo>
                      <a:pt x="1506" y="510"/>
                    </a:lnTo>
                    <a:lnTo>
                      <a:pt x="1502" y="509"/>
                    </a:lnTo>
                    <a:lnTo>
                      <a:pt x="1489" y="509"/>
                    </a:lnTo>
                    <a:lnTo>
                      <a:pt x="1489" y="509"/>
                    </a:lnTo>
                    <a:lnTo>
                      <a:pt x="1481" y="509"/>
                    </a:lnTo>
                    <a:lnTo>
                      <a:pt x="1477" y="508"/>
                    </a:lnTo>
                    <a:lnTo>
                      <a:pt x="1473" y="506"/>
                    </a:lnTo>
                    <a:lnTo>
                      <a:pt x="1472" y="502"/>
                    </a:lnTo>
                    <a:lnTo>
                      <a:pt x="1470" y="490"/>
                    </a:lnTo>
                    <a:lnTo>
                      <a:pt x="1470" y="481"/>
                    </a:lnTo>
                    <a:lnTo>
                      <a:pt x="1469" y="469"/>
                    </a:lnTo>
                    <a:lnTo>
                      <a:pt x="1469" y="469"/>
                    </a:lnTo>
                    <a:lnTo>
                      <a:pt x="1468" y="458"/>
                    </a:lnTo>
                    <a:lnTo>
                      <a:pt x="1468" y="450"/>
                    </a:lnTo>
                    <a:lnTo>
                      <a:pt x="1469" y="439"/>
                    </a:lnTo>
                    <a:lnTo>
                      <a:pt x="1468" y="435"/>
                    </a:lnTo>
                    <a:lnTo>
                      <a:pt x="1464" y="431"/>
                    </a:lnTo>
                    <a:lnTo>
                      <a:pt x="1458" y="427"/>
                    </a:lnTo>
                    <a:lnTo>
                      <a:pt x="1450" y="420"/>
                    </a:lnTo>
                    <a:lnTo>
                      <a:pt x="1450" y="420"/>
                    </a:lnTo>
                    <a:lnTo>
                      <a:pt x="1434" y="408"/>
                    </a:lnTo>
                    <a:lnTo>
                      <a:pt x="1426" y="401"/>
                    </a:lnTo>
                    <a:lnTo>
                      <a:pt x="1418" y="393"/>
                    </a:lnTo>
                    <a:lnTo>
                      <a:pt x="1405" y="380"/>
                    </a:lnTo>
                    <a:lnTo>
                      <a:pt x="1405" y="380"/>
                    </a:lnTo>
                    <a:lnTo>
                      <a:pt x="1396" y="376"/>
                    </a:lnTo>
                    <a:lnTo>
                      <a:pt x="1390" y="374"/>
                    </a:lnTo>
                    <a:lnTo>
                      <a:pt x="1385" y="373"/>
                    </a:lnTo>
                    <a:lnTo>
                      <a:pt x="1382" y="373"/>
                    </a:lnTo>
                    <a:lnTo>
                      <a:pt x="1379" y="373"/>
                    </a:lnTo>
                    <a:lnTo>
                      <a:pt x="1378" y="371"/>
                    </a:lnTo>
                    <a:lnTo>
                      <a:pt x="1377" y="366"/>
                    </a:lnTo>
                    <a:lnTo>
                      <a:pt x="1376" y="355"/>
                    </a:lnTo>
                    <a:lnTo>
                      <a:pt x="1376" y="337"/>
                    </a:lnTo>
                    <a:lnTo>
                      <a:pt x="1376" y="337"/>
                    </a:lnTo>
                    <a:lnTo>
                      <a:pt x="1376" y="318"/>
                    </a:lnTo>
                    <a:lnTo>
                      <a:pt x="1377" y="306"/>
                    </a:lnTo>
                    <a:lnTo>
                      <a:pt x="1379" y="299"/>
                    </a:lnTo>
                    <a:lnTo>
                      <a:pt x="1381" y="294"/>
                    </a:lnTo>
                    <a:lnTo>
                      <a:pt x="1382" y="290"/>
                    </a:lnTo>
                    <a:lnTo>
                      <a:pt x="1381" y="286"/>
                    </a:lnTo>
                    <a:lnTo>
                      <a:pt x="1376" y="267"/>
                    </a:lnTo>
                    <a:lnTo>
                      <a:pt x="1376" y="267"/>
                    </a:lnTo>
                    <a:lnTo>
                      <a:pt x="1372" y="254"/>
                    </a:lnTo>
                    <a:lnTo>
                      <a:pt x="1370" y="242"/>
                    </a:lnTo>
                    <a:lnTo>
                      <a:pt x="1368" y="232"/>
                    </a:lnTo>
                    <a:lnTo>
                      <a:pt x="1368" y="224"/>
                    </a:lnTo>
                    <a:lnTo>
                      <a:pt x="1370" y="210"/>
                    </a:lnTo>
                    <a:lnTo>
                      <a:pt x="1371" y="198"/>
                    </a:lnTo>
                    <a:lnTo>
                      <a:pt x="1371" y="198"/>
                    </a:lnTo>
                    <a:lnTo>
                      <a:pt x="1370" y="192"/>
                    </a:lnTo>
                    <a:lnTo>
                      <a:pt x="1368" y="185"/>
                    </a:lnTo>
                    <a:lnTo>
                      <a:pt x="1362" y="170"/>
                    </a:lnTo>
                    <a:lnTo>
                      <a:pt x="1356" y="159"/>
                    </a:lnTo>
                    <a:lnTo>
                      <a:pt x="1354" y="156"/>
                    </a:lnTo>
                    <a:lnTo>
                      <a:pt x="1352" y="154"/>
                    </a:lnTo>
                    <a:lnTo>
                      <a:pt x="1352" y="154"/>
                    </a:lnTo>
                    <a:lnTo>
                      <a:pt x="1350" y="154"/>
                    </a:lnTo>
                    <a:lnTo>
                      <a:pt x="1349" y="158"/>
                    </a:lnTo>
                    <a:lnTo>
                      <a:pt x="1349" y="164"/>
                    </a:lnTo>
                    <a:lnTo>
                      <a:pt x="1348" y="165"/>
                    </a:lnTo>
                    <a:lnTo>
                      <a:pt x="1345" y="165"/>
                    </a:lnTo>
                    <a:lnTo>
                      <a:pt x="1342" y="162"/>
                    </a:lnTo>
                    <a:lnTo>
                      <a:pt x="1336" y="154"/>
                    </a:lnTo>
                    <a:lnTo>
                      <a:pt x="1336" y="154"/>
                    </a:lnTo>
                    <a:lnTo>
                      <a:pt x="1331" y="146"/>
                    </a:lnTo>
                    <a:lnTo>
                      <a:pt x="1326" y="142"/>
                    </a:lnTo>
                    <a:lnTo>
                      <a:pt x="1321" y="140"/>
                    </a:lnTo>
                    <a:lnTo>
                      <a:pt x="1320" y="137"/>
                    </a:lnTo>
                    <a:lnTo>
                      <a:pt x="1319" y="134"/>
                    </a:lnTo>
                    <a:lnTo>
                      <a:pt x="1316" y="114"/>
                    </a:lnTo>
                    <a:lnTo>
                      <a:pt x="1316" y="114"/>
                    </a:lnTo>
                    <a:lnTo>
                      <a:pt x="1315" y="102"/>
                    </a:lnTo>
                    <a:lnTo>
                      <a:pt x="1315" y="92"/>
                    </a:lnTo>
                    <a:lnTo>
                      <a:pt x="1316" y="79"/>
                    </a:lnTo>
                    <a:lnTo>
                      <a:pt x="1316" y="73"/>
                    </a:lnTo>
                    <a:lnTo>
                      <a:pt x="1316" y="67"/>
                    </a:lnTo>
                    <a:lnTo>
                      <a:pt x="1315" y="60"/>
                    </a:lnTo>
                    <a:lnTo>
                      <a:pt x="1311" y="50"/>
                    </a:lnTo>
                    <a:lnTo>
                      <a:pt x="1311" y="50"/>
                    </a:lnTo>
                    <a:lnTo>
                      <a:pt x="1309" y="40"/>
                    </a:lnTo>
                    <a:lnTo>
                      <a:pt x="1308" y="29"/>
                    </a:lnTo>
                    <a:lnTo>
                      <a:pt x="1307" y="12"/>
                    </a:lnTo>
                    <a:lnTo>
                      <a:pt x="1305" y="6"/>
                    </a:lnTo>
                    <a:lnTo>
                      <a:pt x="1304" y="3"/>
                    </a:lnTo>
                    <a:lnTo>
                      <a:pt x="1302" y="0"/>
                    </a:lnTo>
                    <a:lnTo>
                      <a:pt x="1297" y="1"/>
                    </a:lnTo>
                    <a:lnTo>
                      <a:pt x="1297" y="1"/>
                    </a:lnTo>
                    <a:lnTo>
                      <a:pt x="1285" y="5"/>
                    </a:lnTo>
                    <a:lnTo>
                      <a:pt x="1280" y="6"/>
                    </a:lnTo>
                    <a:lnTo>
                      <a:pt x="1274" y="9"/>
                    </a:lnTo>
                    <a:lnTo>
                      <a:pt x="1269" y="12"/>
                    </a:lnTo>
                    <a:lnTo>
                      <a:pt x="1265" y="17"/>
                    </a:lnTo>
                    <a:lnTo>
                      <a:pt x="1263" y="24"/>
                    </a:lnTo>
                    <a:lnTo>
                      <a:pt x="1263" y="33"/>
                    </a:lnTo>
                    <a:lnTo>
                      <a:pt x="1263" y="33"/>
                    </a:lnTo>
                    <a:lnTo>
                      <a:pt x="1263" y="49"/>
                    </a:lnTo>
                    <a:lnTo>
                      <a:pt x="1262" y="60"/>
                    </a:lnTo>
                    <a:lnTo>
                      <a:pt x="1258" y="68"/>
                    </a:lnTo>
                    <a:lnTo>
                      <a:pt x="1253" y="80"/>
                    </a:lnTo>
                    <a:lnTo>
                      <a:pt x="1253" y="80"/>
                    </a:lnTo>
                    <a:lnTo>
                      <a:pt x="1250" y="88"/>
                    </a:lnTo>
                    <a:lnTo>
                      <a:pt x="1247" y="95"/>
                    </a:lnTo>
                    <a:lnTo>
                      <a:pt x="1243" y="111"/>
                    </a:lnTo>
                    <a:lnTo>
                      <a:pt x="1237" y="150"/>
                    </a:lnTo>
                    <a:lnTo>
                      <a:pt x="1237" y="150"/>
                    </a:lnTo>
                    <a:lnTo>
                      <a:pt x="1235" y="158"/>
                    </a:lnTo>
                    <a:lnTo>
                      <a:pt x="1233" y="165"/>
                    </a:lnTo>
                    <a:lnTo>
                      <a:pt x="1229" y="171"/>
                    </a:lnTo>
                    <a:lnTo>
                      <a:pt x="1227" y="176"/>
                    </a:lnTo>
                    <a:lnTo>
                      <a:pt x="1223" y="180"/>
                    </a:lnTo>
                    <a:lnTo>
                      <a:pt x="1220" y="185"/>
                    </a:lnTo>
                    <a:lnTo>
                      <a:pt x="1219" y="191"/>
                    </a:lnTo>
                    <a:lnTo>
                      <a:pt x="1218" y="199"/>
                    </a:lnTo>
                    <a:lnTo>
                      <a:pt x="1218" y="199"/>
                    </a:lnTo>
                    <a:lnTo>
                      <a:pt x="1218" y="207"/>
                    </a:lnTo>
                    <a:lnTo>
                      <a:pt x="1216" y="214"/>
                    </a:lnTo>
                    <a:lnTo>
                      <a:pt x="1213" y="220"/>
                    </a:lnTo>
                    <a:lnTo>
                      <a:pt x="1210" y="226"/>
                    </a:lnTo>
                    <a:lnTo>
                      <a:pt x="1203" y="238"/>
                    </a:lnTo>
                    <a:lnTo>
                      <a:pt x="1200" y="244"/>
                    </a:lnTo>
                    <a:lnTo>
                      <a:pt x="1197" y="253"/>
                    </a:lnTo>
                    <a:lnTo>
                      <a:pt x="1197" y="253"/>
                    </a:lnTo>
                    <a:lnTo>
                      <a:pt x="1196" y="261"/>
                    </a:lnTo>
                    <a:lnTo>
                      <a:pt x="1196" y="270"/>
                    </a:lnTo>
                    <a:lnTo>
                      <a:pt x="1196" y="287"/>
                    </a:lnTo>
                    <a:lnTo>
                      <a:pt x="1195" y="294"/>
                    </a:lnTo>
                    <a:lnTo>
                      <a:pt x="1193" y="297"/>
                    </a:lnTo>
                    <a:lnTo>
                      <a:pt x="1191" y="299"/>
                    </a:lnTo>
                    <a:lnTo>
                      <a:pt x="1188" y="301"/>
                    </a:lnTo>
                    <a:lnTo>
                      <a:pt x="1184" y="303"/>
                    </a:lnTo>
                    <a:lnTo>
                      <a:pt x="1179" y="304"/>
                    </a:lnTo>
                    <a:lnTo>
                      <a:pt x="1174" y="304"/>
                    </a:lnTo>
                    <a:lnTo>
                      <a:pt x="1174" y="304"/>
                    </a:lnTo>
                    <a:lnTo>
                      <a:pt x="1162" y="303"/>
                    </a:lnTo>
                    <a:lnTo>
                      <a:pt x="1151" y="301"/>
                    </a:lnTo>
                    <a:lnTo>
                      <a:pt x="1143" y="299"/>
                    </a:lnTo>
                    <a:lnTo>
                      <a:pt x="1135" y="297"/>
                    </a:lnTo>
                    <a:lnTo>
                      <a:pt x="1131" y="293"/>
                    </a:lnTo>
                    <a:lnTo>
                      <a:pt x="1126" y="289"/>
                    </a:lnTo>
                    <a:lnTo>
                      <a:pt x="1122" y="286"/>
                    </a:lnTo>
                    <a:lnTo>
                      <a:pt x="1120" y="282"/>
                    </a:lnTo>
                    <a:lnTo>
                      <a:pt x="1120" y="282"/>
                    </a:lnTo>
                    <a:lnTo>
                      <a:pt x="1116" y="277"/>
                    </a:lnTo>
                    <a:lnTo>
                      <a:pt x="1110" y="272"/>
                    </a:lnTo>
                    <a:lnTo>
                      <a:pt x="1093" y="259"/>
                    </a:lnTo>
                    <a:lnTo>
                      <a:pt x="1070" y="243"/>
                    </a:lnTo>
                    <a:lnTo>
                      <a:pt x="1070" y="24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4" name="Freeform 243">
                <a:extLst>
                  <a:ext uri="{FF2B5EF4-FFF2-40B4-BE49-F238E27FC236}">
                    <a16:creationId xmlns:a16="http://schemas.microsoft.com/office/drawing/2014/main" id="{404CF3F6-19BE-4E05-9BB3-9B79E97B05C1}"/>
                  </a:ext>
                </a:extLst>
              </p:cNvPr>
              <p:cNvSpPr>
                <a:spLocks/>
              </p:cNvSpPr>
              <p:nvPr/>
            </p:nvSpPr>
            <p:spPr bwMode="auto">
              <a:xfrm>
                <a:off x="7270750" y="4148138"/>
                <a:ext cx="30163" cy="15875"/>
              </a:xfrm>
              <a:custGeom>
                <a:avLst/>
                <a:gdLst>
                  <a:gd name="T0" fmla="*/ 43 w 58"/>
                  <a:gd name="T1" fmla="*/ 9 h 29"/>
                  <a:gd name="T2" fmla="*/ 43 w 58"/>
                  <a:gd name="T3" fmla="*/ 9 h 29"/>
                  <a:gd name="T4" fmla="*/ 36 w 58"/>
                  <a:gd name="T5" fmla="*/ 6 h 29"/>
                  <a:gd name="T6" fmla="*/ 31 w 58"/>
                  <a:gd name="T7" fmla="*/ 5 h 29"/>
                  <a:gd name="T8" fmla="*/ 25 w 58"/>
                  <a:gd name="T9" fmla="*/ 1 h 29"/>
                  <a:gd name="T10" fmla="*/ 21 w 58"/>
                  <a:gd name="T11" fmla="*/ 0 h 29"/>
                  <a:gd name="T12" fmla="*/ 19 w 58"/>
                  <a:gd name="T13" fmla="*/ 0 h 29"/>
                  <a:gd name="T14" fmla="*/ 17 w 58"/>
                  <a:gd name="T15" fmla="*/ 1 h 29"/>
                  <a:gd name="T16" fmla="*/ 13 w 58"/>
                  <a:gd name="T17" fmla="*/ 4 h 29"/>
                  <a:gd name="T18" fmla="*/ 13 w 58"/>
                  <a:gd name="T19" fmla="*/ 4 h 29"/>
                  <a:gd name="T20" fmla="*/ 6 w 58"/>
                  <a:gd name="T21" fmla="*/ 10 h 29"/>
                  <a:gd name="T22" fmla="*/ 1 w 58"/>
                  <a:gd name="T23" fmla="*/ 16 h 29"/>
                  <a:gd name="T24" fmla="*/ 0 w 58"/>
                  <a:gd name="T25" fmla="*/ 18 h 29"/>
                  <a:gd name="T26" fmla="*/ 2 w 58"/>
                  <a:gd name="T27" fmla="*/ 20 h 29"/>
                  <a:gd name="T28" fmla="*/ 6 w 58"/>
                  <a:gd name="T29" fmla="*/ 22 h 29"/>
                  <a:gd name="T30" fmla="*/ 13 w 58"/>
                  <a:gd name="T31" fmla="*/ 23 h 29"/>
                  <a:gd name="T32" fmla="*/ 13 w 58"/>
                  <a:gd name="T33" fmla="*/ 23 h 29"/>
                  <a:gd name="T34" fmla="*/ 31 w 58"/>
                  <a:gd name="T35" fmla="*/ 27 h 29"/>
                  <a:gd name="T36" fmla="*/ 44 w 58"/>
                  <a:gd name="T37" fmla="*/ 29 h 29"/>
                  <a:gd name="T38" fmla="*/ 51 w 58"/>
                  <a:gd name="T39" fmla="*/ 29 h 29"/>
                  <a:gd name="T40" fmla="*/ 54 w 58"/>
                  <a:gd name="T41" fmla="*/ 28 h 29"/>
                  <a:gd name="T42" fmla="*/ 57 w 58"/>
                  <a:gd name="T43" fmla="*/ 27 h 29"/>
                  <a:gd name="T44" fmla="*/ 58 w 58"/>
                  <a:gd name="T45" fmla="*/ 23 h 29"/>
                  <a:gd name="T46" fmla="*/ 58 w 58"/>
                  <a:gd name="T47" fmla="*/ 23 h 29"/>
                  <a:gd name="T48" fmla="*/ 57 w 58"/>
                  <a:gd name="T49" fmla="*/ 20 h 29"/>
                  <a:gd name="T50" fmla="*/ 55 w 58"/>
                  <a:gd name="T51" fmla="*/ 17 h 29"/>
                  <a:gd name="T52" fmla="*/ 51 w 58"/>
                  <a:gd name="T53" fmla="*/ 12 h 29"/>
                  <a:gd name="T54" fmla="*/ 46 w 58"/>
                  <a:gd name="T55" fmla="*/ 10 h 29"/>
                  <a:gd name="T56" fmla="*/ 43 w 58"/>
                  <a:gd name="T57" fmla="*/ 9 h 29"/>
                  <a:gd name="T58" fmla="*/ 43 w 58"/>
                  <a:gd name="T59" fmla="*/ 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58" h="29">
                    <a:moveTo>
                      <a:pt x="43" y="9"/>
                    </a:moveTo>
                    <a:lnTo>
                      <a:pt x="43" y="9"/>
                    </a:lnTo>
                    <a:lnTo>
                      <a:pt x="36" y="6"/>
                    </a:lnTo>
                    <a:lnTo>
                      <a:pt x="31" y="5"/>
                    </a:lnTo>
                    <a:lnTo>
                      <a:pt x="25" y="1"/>
                    </a:lnTo>
                    <a:lnTo>
                      <a:pt x="21" y="0"/>
                    </a:lnTo>
                    <a:lnTo>
                      <a:pt x="19" y="0"/>
                    </a:lnTo>
                    <a:lnTo>
                      <a:pt x="17" y="1"/>
                    </a:lnTo>
                    <a:lnTo>
                      <a:pt x="13" y="4"/>
                    </a:lnTo>
                    <a:lnTo>
                      <a:pt x="13" y="4"/>
                    </a:lnTo>
                    <a:lnTo>
                      <a:pt x="6" y="10"/>
                    </a:lnTo>
                    <a:lnTo>
                      <a:pt x="1" y="16"/>
                    </a:lnTo>
                    <a:lnTo>
                      <a:pt x="0" y="18"/>
                    </a:lnTo>
                    <a:lnTo>
                      <a:pt x="2" y="20"/>
                    </a:lnTo>
                    <a:lnTo>
                      <a:pt x="6" y="22"/>
                    </a:lnTo>
                    <a:lnTo>
                      <a:pt x="13" y="23"/>
                    </a:lnTo>
                    <a:lnTo>
                      <a:pt x="13" y="23"/>
                    </a:lnTo>
                    <a:lnTo>
                      <a:pt x="31" y="27"/>
                    </a:lnTo>
                    <a:lnTo>
                      <a:pt x="44" y="29"/>
                    </a:lnTo>
                    <a:lnTo>
                      <a:pt x="51" y="29"/>
                    </a:lnTo>
                    <a:lnTo>
                      <a:pt x="54" y="28"/>
                    </a:lnTo>
                    <a:lnTo>
                      <a:pt x="57" y="27"/>
                    </a:lnTo>
                    <a:lnTo>
                      <a:pt x="58" y="23"/>
                    </a:lnTo>
                    <a:lnTo>
                      <a:pt x="58" y="23"/>
                    </a:lnTo>
                    <a:lnTo>
                      <a:pt x="57" y="20"/>
                    </a:lnTo>
                    <a:lnTo>
                      <a:pt x="55" y="17"/>
                    </a:lnTo>
                    <a:lnTo>
                      <a:pt x="51" y="12"/>
                    </a:lnTo>
                    <a:lnTo>
                      <a:pt x="46" y="10"/>
                    </a:lnTo>
                    <a:lnTo>
                      <a:pt x="43" y="9"/>
                    </a:lnTo>
                    <a:lnTo>
                      <a:pt x="43" y="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5" name="Freeform 244">
                <a:extLst>
                  <a:ext uri="{FF2B5EF4-FFF2-40B4-BE49-F238E27FC236}">
                    <a16:creationId xmlns:a16="http://schemas.microsoft.com/office/drawing/2014/main" id="{45A62DC4-6AB2-4F5F-AF52-99AC8BA80D85}"/>
                  </a:ext>
                </a:extLst>
              </p:cNvPr>
              <p:cNvSpPr>
                <a:spLocks/>
              </p:cNvSpPr>
              <p:nvPr/>
            </p:nvSpPr>
            <p:spPr bwMode="auto">
              <a:xfrm>
                <a:off x="7362825" y="4019550"/>
                <a:ext cx="19050" cy="30163"/>
              </a:xfrm>
              <a:custGeom>
                <a:avLst/>
                <a:gdLst>
                  <a:gd name="T0" fmla="*/ 32 w 37"/>
                  <a:gd name="T1" fmla="*/ 25 h 56"/>
                  <a:gd name="T2" fmla="*/ 32 w 37"/>
                  <a:gd name="T3" fmla="*/ 25 h 56"/>
                  <a:gd name="T4" fmla="*/ 31 w 37"/>
                  <a:gd name="T5" fmla="*/ 21 h 56"/>
                  <a:gd name="T6" fmla="*/ 32 w 37"/>
                  <a:gd name="T7" fmla="*/ 16 h 56"/>
                  <a:gd name="T8" fmla="*/ 35 w 37"/>
                  <a:gd name="T9" fmla="*/ 6 h 56"/>
                  <a:gd name="T10" fmla="*/ 37 w 37"/>
                  <a:gd name="T11" fmla="*/ 4 h 56"/>
                  <a:gd name="T12" fmla="*/ 37 w 37"/>
                  <a:gd name="T13" fmla="*/ 1 h 56"/>
                  <a:gd name="T14" fmla="*/ 35 w 37"/>
                  <a:gd name="T15" fmla="*/ 0 h 56"/>
                  <a:gd name="T16" fmla="*/ 32 w 37"/>
                  <a:gd name="T17" fmla="*/ 1 h 56"/>
                  <a:gd name="T18" fmla="*/ 32 w 37"/>
                  <a:gd name="T19" fmla="*/ 1 h 56"/>
                  <a:gd name="T20" fmla="*/ 26 w 37"/>
                  <a:gd name="T21" fmla="*/ 2 h 56"/>
                  <a:gd name="T22" fmla="*/ 22 w 37"/>
                  <a:gd name="T23" fmla="*/ 2 h 56"/>
                  <a:gd name="T24" fmla="*/ 15 w 37"/>
                  <a:gd name="T25" fmla="*/ 2 h 56"/>
                  <a:gd name="T26" fmla="*/ 12 w 37"/>
                  <a:gd name="T27" fmla="*/ 4 h 56"/>
                  <a:gd name="T28" fmla="*/ 11 w 37"/>
                  <a:gd name="T29" fmla="*/ 6 h 56"/>
                  <a:gd name="T30" fmla="*/ 9 w 37"/>
                  <a:gd name="T31" fmla="*/ 12 h 56"/>
                  <a:gd name="T32" fmla="*/ 6 w 37"/>
                  <a:gd name="T33" fmla="*/ 21 h 56"/>
                  <a:gd name="T34" fmla="*/ 6 w 37"/>
                  <a:gd name="T35" fmla="*/ 21 h 56"/>
                  <a:gd name="T36" fmla="*/ 3 w 37"/>
                  <a:gd name="T37" fmla="*/ 39 h 56"/>
                  <a:gd name="T38" fmla="*/ 0 w 37"/>
                  <a:gd name="T39" fmla="*/ 50 h 56"/>
                  <a:gd name="T40" fmla="*/ 0 w 37"/>
                  <a:gd name="T41" fmla="*/ 55 h 56"/>
                  <a:gd name="T42" fmla="*/ 0 w 37"/>
                  <a:gd name="T43" fmla="*/ 56 h 56"/>
                  <a:gd name="T44" fmla="*/ 2 w 37"/>
                  <a:gd name="T45" fmla="*/ 56 h 56"/>
                  <a:gd name="T46" fmla="*/ 2 w 37"/>
                  <a:gd name="T47" fmla="*/ 56 h 56"/>
                  <a:gd name="T48" fmla="*/ 5 w 37"/>
                  <a:gd name="T49" fmla="*/ 55 h 56"/>
                  <a:gd name="T50" fmla="*/ 9 w 37"/>
                  <a:gd name="T51" fmla="*/ 51 h 56"/>
                  <a:gd name="T52" fmla="*/ 18 w 37"/>
                  <a:gd name="T53" fmla="*/ 41 h 56"/>
                  <a:gd name="T54" fmla="*/ 32 w 37"/>
                  <a:gd name="T55" fmla="*/ 25 h 56"/>
                  <a:gd name="T56" fmla="*/ 32 w 37"/>
                  <a:gd name="T57" fmla="*/ 25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7" h="56">
                    <a:moveTo>
                      <a:pt x="32" y="25"/>
                    </a:moveTo>
                    <a:lnTo>
                      <a:pt x="32" y="25"/>
                    </a:lnTo>
                    <a:lnTo>
                      <a:pt x="31" y="21"/>
                    </a:lnTo>
                    <a:lnTo>
                      <a:pt x="32" y="16"/>
                    </a:lnTo>
                    <a:lnTo>
                      <a:pt x="35" y="6"/>
                    </a:lnTo>
                    <a:lnTo>
                      <a:pt x="37" y="4"/>
                    </a:lnTo>
                    <a:lnTo>
                      <a:pt x="37" y="1"/>
                    </a:lnTo>
                    <a:lnTo>
                      <a:pt x="35" y="0"/>
                    </a:lnTo>
                    <a:lnTo>
                      <a:pt x="32" y="1"/>
                    </a:lnTo>
                    <a:lnTo>
                      <a:pt x="32" y="1"/>
                    </a:lnTo>
                    <a:lnTo>
                      <a:pt x="26" y="2"/>
                    </a:lnTo>
                    <a:lnTo>
                      <a:pt x="22" y="2"/>
                    </a:lnTo>
                    <a:lnTo>
                      <a:pt x="15" y="2"/>
                    </a:lnTo>
                    <a:lnTo>
                      <a:pt x="12" y="4"/>
                    </a:lnTo>
                    <a:lnTo>
                      <a:pt x="11" y="6"/>
                    </a:lnTo>
                    <a:lnTo>
                      <a:pt x="9" y="12"/>
                    </a:lnTo>
                    <a:lnTo>
                      <a:pt x="6" y="21"/>
                    </a:lnTo>
                    <a:lnTo>
                      <a:pt x="6" y="21"/>
                    </a:lnTo>
                    <a:lnTo>
                      <a:pt x="3" y="39"/>
                    </a:lnTo>
                    <a:lnTo>
                      <a:pt x="0" y="50"/>
                    </a:lnTo>
                    <a:lnTo>
                      <a:pt x="0" y="55"/>
                    </a:lnTo>
                    <a:lnTo>
                      <a:pt x="0" y="56"/>
                    </a:lnTo>
                    <a:lnTo>
                      <a:pt x="2" y="56"/>
                    </a:lnTo>
                    <a:lnTo>
                      <a:pt x="2" y="56"/>
                    </a:lnTo>
                    <a:lnTo>
                      <a:pt x="5" y="55"/>
                    </a:lnTo>
                    <a:lnTo>
                      <a:pt x="9" y="51"/>
                    </a:lnTo>
                    <a:lnTo>
                      <a:pt x="18" y="41"/>
                    </a:lnTo>
                    <a:lnTo>
                      <a:pt x="32" y="25"/>
                    </a:lnTo>
                    <a:lnTo>
                      <a:pt x="32"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6" name="Freeform 245">
                <a:extLst>
                  <a:ext uri="{FF2B5EF4-FFF2-40B4-BE49-F238E27FC236}">
                    <a16:creationId xmlns:a16="http://schemas.microsoft.com/office/drawing/2014/main" id="{666F11A8-1071-4952-BD1B-681DCA350F9F}"/>
                  </a:ext>
                </a:extLst>
              </p:cNvPr>
              <p:cNvSpPr>
                <a:spLocks/>
              </p:cNvSpPr>
              <p:nvPr/>
            </p:nvSpPr>
            <p:spPr bwMode="auto">
              <a:xfrm>
                <a:off x="7793038" y="4005263"/>
                <a:ext cx="26988" cy="47625"/>
              </a:xfrm>
              <a:custGeom>
                <a:avLst/>
                <a:gdLst>
                  <a:gd name="T0" fmla="*/ 24 w 51"/>
                  <a:gd name="T1" fmla="*/ 38 h 91"/>
                  <a:gd name="T2" fmla="*/ 24 w 51"/>
                  <a:gd name="T3" fmla="*/ 38 h 91"/>
                  <a:gd name="T4" fmla="*/ 19 w 51"/>
                  <a:gd name="T5" fmla="*/ 29 h 91"/>
                  <a:gd name="T6" fmla="*/ 9 w 51"/>
                  <a:gd name="T7" fmla="*/ 12 h 91"/>
                  <a:gd name="T8" fmla="*/ 4 w 51"/>
                  <a:gd name="T9" fmla="*/ 5 h 91"/>
                  <a:gd name="T10" fmla="*/ 1 w 51"/>
                  <a:gd name="T11" fmla="*/ 0 h 91"/>
                  <a:gd name="T12" fmla="*/ 0 w 51"/>
                  <a:gd name="T13" fmla="*/ 0 h 91"/>
                  <a:gd name="T14" fmla="*/ 0 w 51"/>
                  <a:gd name="T15" fmla="*/ 1 h 91"/>
                  <a:gd name="T16" fmla="*/ 0 w 51"/>
                  <a:gd name="T17" fmla="*/ 9 h 91"/>
                  <a:gd name="T18" fmla="*/ 0 w 51"/>
                  <a:gd name="T19" fmla="*/ 9 h 91"/>
                  <a:gd name="T20" fmla="*/ 3 w 51"/>
                  <a:gd name="T21" fmla="*/ 26 h 91"/>
                  <a:gd name="T22" fmla="*/ 8 w 51"/>
                  <a:gd name="T23" fmla="*/ 37 h 91"/>
                  <a:gd name="T24" fmla="*/ 13 w 51"/>
                  <a:gd name="T25" fmla="*/ 48 h 91"/>
                  <a:gd name="T26" fmla="*/ 19 w 51"/>
                  <a:gd name="T27" fmla="*/ 63 h 91"/>
                  <a:gd name="T28" fmla="*/ 19 w 51"/>
                  <a:gd name="T29" fmla="*/ 63 h 91"/>
                  <a:gd name="T30" fmla="*/ 21 w 51"/>
                  <a:gd name="T31" fmla="*/ 72 h 91"/>
                  <a:gd name="T32" fmla="*/ 23 w 51"/>
                  <a:gd name="T33" fmla="*/ 79 h 91"/>
                  <a:gd name="T34" fmla="*/ 24 w 51"/>
                  <a:gd name="T35" fmla="*/ 89 h 91"/>
                  <a:gd name="T36" fmla="*/ 24 w 51"/>
                  <a:gd name="T37" fmla="*/ 91 h 91"/>
                  <a:gd name="T38" fmla="*/ 24 w 51"/>
                  <a:gd name="T39" fmla="*/ 91 h 91"/>
                  <a:gd name="T40" fmla="*/ 29 w 51"/>
                  <a:gd name="T41" fmla="*/ 89 h 91"/>
                  <a:gd name="T42" fmla="*/ 29 w 51"/>
                  <a:gd name="T43" fmla="*/ 89 h 91"/>
                  <a:gd name="T44" fmla="*/ 37 w 51"/>
                  <a:gd name="T45" fmla="*/ 84 h 91"/>
                  <a:gd name="T46" fmla="*/ 46 w 51"/>
                  <a:gd name="T47" fmla="*/ 78 h 91"/>
                  <a:gd name="T48" fmla="*/ 49 w 51"/>
                  <a:gd name="T49" fmla="*/ 74 h 91"/>
                  <a:gd name="T50" fmla="*/ 51 w 51"/>
                  <a:gd name="T51" fmla="*/ 71 h 91"/>
                  <a:gd name="T52" fmla="*/ 51 w 51"/>
                  <a:gd name="T53" fmla="*/ 68 h 91"/>
                  <a:gd name="T54" fmla="*/ 48 w 51"/>
                  <a:gd name="T55" fmla="*/ 66 h 91"/>
                  <a:gd name="T56" fmla="*/ 48 w 51"/>
                  <a:gd name="T57" fmla="*/ 66 h 91"/>
                  <a:gd name="T58" fmla="*/ 41 w 51"/>
                  <a:gd name="T59" fmla="*/ 58 h 91"/>
                  <a:gd name="T60" fmla="*/ 32 w 51"/>
                  <a:gd name="T61" fmla="*/ 49 h 91"/>
                  <a:gd name="T62" fmla="*/ 24 w 51"/>
                  <a:gd name="T63" fmla="*/ 38 h 91"/>
                  <a:gd name="T64" fmla="*/ 24 w 51"/>
                  <a:gd name="T65" fmla="*/ 38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91">
                    <a:moveTo>
                      <a:pt x="24" y="38"/>
                    </a:moveTo>
                    <a:lnTo>
                      <a:pt x="24" y="38"/>
                    </a:lnTo>
                    <a:lnTo>
                      <a:pt x="19" y="29"/>
                    </a:lnTo>
                    <a:lnTo>
                      <a:pt x="9" y="12"/>
                    </a:lnTo>
                    <a:lnTo>
                      <a:pt x="4" y="5"/>
                    </a:lnTo>
                    <a:lnTo>
                      <a:pt x="1" y="0"/>
                    </a:lnTo>
                    <a:lnTo>
                      <a:pt x="0" y="0"/>
                    </a:lnTo>
                    <a:lnTo>
                      <a:pt x="0" y="1"/>
                    </a:lnTo>
                    <a:lnTo>
                      <a:pt x="0" y="9"/>
                    </a:lnTo>
                    <a:lnTo>
                      <a:pt x="0" y="9"/>
                    </a:lnTo>
                    <a:lnTo>
                      <a:pt x="3" y="26"/>
                    </a:lnTo>
                    <a:lnTo>
                      <a:pt x="8" y="37"/>
                    </a:lnTo>
                    <a:lnTo>
                      <a:pt x="13" y="48"/>
                    </a:lnTo>
                    <a:lnTo>
                      <a:pt x="19" y="63"/>
                    </a:lnTo>
                    <a:lnTo>
                      <a:pt x="19" y="63"/>
                    </a:lnTo>
                    <a:lnTo>
                      <a:pt x="21" y="72"/>
                    </a:lnTo>
                    <a:lnTo>
                      <a:pt x="23" y="79"/>
                    </a:lnTo>
                    <a:lnTo>
                      <a:pt x="24" y="89"/>
                    </a:lnTo>
                    <a:lnTo>
                      <a:pt x="24" y="91"/>
                    </a:lnTo>
                    <a:lnTo>
                      <a:pt x="24" y="91"/>
                    </a:lnTo>
                    <a:lnTo>
                      <a:pt x="29" y="89"/>
                    </a:lnTo>
                    <a:lnTo>
                      <a:pt x="29" y="89"/>
                    </a:lnTo>
                    <a:lnTo>
                      <a:pt x="37" y="84"/>
                    </a:lnTo>
                    <a:lnTo>
                      <a:pt x="46" y="78"/>
                    </a:lnTo>
                    <a:lnTo>
                      <a:pt x="49" y="74"/>
                    </a:lnTo>
                    <a:lnTo>
                      <a:pt x="51" y="71"/>
                    </a:lnTo>
                    <a:lnTo>
                      <a:pt x="51" y="68"/>
                    </a:lnTo>
                    <a:lnTo>
                      <a:pt x="48" y="66"/>
                    </a:lnTo>
                    <a:lnTo>
                      <a:pt x="48" y="66"/>
                    </a:lnTo>
                    <a:lnTo>
                      <a:pt x="41" y="58"/>
                    </a:lnTo>
                    <a:lnTo>
                      <a:pt x="32" y="49"/>
                    </a:lnTo>
                    <a:lnTo>
                      <a:pt x="24" y="38"/>
                    </a:lnTo>
                    <a:lnTo>
                      <a:pt x="24"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7" name="Freeform 246">
                <a:extLst>
                  <a:ext uri="{FF2B5EF4-FFF2-40B4-BE49-F238E27FC236}">
                    <a16:creationId xmlns:a16="http://schemas.microsoft.com/office/drawing/2014/main" id="{DCD16F87-65C7-448F-9856-145C6EBA3637}"/>
                  </a:ext>
                </a:extLst>
              </p:cNvPr>
              <p:cNvSpPr>
                <a:spLocks/>
              </p:cNvSpPr>
              <p:nvPr/>
            </p:nvSpPr>
            <p:spPr bwMode="auto">
              <a:xfrm>
                <a:off x="7323138" y="4845050"/>
                <a:ext cx="90488" cy="63500"/>
              </a:xfrm>
              <a:custGeom>
                <a:avLst/>
                <a:gdLst>
                  <a:gd name="T0" fmla="*/ 96 w 171"/>
                  <a:gd name="T1" fmla="*/ 19 h 120"/>
                  <a:gd name="T2" fmla="*/ 76 w 171"/>
                  <a:gd name="T3" fmla="*/ 22 h 120"/>
                  <a:gd name="T4" fmla="*/ 66 w 171"/>
                  <a:gd name="T5" fmla="*/ 18 h 120"/>
                  <a:gd name="T6" fmla="*/ 56 w 171"/>
                  <a:gd name="T7" fmla="*/ 10 h 120"/>
                  <a:gd name="T8" fmla="*/ 54 w 171"/>
                  <a:gd name="T9" fmla="*/ 6 h 120"/>
                  <a:gd name="T10" fmla="*/ 43 w 171"/>
                  <a:gd name="T11" fmla="*/ 1 h 120"/>
                  <a:gd name="T12" fmla="*/ 28 w 171"/>
                  <a:gd name="T13" fmla="*/ 1 h 120"/>
                  <a:gd name="T14" fmla="*/ 17 w 171"/>
                  <a:gd name="T15" fmla="*/ 10 h 120"/>
                  <a:gd name="T16" fmla="*/ 15 w 171"/>
                  <a:gd name="T17" fmla="*/ 15 h 120"/>
                  <a:gd name="T18" fmla="*/ 17 w 171"/>
                  <a:gd name="T19" fmla="*/ 22 h 120"/>
                  <a:gd name="T20" fmla="*/ 20 w 171"/>
                  <a:gd name="T21" fmla="*/ 28 h 120"/>
                  <a:gd name="T22" fmla="*/ 21 w 171"/>
                  <a:gd name="T23" fmla="*/ 41 h 120"/>
                  <a:gd name="T24" fmla="*/ 16 w 171"/>
                  <a:gd name="T25" fmla="*/ 63 h 120"/>
                  <a:gd name="T26" fmla="*/ 12 w 171"/>
                  <a:gd name="T27" fmla="*/ 78 h 120"/>
                  <a:gd name="T28" fmla="*/ 6 w 171"/>
                  <a:gd name="T29" fmla="*/ 90 h 120"/>
                  <a:gd name="T30" fmla="*/ 0 w 171"/>
                  <a:gd name="T31" fmla="*/ 100 h 120"/>
                  <a:gd name="T32" fmla="*/ 3 w 171"/>
                  <a:gd name="T33" fmla="*/ 106 h 120"/>
                  <a:gd name="T34" fmla="*/ 6 w 171"/>
                  <a:gd name="T35" fmla="*/ 109 h 120"/>
                  <a:gd name="T36" fmla="*/ 21 w 171"/>
                  <a:gd name="T37" fmla="*/ 119 h 120"/>
                  <a:gd name="T38" fmla="*/ 32 w 171"/>
                  <a:gd name="T39" fmla="*/ 119 h 120"/>
                  <a:gd name="T40" fmla="*/ 56 w 171"/>
                  <a:gd name="T41" fmla="*/ 113 h 120"/>
                  <a:gd name="T42" fmla="*/ 67 w 171"/>
                  <a:gd name="T43" fmla="*/ 111 h 120"/>
                  <a:gd name="T44" fmla="*/ 90 w 171"/>
                  <a:gd name="T45" fmla="*/ 109 h 120"/>
                  <a:gd name="T46" fmla="*/ 103 w 171"/>
                  <a:gd name="T47" fmla="*/ 104 h 120"/>
                  <a:gd name="T48" fmla="*/ 118 w 171"/>
                  <a:gd name="T49" fmla="*/ 86 h 120"/>
                  <a:gd name="T50" fmla="*/ 130 w 171"/>
                  <a:gd name="T51" fmla="*/ 67 h 120"/>
                  <a:gd name="T52" fmla="*/ 141 w 171"/>
                  <a:gd name="T53" fmla="*/ 51 h 120"/>
                  <a:gd name="T54" fmla="*/ 150 w 171"/>
                  <a:gd name="T55" fmla="*/ 39 h 120"/>
                  <a:gd name="T56" fmla="*/ 169 w 171"/>
                  <a:gd name="T57" fmla="*/ 8 h 120"/>
                  <a:gd name="T58" fmla="*/ 171 w 171"/>
                  <a:gd name="T59" fmla="*/ 2 h 120"/>
                  <a:gd name="T60" fmla="*/ 167 w 171"/>
                  <a:gd name="T61" fmla="*/ 2 h 120"/>
                  <a:gd name="T62" fmla="*/ 159 w 171"/>
                  <a:gd name="T63" fmla="*/ 5 h 120"/>
                  <a:gd name="T64" fmla="*/ 139 w 171"/>
                  <a:gd name="T65" fmla="*/ 11 h 120"/>
                  <a:gd name="T66" fmla="*/ 96 w 171"/>
                  <a:gd name="T67" fmla="*/ 19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71" h="120">
                    <a:moveTo>
                      <a:pt x="96" y="19"/>
                    </a:moveTo>
                    <a:lnTo>
                      <a:pt x="96" y="19"/>
                    </a:lnTo>
                    <a:lnTo>
                      <a:pt x="85" y="21"/>
                    </a:lnTo>
                    <a:lnTo>
                      <a:pt x="76" y="22"/>
                    </a:lnTo>
                    <a:lnTo>
                      <a:pt x="71" y="21"/>
                    </a:lnTo>
                    <a:lnTo>
                      <a:pt x="66" y="18"/>
                    </a:lnTo>
                    <a:lnTo>
                      <a:pt x="61" y="15"/>
                    </a:lnTo>
                    <a:lnTo>
                      <a:pt x="56" y="10"/>
                    </a:lnTo>
                    <a:lnTo>
                      <a:pt x="56" y="10"/>
                    </a:lnTo>
                    <a:lnTo>
                      <a:pt x="54" y="6"/>
                    </a:lnTo>
                    <a:lnTo>
                      <a:pt x="50" y="4"/>
                    </a:lnTo>
                    <a:lnTo>
                      <a:pt x="43" y="1"/>
                    </a:lnTo>
                    <a:lnTo>
                      <a:pt x="35" y="0"/>
                    </a:lnTo>
                    <a:lnTo>
                      <a:pt x="28" y="1"/>
                    </a:lnTo>
                    <a:lnTo>
                      <a:pt x="22" y="5"/>
                    </a:lnTo>
                    <a:lnTo>
                      <a:pt x="17" y="10"/>
                    </a:lnTo>
                    <a:lnTo>
                      <a:pt x="16" y="12"/>
                    </a:lnTo>
                    <a:lnTo>
                      <a:pt x="15" y="15"/>
                    </a:lnTo>
                    <a:lnTo>
                      <a:pt x="16" y="18"/>
                    </a:lnTo>
                    <a:lnTo>
                      <a:pt x="17" y="22"/>
                    </a:lnTo>
                    <a:lnTo>
                      <a:pt x="17" y="22"/>
                    </a:lnTo>
                    <a:lnTo>
                      <a:pt x="20" y="28"/>
                    </a:lnTo>
                    <a:lnTo>
                      <a:pt x="21" y="35"/>
                    </a:lnTo>
                    <a:lnTo>
                      <a:pt x="21" y="41"/>
                    </a:lnTo>
                    <a:lnTo>
                      <a:pt x="20" y="49"/>
                    </a:lnTo>
                    <a:lnTo>
                      <a:pt x="16" y="63"/>
                    </a:lnTo>
                    <a:lnTo>
                      <a:pt x="12" y="78"/>
                    </a:lnTo>
                    <a:lnTo>
                      <a:pt x="12" y="78"/>
                    </a:lnTo>
                    <a:lnTo>
                      <a:pt x="10" y="85"/>
                    </a:lnTo>
                    <a:lnTo>
                      <a:pt x="6" y="90"/>
                    </a:lnTo>
                    <a:lnTo>
                      <a:pt x="1" y="96"/>
                    </a:lnTo>
                    <a:lnTo>
                      <a:pt x="0" y="100"/>
                    </a:lnTo>
                    <a:lnTo>
                      <a:pt x="0" y="102"/>
                    </a:lnTo>
                    <a:lnTo>
                      <a:pt x="3" y="106"/>
                    </a:lnTo>
                    <a:lnTo>
                      <a:pt x="6" y="109"/>
                    </a:lnTo>
                    <a:lnTo>
                      <a:pt x="6" y="109"/>
                    </a:lnTo>
                    <a:lnTo>
                      <a:pt x="17" y="117"/>
                    </a:lnTo>
                    <a:lnTo>
                      <a:pt x="21" y="119"/>
                    </a:lnTo>
                    <a:lnTo>
                      <a:pt x="26" y="120"/>
                    </a:lnTo>
                    <a:lnTo>
                      <a:pt x="32" y="119"/>
                    </a:lnTo>
                    <a:lnTo>
                      <a:pt x="38" y="118"/>
                    </a:lnTo>
                    <a:lnTo>
                      <a:pt x="56" y="113"/>
                    </a:lnTo>
                    <a:lnTo>
                      <a:pt x="56" y="113"/>
                    </a:lnTo>
                    <a:lnTo>
                      <a:pt x="67" y="111"/>
                    </a:lnTo>
                    <a:lnTo>
                      <a:pt x="76" y="109"/>
                    </a:lnTo>
                    <a:lnTo>
                      <a:pt x="90" y="109"/>
                    </a:lnTo>
                    <a:lnTo>
                      <a:pt x="97" y="108"/>
                    </a:lnTo>
                    <a:lnTo>
                      <a:pt x="103" y="104"/>
                    </a:lnTo>
                    <a:lnTo>
                      <a:pt x="111" y="97"/>
                    </a:lnTo>
                    <a:lnTo>
                      <a:pt x="118" y="86"/>
                    </a:lnTo>
                    <a:lnTo>
                      <a:pt x="118" y="86"/>
                    </a:lnTo>
                    <a:lnTo>
                      <a:pt x="130" y="67"/>
                    </a:lnTo>
                    <a:lnTo>
                      <a:pt x="136" y="57"/>
                    </a:lnTo>
                    <a:lnTo>
                      <a:pt x="141" y="51"/>
                    </a:lnTo>
                    <a:lnTo>
                      <a:pt x="150" y="39"/>
                    </a:lnTo>
                    <a:lnTo>
                      <a:pt x="150" y="39"/>
                    </a:lnTo>
                    <a:lnTo>
                      <a:pt x="160" y="22"/>
                    </a:lnTo>
                    <a:lnTo>
                      <a:pt x="169" y="8"/>
                    </a:lnTo>
                    <a:lnTo>
                      <a:pt x="171" y="5"/>
                    </a:lnTo>
                    <a:lnTo>
                      <a:pt x="171" y="2"/>
                    </a:lnTo>
                    <a:lnTo>
                      <a:pt x="170" y="2"/>
                    </a:lnTo>
                    <a:lnTo>
                      <a:pt x="167" y="2"/>
                    </a:lnTo>
                    <a:lnTo>
                      <a:pt x="159" y="5"/>
                    </a:lnTo>
                    <a:lnTo>
                      <a:pt x="159" y="5"/>
                    </a:lnTo>
                    <a:lnTo>
                      <a:pt x="150" y="7"/>
                    </a:lnTo>
                    <a:lnTo>
                      <a:pt x="139" y="11"/>
                    </a:lnTo>
                    <a:lnTo>
                      <a:pt x="118" y="16"/>
                    </a:lnTo>
                    <a:lnTo>
                      <a:pt x="96" y="19"/>
                    </a:lnTo>
                    <a:lnTo>
                      <a:pt x="96"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8" name="Freeform 247">
                <a:extLst>
                  <a:ext uri="{FF2B5EF4-FFF2-40B4-BE49-F238E27FC236}">
                    <a16:creationId xmlns:a16="http://schemas.microsoft.com/office/drawing/2014/main" id="{2C32F9D1-F595-4450-9DDB-E0DBC4ACD7A7}"/>
                  </a:ext>
                </a:extLst>
              </p:cNvPr>
              <p:cNvSpPr>
                <a:spLocks/>
              </p:cNvSpPr>
              <p:nvPr/>
            </p:nvSpPr>
            <p:spPr bwMode="auto">
              <a:xfrm>
                <a:off x="7658100" y="4845050"/>
                <a:ext cx="244475" cy="144463"/>
              </a:xfrm>
              <a:custGeom>
                <a:avLst/>
                <a:gdLst>
                  <a:gd name="T0" fmla="*/ 422 w 460"/>
                  <a:gd name="T1" fmla="*/ 6 h 274"/>
                  <a:gd name="T2" fmla="*/ 420 w 460"/>
                  <a:gd name="T3" fmla="*/ 1 h 274"/>
                  <a:gd name="T4" fmla="*/ 410 w 460"/>
                  <a:gd name="T5" fmla="*/ 0 h 274"/>
                  <a:gd name="T6" fmla="*/ 399 w 460"/>
                  <a:gd name="T7" fmla="*/ 2 h 274"/>
                  <a:gd name="T8" fmla="*/ 392 w 460"/>
                  <a:gd name="T9" fmla="*/ 11 h 274"/>
                  <a:gd name="T10" fmla="*/ 393 w 460"/>
                  <a:gd name="T11" fmla="*/ 19 h 274"/>
                  <a:gd name="T12" fmla="*/ 372 w 460"/>
                  <a:gd name="T13" fmla="*/ 35 h 274"/>
                  <a:gd name="T14" fmla="*/ 344 w 460"/>
                  <a:gd name="T15" fmla="*/ 50 h 274"/>
                  <a:gd name="T16" fmla="*/ 324 w 460"/>
                  <a:gd name="T17" fmla="*/ 64 h 274"/>
                  <a:gd name="T18" fmla="*/ 307 w 460"/>
                  <a:gd name="T19" fmla="*/ 81 h 274"/>
                  <a:gd name="T20" fmla="*/ 284 w 460"/>
                  <a:gd name="T21" fmla="*/ 94 h 274"/>
                  <a:gd name="T22" fmla="*/ 264 w 460"/>
                  <a:gd name="T23" fmla="*/ 105 h 274"/>
                  <a:gd name="T24" fmla="*/ 259 w 460"/>
                  <a:gd name="T25" fmla="*/ 110 h 274"/>
                  <a:gd name="T26" fmla="*/ 227 w 460"/>
                  <a:gd name="T27" fmla="*/ 125 h 274"/>
                  <a:gd name="T28" fmla="*/ 212 w 460"/>
                  <a:gd name="T29" fmla="*/ 136 h 274"/>
                  <a:gd name="T30" fmla="*/ 199 w 460"/>
                  <a:gd name="T31" fmla="*/ 144 h 274"/>
                  <a:gd name="T32" fmla="*/ 172 w 460"/>
                  <a:gd name="T33" fmla="*/ 150 h 274"/>
                  <a:gd name="T34" fmla="*/ 151 w 460"/>
                  <a:gd name="T35" fmla="*/ 152 h 274"/>
                  <a:gd name="T36" fmla="*/ 136 w 460"/>
                  <a:gd name="T37" fmla="*/ 163 h 274"/>
                  <a:gd name="T38" fmla="*/ 119 w 460"/>
                  <a:gd name="T39" fmla="*/ 176 h 274"/>
                  <a:gd name="T40" fmla="*/ 94 w 460"/>
                  <a:gd name="T41" fmla="*/ 186 h 274"/>
                  <a:gd name="T42" fmla="*/ 50 w 460"/>
                  <a:gd name="T43" fmla="*/ 212 h 274"/>
                  <a:gd name="T44" fmla="*/ 19 w 460"/>
                  <a:gd name="T45" fmla="*/ 233 h 274"/>
                  <a:gd name="T46" fmla="*/ 0 w 460"/>
                  <a:gd name="T47" fmla="*/ 243 h 274"/>
                  <a:gd name="T48" fmla="*/ 18 w 460"/>
                  <a:gd name="T49" fmla="*/ 246 h 274"/>
                  <a:gd name="T50" fmla="*/ 41 w 460"/>
                  <a:gd name="T51" fmla="*/ 254 h 274"/>
                  <a:gd name="T52" fmla="*/ 50 w 460"/>
                  <a:gd name="T53" fmla="*/ 260 h 274"/>
                  <a:gd name="T54" fmla="*/ 63 w 460"/>
                  <a:gd name="T55" fmla="*/ 262 h 274"/>
                  <a:gd name="T56" fmla="*/ 75 w 460"/>
                  <a:gd name="T57" fmla="*/ 266 h 274"/>
                  <a:gd name="T58" fmla="*/ 88 w 460"/>
                  <a:gd name="T59" fmla="*/ 274 h 274"/>
                  <a:gd name="T60" fmla="*/ 111 w 460"/>
                  <a:gd name="T61" fmla="*/ 257 h 274"/>
                  <a:gd name="T62" fmla="*/ 137 w 460"/>
                  <a:gd name="T63" fmla="*/ 237 h 274"/>
                  <a:gd name="T64" fmla="*/ 168 w 460"/>
                  <a:gd name="T65" fmla="*/ 225 h 274"/>
                  <a:gd name="T66" fmla="*/ 177 w 460"/>
                  <a:gd name="T67" fmla="*/ 221 h 274"/>
                  <a:gd name="T68" fmla="*/ 224 w 460"/>
                  <a:gd name="T69" fmla="*/ 183 h 274"/>
                  <a:gd name="T70" fmla="*/ 239 w 460"/>
                  <a:gd name="T71" fmla="*/ 166 h 274"/>
                  <a:gd name="T72" fmla="*/ 261 w 460"/>
                  <a:gd name="T73" fmla="*/ 144 h 274"/>
                  <a:gd name="T74" fmla="*/ 285 w 460"/>
                  <a:gd name="T75" fmla="*/ 137 h 274"/>
                  <a:gd name="T76" fmla="*/ 316 w 460"/>
                  <a:gd name="T77" fmla="*/ 129 h 274"/>
                  <a:gd name="T78" fmla="*/ 348 w 460"/>
                  <a:gd name="T79" fmla="*/ 109 h 274"/>
                  <a:gd name="T80" fmla="*/ 380 w 460"/>
                  <a:gd name="T81" fmla="*/ 90 h 274"/>
                  <a:gd name="T82" fmla="*/ 425 w 460"/>
                  <a:gd name="T83" fmla="*/ 60 h 274"/>
                  <a:gd name="T84" fmla="*/ 446 w 460"/>
                  <a:gd name="T85" fmla="*/ 40 h 274"/>
                  <a:gd name="T86" fmla="*/ 458 w 460"/>
                  <a:gd name="T87" fmla="*/ 23 h 274"/>
                  <a:gd name="T88" fmla="*/ 457 w 460"/>
                  <a:gd name="T89" fmla="*/ 17 h 274"/>
                  <a:gd name="T90" fmla="*/ 446 w 460"/>
                  <a:gd name="T91" fmla="*/ 16 h 274"/>
                  <a:gd name="T92" fmla="*/ 425 w 460"/>
                  <a:gd name="T93" fmla="*/ 20 h 274"/>
                  <a:gd name="T94" fmla="*/ 417 w 460"/>
                  <a:gd name="T95" fmla="*/ 25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460" h="274">
                    <a:moveTo>
                      <a:pt x="417" y="25"/>
                    </a:moveTo>
                    <a:lnTo>
                      <a:pt x="417" y="25"/>
                    </a:lnTo>
                    <a:lnTo>
                      <a:pt x="422" y="6"/>
                    </a:lnTo>
                    <a:lnTo>
                      <a:pt x="422" y="3"/>
                    </a:lnTo>
                    <a:lnTo>
                      <a:pt x="422" y="1"/>
                    </a:lnTo>
                    <a:lnTo>
                      <a:pt x="420" y="1"/>
                    </a:lnTo>
                    <a:lnTo>
                      <a:pt x="417" y="1"/>
                    </a:lnTo>
                    <a:lnTo>
                      <a:pt x="417" y="1"/>
                    </a:lnTo>
                    <a:lnTo>
                      <a:pt x="410" y="0"/>
                    </a:lnTo>
                    <a:lnTo>
                      <a:pt x="405" y="0"/>
                    </a:lnTo>
                    <a:lnTo>
                      <a:pt x="401" y="1"/>
                    </a:lnTo>
                    <a:lnTo>
                      <a:pt x="399" y="2"/>
                    </a:lnTo>
                    <a:lnTo>
                      <a:pt x="395" y="6"/>
                    </a:lnTo>
                    <a:lnTo>
                      <a:pt x="392" y="11"/>
                    </a:lnTo>
                    <a:lnTo>
                      <a:pt x="392" y="11"/>
                    </a:lnTo>
                    <a:lnTo>
                      <a:pt x="391" y="14"/>
                    </a:lnTo>
                    <a:lnTo>
                      <a:pt x="391" y="17"/>
                    </a:lnTo>
                    <a:lnTo>
                      <a:pt x="393" y="19"/>
                    </a:lnTo>
                    <a:lnTo>
                      <a:pt x="393" y="20"/>
                    </a:lnTo>
                    <a:lnTo>
                      <a:pt x="391" y="23"/>
                    </a:lnTo>
                    <a:lnTo>
                      <a:pt x="372" y="35"/>
                    </a:lnTo>
                    <a:lnTo>
                      <a:pt x="372" y="35"/>
                    </a:lnTo>
                    <a:lnTo>
                      <a:pt x="353" y="46"/>
                    </a:lnTo>
                    <a:lnTo>
                      <a:pt x="344" y="50"/>
                    </a:lnTo>
                    <a:lnTo>
                      <a:pt x="338" y="53"/>
                    </a:lnTo>
                    <a:lnTo>
                      <a:pt x="324" y="64"/>
                    </a:lnTo>
                    <a:lnTo>
                      <a:pt x="324" y="64"/>
                    </a:lnTo>
                    <a:lnTo>
                      <a:pt x="315" y="73"/>
                    </a:lnTo>
                    <a:lnTo>
                      <a:pt x="310" y="76"/>
                    </a:lnTo>
                    <a:lnTo>
                      <a:pt x="307" y="81"/>
                    </a:lnTo>
                    <a:lnTo>
                      <a:pt x="303" y="85"/>
                    </a:lnTo>
                    <a:lnTo>
                      <a:pt x="284" y="94"/>
                    </a:lnTo>
                    <a:lnTo>
                      <a:pt x="284" y="94"/>
                    </a:lnTo>
                    <a:lnTo>
                      <a:pt x="273" y="101"/>
                    </a:lnTo>
                    <a:lnTo>
                      <a:pt x="267" y="104"/>
                    </a:lnTo>
                    <a:lnTo>
                      <a:pt x="264" y="105"/>
                    </a:lnTo>
                    <a:lnTo>
                      <a:pt x="264" y="107"/>
                    </a:lnTo>
                    <a:lnTo>
                      <a:pt x="263" y="108"/>
                    </a:lnTo>
                    <a:lnTo>
                      <a:pt x="259" y="110"/>
                    </a:lnTo>
                    <a:lnTo>
                      <a:pt x="240" y="119"/>
                    </a:lnTo>
                    <a:lnTo>
                      <a:pt x="240" y="119"/>
                    </a:lnTo>
                    <a:lnTo>
                      <a:pt x="227" y="125"/>
                    </a:lnTo>
                    <a:lnTo>
                      <a:pt x="218" y="130"/>
                    </a:lnTo>
                    <a:lnTo>
                      <a:pt x="215" y="133"/>
                    </a:lnTo>
                    <a:lnTo>
                      <a:pt x="212" y="136"/>
                    </a:lnTo>
                    <a:lnTo>
                      <a:pt x="210" y="139"/>
                    </a:lnTo>
                    <a:lnTo>
                      <a:pt x="206" y="142"/>
                    </a:lnTo>
                    <a:lnTo>
                      <a:pt x="199" y="144"/>
                    </a:lnTo>
                    <a:lnTo>
                      <a:pt x="185" y="148"/>
                    </a:lnTo>
                    <a:lnTo>
                      <a:pt x="185" y="148"/>
                    </a:lnTo>
                    <a:lnTo>
                      <a:pt x="172" y="150"/>
                    </a:lnTo>
                    <a:lnTo>
                      <a:pt x="162" y="152"/>
                    </a:lnTo>
                    <a:lnTo>
                      <a:pt x="154" y="150"/>
                    </a:lnTo>
                    <a:lnTo>
                      <a:pt x="151" y="152"/>
                    </a:lnTo>
                    <a:lnTo>
                      <a:pt x="148" y="153"/>
                    </a:lnTo>
                    <a:lnTo>
                      <a:pt x="136" y="163"/>
                    </a:lnTo>
                    <a:lnTo>
                      <a:pt x="136" y="163"/>
                    </a:lnTo>
                    <a:lnTo>
                      <a:pt x="128" y="170"/>
                    </a:lnTo>
                    <a:lnTo>
                      <a:pt x="122" y="173"/>
                    </a:lnTo>
                    <a:lnTo>
                      <a:pt x="119" y="176"/>
                    </a:lnTo>
                    <a:lnTo>
                      <a:pt x="114" y="177"/>
                    </a:lnTo>
                    <a:lnTo>
                      <a:pt x="104" y="181"/>
                    </a:lnTo>
                    <a:lnTo>
                      <a:pt x="94" y="186"/>
                    </a:lnTo>
                    <a:lnTo>
                      <a:pt x="82" y="193"/>
                    </a:lnTo>
                    <a:lnTo>
                      <a:pt x="82" y="193"/>
                    </a:lnTo>
                    <a:lnTo>
                      <a:pt x="50" y="212"/>
                    </a:lnTo>
                    <a:lnTo>
                      <a:pt x="28" y="227"/>
                    </a:lnTo>
                    <a:lnTo>
                      <a:pt x="28" y="227"/>
                    </a:lnTo>
                    <a:lnTo>
                      <a:pt x="19" y="233"/>
                    </a:lnTo>
                    <a:lnTo>
                      <a:pt x="12" y="237"/>
                    </a:lnTo>
                    <a:lnTo>
                      <a:pt x="1" y="242"/>
                    </a:lnTo>
                    <a:lnTo>
                      <a:pt x="0" y="243"/>
                    </a:lnTo>
                    <a:lnTo>
                      <a:pt x="2" y="244"/>
                    </a:lnTo>
                    <a:lnTo>
                      <a:pt x="18" y="246"/>
                    </a:lnTo>
                    <a:lnTo>
                      <a:pt x="18" y="246"/>
                    </a:lnTo>
                    <a:lnTo>
                      <a:pt x="29" y="249"/>
                    </a:lnTo>
                    <a:lnTo>
                      <a:pt x="36" y="251"/>
                    </a:lnTo>
                    <a:lnTo>
                      <a:pt x="41" y="254"/>
                    </a:lnTo>
                    <a:lnTo>
                      <a:pt x="43" y="256"/>
                    </a:lnTo>
                    <a:lnTo>
                      <a:pt x="47" y="259"/>
                    </a:lnTo>
                    <a:lnTo>
                      <a:pt x="50" y="260"/>
                    </a:lnTo>
                    <a:lnTo>
                      <a:pt x="54" y="261"/>
                    </a:lnTo>
                    <a:lnTo>
                      <a:pt x="63" y="262"/>
                    </a:lnTo>
                    <a:lnTo>
                      <a:pt x="63" y="262"/>
                    </a:lnTo>
                    <a:lnTo>
                      <a:pt x="67" y="262"/>
                    </a:lnTo>
                    <a:lnTo>
                      <a:pt x="70" y="263"/>
                    </a:lnTo>
                    <a:lnTo>
                      <a:pt x="75" y="266"/>
                    </a:lnTo>
                    <a:lnTo>
                      <a:pt x="82" y="273"/>
                    </a:lnTo>
                    <a:lnTo>
                      <a:pt x="86" y="274"/>
                    </a:lnTo>
                    <a:lnTo>
                      <a:pt x="88" y="274"/>
                    </a:lnTo>
                    <a:lnTo>
                      <a:pt x="91" y="273"/>
                    </a:lnTo>
                    <a:lnTo>
                      <a:pt x="99" y="268"/>
                    </a:lnTo>
                    <a:lnTo>
                      <a:pt x="111" y="257"/>
                    </a:lnTo>
                    <a:lnTo>
                      <a:pt x="111" y="257"/>
                    </a:lnTo>
                    <a:lnTo>
                      <a:pt x="125" y="245"/>
                    </a:lnTo>
                    <a:lnTo>
                      <a:pt x="137" y="237"/>
                    </a:lnTo>
                    <a:lnTo>
                      <a:pt x="147" y="231"/>
                    </a:lnTo>
                    <a:lnTo>
                      <a:pt x="155" y="228"/>
                    </a:lnTo>
                    <a:lnTo>
                      <a:pt x="168" y="225"/>
                    </a:lnTo>
                    <a:lnTo>
                      <a:pt x="173" y="223"/>
                    </a:lnTo>
                    <a:lnTo>
                      <a:pt x="177" y="221"/>
                    </a:lnTo>
                    <a:lnTo>
                      <a:pt x="177" y="221"/>
                    </a:lnTo>
                    <a:lnTo>
                      <a:pt x="195" y="209"/>
                    </a:lnTo>
                    <a:lnTo>
                      <a:pt x="208" y="198"/>
                    </a:lnTo>
                    <a:lnTo>
                      <a:pt x="224" y="183"/>
                    </a:lnTo>
                    <a:lnTo>
                      <a:pt x="224" y="183"/>
                    </a:lnTo>
                    <a:lnTo>
                      <a:pt x="233" y="175"/>
                    </a:lnTo>
                    <a:lnTo>
                      <a:pt x="239" y="166"/>
                    </a:lnTo>
                    <a:lnTo>
                      <a:pt x="249" y="154"/>
                    </a:lnTo>
                    <a:lnTo>
                      <a:pt x="253" y="149"/>
                    </a:lnTo>
                    <a:lnTo>
                      <a:pt x="261" y="144"/>
                    </a:lnTo>
                    <a:lnTo>
                      <a:pt x="272" y="141"/>
                    </a:lnTo>
                    <a:lnTo>
                      <a:pt x="285" y="137"/>
                    </a:lnTo>
                    <a:lnTo>
                      <a:pt x="285" y="137"/>
                    </a:lnTo>
                    <a:lnTo>
                      <a:pt x="300" y="135"/>
                    </a:lnTo>
                    <a:lnTo>
                      <a:pt x="309" y="131"/>
                    </a:lnTo>
                    <a:lnTo>
                      <a:pt x="316" y="129"/>
                    </a:lnTo>
                    <a:lnTo>
                      <a:pt x="323" y="125"/>
                    </a:lnTo>
                    <a:lnTo>
                      <a:pt x="332" y="119"/>
                    </a:lnTo>
                    <a:lnTo>
                      <a:pt x="348" y="109"/>
                    </a:lnTo>
                    <a:lnTo>
                      <a:pt x="348" y="109"/>
                    </a:lnTo>
                    <a:lnTo>
                      <a:pt x="366" y="98"/>
                    </a:lnTo>
                    <a:lnTo>
                      <a:pt x="380" y="90"/>
                    </a:lnTo>
                    <a:lnTo>
                      <a:pt x="403" y="74"/>
                    </a:lnTo>
                    <a:lnTo>
                      <a:pt x="403" y="74"/>
                    </a:lnTo>
                    <a:lnTo>
                      <a:pt x="425" y="60"/>
                    </a:lnTo>
                    <a:lnTo>
                      <a:pt x="435" y="52"/>
                    </a:lnTo>
                    <a:lnTo>
                      <a:pt x="440" y="47"/>
                    </a:lnTo>
                    <a:lnTo>
                      <a:pt x="446" y="40"/>
                    </a:lnTo>
                    <a:lnTo>
                      <a:pt x="446" y="40"/>
                    </a:lnTo>
                    <a:lnTo>
                      <a:pt x="455" y="28"/>
                    </a:lnTo>
                    <a:lnTo>
                      <a:pt x="458" y="23"/>
                    </a:lnTo>
                    <a:lnTo>
                      <a:pt x="460" y="20"/>
                    </a:lnTo>
                    <a:lnTo>
                      <a:pt x="458" y="18"/>
                    </a:lnTo>
                    <a:lnTo>
                      <a:pt x="457" y="17"/>
                    </a:lnTo>
                    <a:lnTo>
                      <a:pt x="452" y="16"/>
                    </a:lnTo>
                    <a:lnTo>
                      <a:pt x="446" y="16"/>
                    </a:lnTo>
                    <a:lnTo>
                      <a:pt x="446" y="16"/>
                    </a:lnTo>
                    <a:lnTo>
                      <a:pt x="439" y="16"/>
                    </a:lnTo>
                    <a:lnTo>
                      <a:pt x="433" y="17"/>
                    </a:lnTo>
                    <a:lnTo>
                      <a:pt x="425" y="20"/>
                    </a:lnTo>
                    <a:lnTo>
                      <a:pt x="418" y="24"/>
                    </a:lnTo>
                    <a:lnTo>
                      <a:pt x="417" y="25"/>
                    </a:lnTo>
                    <a:lnTo>
                      <a:pt x="417" y="2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99" name="Freeform 248">
                <a:extLst>
                  <a:ext uri="{FF2B5EF4-FFF2-40B4-BE49-F238E27FC236}">
                    <a16:creationId xmlns:a16="http://schemas.microsoft.com/office/drawing/2014/main" id="{C60FAC6F-78D9-4E7E-ABD0-F68A9DE6696F}"/>
                  </a:ext>
                </a:extLst>
              </p:cNvPr>
              <p:cNvSpPr>
                <a:spLocks/>
              </p:cNvSpPr>
              <p:nvPr/>
            </p:nvSpPr>
            <p:spPr bwMode="auto">
              <a:xfrm>
                <a:off x="7902575" y="4692650"/>
                <a:ext cx="144463" cy="176213"/>
              </a:xfrm>
              <a:custGeom>
                <a:avLst/>
                <a:gdLst>
                  <a:gd name="T0" fmla="*/ 81 w 273"/>
                  <a:gd name="T1" fmla="*/ 300 h 335"/>
                  <a:gd name="T2" fmla="*/ 96 w 273"/>
                  <a:gd name="T3" fmla="*/ 294 h 335"/>
                  <a:gd name="T4" fmla="*/ 115 w 273"/>
                  <a:gd name="T5" fmla="*/ 278 h 335"/>
                  <a:gd name="T6" fmla="*/ 157 w 273"/>
                  <a:gd name="T7" fmla="*/ 234 h 335"/>
                  <a:gd name="T8" fmla="*/ 183 w 273"/>
                  <a:gd name="T9" fmla="*/ 220 h 335"/>
                  <a:gd name="T10" fmla="*/ 236 w 273"/>
                  <a:gd name="T11" fmla="*/ 186 h 335"/>
                  <a:gd name="T12" fmla="*/ 259 w 273"/>
                  <a:gd name="T13" fmla="*/ 164 h 335"/>
                  <a:gd name="T14" fmla="*/ 273 w 273"/>
                  <a:gd name="T15" fmla="*/ 150 h 335"/>
                  <a:gd name="T16" fmla="*/ 262 w 273"/>
                  <a:gd name="T17" fmla="*/ 150 h 335"/>
                  <a:gd name="T18" fmla="*/ 247 w 273"/>
                  <a:gd name="T19" fmla="*/ 158 h 335"/>
                  <a:gd name="T20" fmla="*/ 223 w 273"/>
                  <a:gd name="T21" fmla="*/ 174 h 335"/>
                  <a:gd name="T22" fmla="*/ 208 w 273"/>
                  <a:gd name="T23" fmla="*/ 170 h 335"/>
                  <a:gd name="T24" fmla="*/ 193 w 273"/>
                  <a:gd name="T25" fmla="*/ 165 h 335"/>
                  <a:gd name="T26" fmla="*/ 181 w 273"/>
                  <a:gd name="T27" fmla="*/ 166 h 335"/>
                  <a:gd name="T28" fmla="*/ 183 w 273"/>
                  <a:gd name="T29" fmla="*/ 150 h 335"/>
                  <a:gd name="T30" fmla="*/ 198 w 273"/>
                  <a:gd name="T31" fmla="*/ 114 h 335"/>
                  <a:gd name="T32" fmla="*/ 194 w 273"/>
                  <a:gd name="T33" fmla="*/ 107 h 335"/>
                  <a:gd name="T34" fmla="*/ 183 w 273"/>
                  <a:gd name="T35" fmla="*/ 116 h 335"/>
                  <a:gd name="T36" fmla="*/ 179 w 273"/>
                  <a:gd name="T37" fmla="*/ 130 h 335"/>
                  <a:gd name="T38" fmla="*/ 178 w 273"/>
                  <a:gd name="T39" fmla="*/ 124 h 335"/>
                  <a:gd name="T40" fmla="*/ 167 w 273"/>
                  <a:gd name="T41" fmla="*/ 101 h 335"/>
                  <a:gd name="T42" fmla="*/ 167 w 273"/>
                  <a:gd name="T43" fmla="*/ 88 h 335"/>
                  <a:gd name="T44" fmla="*/ 168 w 273"/>
                  <a:gd name="T45" fmla="*/ 71 h 335"/>
                  <a:gd name="T46" fmla="*/ 165 w 273"/>
                  <a:gd name="T47" fmla="*/ 45 h 335"/>
                  <a:gd name="T48" fmla="*/ 154 w 273"/>
                  <a:gd name="T49" fmla="*/ 33 h 335"/>
                  <a:gd name="T50" fmla="*/ 148 w 273"/>
                  <a:gd name="T51" fmla="*/ 18 h 335"/>
                  <a:gd name="T52" fmla="*/ 140 w 273"/>
                  <a:gd name="T53" fmla="*/ 0 h 335"/>
                  <a:gd name="T54" fmla="*/ 139 w 273"/>
                  <a:gd name="T55" fmla="*/ 17 h 335"/>
                  <a:gd name="T56" fmla="*/ 139 w 273"/>
                  <a:gd name="T57" fmla="*/ 101 h 335"/>
                  <a:gd name="T58" fmla="*/ 140 w 273"/>
                  <a:gd name="T59" fmla="*/ 126 h 335"/>
                  <a:gd name="T60" fmla="*/ 137 w 273"/>
                  <a:gd name="T61" fmla="*/ 146 h 335"/>
                  <a:gd name="T62" fmla="*/ 125 w 273"/>
                  <a:gd name="T63" fmla="*/ 165 h 335"/>
                  <a:gd name="T64" fmla="*/ 94 w 273"/>
                  <a:gd name="T65" fmla="*/ 203 h 335"/>
                  <a:gd name="T66" fmla="*/ 75 w 273"/>
                  <a:gd name="T67" fmla="*/ 215 h 335"/>
                  <a:gd name="T68" fmla="*/ 56 w 273"/>
                  <a:gd name="T69" fmla="*/ 218 h 335"/>
                  <a:gd name="T70" fmla="*/ 32 w 273"/>
                  <a:gd name="T71" fmla="*/ 223 h 335"/>
                  <a:gd name="T72" fmla="*/ 34 w 273"/>
                  <a:gd name="T73" fmla="*/ 228 h 335"/>
                  <a:gd name="T74" fmla="*/ 46 w 273"/>
                  <a:gd name="T75" fmla="*/ 238 h 335"/>
                  <a:gd name="T76" fmla="*/ 77 w 273"/>
                  <a:gd name="T77" fmla="*/ 248 h 335"/>
                  <a:gd name="T78" fmla="*/ 83 w 273"/>
                  <a:gd name="T79" fmla="*/ 254 h 335"/>
                  <a:gd name="T80" fmla="*/ 70 w 273"/>
                  <a:gd name="T81" fmla="*/ 268 h 335"/>
                  <a:gd name="T82" fmla="*/ 39 w 273"/>
                  <a:gd name="T83" fmla="*/ 294 h 335"/>
                  <a:gd name="T84" fmla="*/ 26 w 273"/>
                  <a:gd name="T85" fmla="*/ 308 h 335"/>
                  <a:gd name="T86" fmla="*/ 3 w 273"/>
                  <a:gd name="T87" fmla="*/ 330 h 335"/>
                  <a:gd name="T88" fmla="*/ 1 w 273"/>
                  <a:gd name="T89" fmla="*/ 335 h 335"/>
                  <a:gd name="T90" fmla="*/ 20 w 273"/>
                  <a:gd name="T91" fmla="*/ 328 h 335"/>
                  <a:gd name="T92" fmla="*/ 75 w 273"/>
                  <a:gd name="T93" fmla="*/ 304 h 3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73" h="335">
                    <a:moveTo>
                      <a:pt x="75" y="304"/>
                    </a:moveTo>
                    <a:lnTo>
                      <a:pt x="75" y="304"/>
                    </a:lnTo>
                    <a:lnTo>
                      <a:pt x="81" y="300"/>
                    </a:lnTo>
                    <a:lnTo>
                      <a:pt x="86" y="297"/>
                    </a:lnTo>
                    <a:lnTo>
                      <a:pt x="92" y="296"/>
                    </a:lnTo>
                    <a:lnTo>
                      <a:pt x="96" y="294"/>
                    </a:lnTo>
                    <a:lnTo>
                      <a:pt x="100" y="291"/>
                    </a:lnTo>
                    <a:lnTo>
                      <a:pt x="115" y="278"/>
                    </a:lnTo>
                    <a:lnTo>
                      <a:pt x="115" y="278"/>
                    </a:lnTo>
                    <a:lnTo>
                      <a:pt x="149" y="244"/>
                    </a:lnTo>
                    <a:lnTo>
                      <a:pt x="149" y="244"/>
                    </a:lnTo>
                    <a:lnTo>
                      <a:pt x="157" y="234"/>
                    </a:lnTo>
                    <a:lnTo>
                      <a:pt x="161" y="232"/>
                    </a:lnTo>
                    <a:lnTo>
                      <a:pt x="183" y="220"/>
                    </a:lnTo>
                    <a:lnTo>
                      <a:pt x="183" y="220"/>
                    </a:lnTo>
                    <a:lnTo>
                      <a:pt x="206" y="206"/>
                    </a:lnTo>
                    <a:lnTo>
                      <a:pt x="223" y="195"/>
                    </a:lnTo>
                    <a:lnTo>
                      <a:pt x="236" y="186"/>
                    </a:lnTo>
                    <a:lnTo>
                      <a:pt x="247" y="175"/>
                    </a:lnTo>
                    <a:lnTo>
                      <a:pt x="247" y="175"/>
                    </a:lnTo>
                    <a:lnTo>
                      <a:pt x="259" y="164"/>
                    </a:lnTo>
                    <a:lnTo>
                      <a:pt x="269" y="155"/>
                    </a:lnTo>
                    <a:lnTo>
                      <a:pt x="273" y="152"/>
                    </a:lnTo>
                    <a:lnTo>
                      <a:pt x="273" y="150"/>
                    </a:lnTo>
                    <a:lnTo>
                      <a:pt x="273" y="150"/>
                    </a:lnTo>
                    <a:lnTo>
                      <a:pt x="269" y="149"/>
                    </a:lnTo>
                    <a:lnTo>
                      <a:pt x="262" y="150"/>
                    </a:lnTo>
                    <a:lnTo>
                      <a:pt x="262" y="150"/>
                    </a:lnTo>
                    <a:lnTo>
                      <a:pt x="253" y="153"/>
                    </a:lnTo>
                    <a:lnTo>
                      <a:pt x="247" y="158"/>
                    </a:lnTo>
                    <a:lnTo>
                      <a:pt x="235" y="167"/>
                    </a:lnTo>
                    <a:lnTo>
                      <a:pt x="229" y="171"/>
                    </a:lnTo>
                    <a:lnTo>
                      <a:pt x="223" y="174"/>
                    </a:lnTo>
                    <a:lnTo>
                      <a:pt x="221" y="174"/>
                    </a:lnTo>
                    <a:lnTo>
                      <a:pt x="217" y="174"/>
                    </a:lnTo>
                    <a:lnTo>
                      <a:pt x="208" y="170"/>
                    </a:lnTo>
                    <a:lnTo>
                      <a:pt x="208" y="170"/>
                    </a:lnTo>
                    <a:lnTo>
                      <a:pt x="200" y="166"/>
                    </a:lnTo>
                    <a:lnTo>
                      <a:pt x="193" y="165"/>
                    </a:lnTo>
                    <a:lnTo>
                      <a:pt x="187" y="165"/>
                    </a:lnTo>
                    <a:lnTo>
                      <a:pt x="183" y="166"/>
                    </a:lnTo>
                    <a:lnTo>
                      <a:pt x="181" y="166"/>
                    </a:lnTo>
                    <a:lnTo>
                      <a:pt x="179" y="164"/>
                    </a:lnTo>
                    <a:lnTo>
                      <a:pt x="181" y="159"/>
                    </a:lnTo>
                    <a:lnTo>
                      <a:pt x="183" y="150"/>
                    </a:lnTo>
                    <a:lnTo>
                      <a:pt x="183" y="150"/>
                    </a:lnTo>
                    <a:lnTo>
                      <a:pt x="191" y="130"/>
                    </a:lnTo>
                    <a:lnTo>
                      <a:pt x="198" y="114"/>
                    </a:lnTo>
                    <a:lnTo>
                      <a:pt x="198" y="109"/>
                    </a:lnTo>
                    <a:lnTo>
                      <a:pt x="198" y="107"/>
                    </a:lnTo>
                    <a:lnTo>
                      <a:pt x="194" y="107"/>
                    </a:lnTo>
                    <a:lnTo>
                      <a:pt x="188" y="110"/>
                    </a:lnTo>
                    <a:lnTo>
                      <a:pt x="188" y="110"/>
                    </a:lnTo>
                    <a:lnTo>
                      <a:pt x="183" y="116"/>
                    </a:lnTo>
                    <a:lnTo>
                      <a:pt x="179" y="122"/>
                    </a:lnTo>
                    <a:lnTo>
                      <a:pt x="179" y="126"/>
                    </a:lnTo>
                    <a:lnTo>
                      <a:pt x="179" y="130"/>
                    </a:lnTo>
                    <a:lnTo>
                      <a:pt x="179" y="131"/>
                    </a:lnTo>
                    <a:lnTo>
                      <a:pt x="179" y="129"/>
                    </a:lnTo>
                    <a:lnTo>
                      <a:pt x="178" y="124"/>
                    </a:lnTo>
                    <a:lnTo>
                      <a:pt x="174" y="115"/>
                    </a:lnTo>
                    <a:lnTo>
                      <a:pt x="174" y="115"/>
                    </a:lnTo>
                    <a:lnTo>
                      <a:pt x="167" y="101"/>
                    </a:lnTo>
                    <a:lnTo>
                      <a:pt x="166" y="98"/>
                    </a:lnTo>
                    <a:lnTo>
                      <a:pt x="166" y="96"/>
                    </a:lnTo>
                    <a:lnTo>
                      <a:pt x="167" y="88"/>
                    </a:lnTo>
                    <a:lnTo>
                      <a:pt x="168" y="82"/>
                    </a:lnTo>
                    <a:lnTo>
                      <a:pt x="168" y="71"/>
                    </a:lnTo>
                    <a:lnTo>
                      <a:pt x="168" y="71"/>
                    </a:lnTo>
                    <a:lnTo>
                      <a:pt x="167" y="53"/>
                    </a:lnTo>
                    <a:lnTo>
                      <a:pt x="166" y="47"/>
                    </a:lnTo>
                    <a:lnTo>
                      <a:pt x="165" y="45"/>
                    </a:lnTo>
                    <a:lnTo>
                      <a:pt x="160" y="40"/>
                    </a:lnTo>
                    <a:lnTo>
                      <a:pt x="157" y="36"/>
                    </a:lnTo>
                    <a:lnTo>
                      <a:pt x="154" y="33"/>
                    </a:lnTo>
                    <a:lnTo>
                      <a:pt x="154" y="33"/>
                    </a:lnTo>
                    <a:lnTo>
                      <a:pt x="150" y="25"/>
                    </a:lnTo>
                    <a:lnTo>
                      <a:pt x="148" y="18"/>
                    </a:lnTo>
                    <a:lnTo>
                      <a:pt x="143" y="5"/>
                    </a:lnTo>
                    <a:lnTo>
                      <a:pt x="142" y="1"/>
                    </a:lnTo>
                    <a:lnTo>
                      <a:pt x="140" y="0"/>
                    </a:lnTo>
                    <a:lnTo>
                      <a:pt x="140" y="1"/>
                    </a:lnTo>
                    <a:lnTo>
                      <a:pt x="139" y="6"/>
                    </a:lnTo>
                    <a:lnTo>
                      <a:pt x="139" y="17"/>
                    </a:lnTo>
                    <a:lnTo>
                      <a:pt x="139" y="17"/>
                    </a:lnTo>
                    <a:lnTo>
                      <a:pt x="139" y="101"/>
                    </a:lnTo>
                    <a:lnTo>
                      <a:pt x="139" y="101"/>
                    </a:lnTo>
                    <a:lnTo>
                      <a:pt x="139" y="110"/>
                    </a:lnTo>
                    <a:lnTo>
                      <a:pt x="140" y="119"/>
                    </a:lnTo>
                    <a:lnTo>
                      <a:pt x="140" y="126"/>
                    </a:lnTo>
                    <a:lnTo>
                      <a:pt x="140" y="132"/>
                    </a:lnTo>
                    <a:lnTo>
                      <a:pt x="140" y="138"/>
                    </a:lnTo>
                    <a:lnTo>
                      <a:pt x="137" y="146"/>
                    </a:lnTo>
                    <a:lnTo>
                      <a:pt x="132" y="154"/>
                    </a:lnTo>
                    <a:lnTo>
                      <a:pt x="125" y="165"/>
                    </a:lnTo>
                    <a:lnTo>
                      <a:pt x="125" y="165"/>
                    </a:lnTo>
                    <a:lnTo>
                      <a:pt x="109" y="186"/>
                    </a:lnTo>
                    <a:lnTo>
                      <a:pt x="99" y="199"/>
                    </a:lnTo>
                    <a:lnTo>
                      <a:pt x="94" y="203"/>
                    </a:lnTo>
                    <a:lnTo>
                      <a:pt x="90" y="208"/>
                    </a:lnTo>
                    <a:lnTo>
                      <a:pt x="83" y="211"/>
                    </a:lnTo>
                    <a:lnTo>
                      <a:pt x="75" y="215"/>
                    </a:lnTo>
                    <a:lnTo>
                      <a:pt x="75" y="215"/>
                    </a:lnTo>
                    <a:lnTo>
                      <a:pt x="65" y="217"/>
                    </a:lnTo>
                    <a:lnTo>
                      <a:pt x="56" y="218"/>
                    </a:lnTo>
                    <a:lnTo>
                      <a:pt x="40" y="221"/>
                    </a:lnTo>
                    <a:lnTo>
                      <a:pt x="34" y="222"/>
                    </a:lnTo>
                    <a:lnTo>
                      <a:pt x="32" y="223"/>
                    </a:lnTo>
                    <a:lnTo>
                      <a:pt x="32" y="225"/>
                    </a:lnTo>
                    <a:lnTo>
                      <a:pt x="32" y="226"/>
                    </a:lnTo>
                    <a:lnTo>
                      <a:pt x="34" y="228"/>
                    </a:lnTo>
                    <a:lnTo>
                      <a:pt x="41" y="234"/>
                    </a:lnTo>
                    <a:lnTo>
                      <a:pt x="41" y="234"/>
                    </a:lnTo>
                    <a:lnTo>
                      <a:pt x="46" y="238"/>
                    </a:lnTo>
                    <a:lnTo>
                      <a:pt x="51" y="240"/>
                    </a:lnTo>
                    <a:lnTo>
                      <a:pt x="60" y="244"/>
                    </a:lnTo>
                    <a:lnTo>
                      <a:pt x="77" y="248"/>
                    </a:lnTo>
                    <a:lnTo>
                      <a:pt x="82" y="250"/>
                    </a:lnTo>
                    <a:lnTo>
                      <a:pt x="83" y="251"/>
                    </a:lnTo>
                    <a:lnTo>
                      <a:pt x="83" y="254"/>
                    </a:lnTo>
                    <a:lnTo>
                      <a:pt x="82" y="256"/>
                    </a:lnTo>
                    <a:lnTo>
                      <a:pt x="80" y="260"/>
                    </a:lnTo>
                    <a:lnTo>
                      <a:pt x="70" y="268"/>
                    </a:lnTo>
                    <a:lnTo>
                      <a:pt x="70" y="268"/>
                    </a:lnTo>
                    <a:lnTo>
                      <a:pt x="49" y="285"/>
                    </a:lnTo>
                    <a:lnTo>
                      <a:pt x="39" y="294"/>
                    </a:lnTo>
                    <a:lnTo>
                      <a:pt x="32" y="300"/>
                    </a:lnTo>
                    <a:lnTo>
                      <a:pt x="26" y="308"/>
                    </a:lnTo>
                    <a:lnTo>
                      <a:pt x="26" y="308"/>
                    </a:lnTo>
                    <a:lnTo>
                      <a:pt x="20" y="314"/>
                    </a:lnTo>
                    <a:lnTo>
                      <a:pt x="14" y="321"/>
                    </a:lnTo>
                    <a:lnTo>
                      <a:pt x="3" y="330"/>
                    </a:lnTo>
                    <a:lnTo>
                      <a:pt x="0" y="334"/>
                    </a:lnTo>
                    <a:lnTo>
                      <a:pt x="0" y="334"/>
                    </a:lnTo>
                    <a:lnTo>
                      <a:pt x="1" y="335"/>
                    </a:lnTo>
                    <a:lnTo>
                      <a:pt x="8" y="333"/>
                    </a:lnTo>
                    <a:lnTo>
                      <a:pt x="20" y="328"/>
                    </a:lnTo>
                    <a:lnTo>
                      <a:pt x="20" y="328"/>
                    </a:lnTo>
                    <a:lnTo>
                      <a:pt x="48" y="316"/>
                    </a:lnTo>
                    <a:lnTo>
                      <a:pt x="65" y="308"/>
                    </a:lnTo>
                    <a:lnTo>
                      <a:pt x="75" y="304"/>
                    </a:lnTo>
                    <a:lnTo>
                      <a:pt x="75"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0" name="Freeform 249">
                <a:extLst>
                  <a:ext uri="{FF2B5EF4-FFF2-40B4-BE49-F238E27FC236}">
                    <a16:creationId xmlns:a16="http://schemas.microsoft.com/office/drawing/2014/main" id="{DA9D91FA-EB9C-4AB0-8B84-7E93B33D942D}"/>
                  </a:ext>
                </a:extLst>
              </p:cNvPr>
              <p:cNvSpPr>
                <a:spLocks/>
              </p:cNvSpPr>
              <p:nvPr/>
            </p:nvSpPr>
            <p:spPr bwMode="auto">
              <a:xfrm>
                <a:off x="8213725" y="4297363"/>
                <a:ext cx="34925" cy="17463"/>
              </a:xfrm>
              <a:custGeom>
                <a:avLst/>
                <a:gdLst>
                  <a:gd name="T0" fmla="*/ 39 w 67"/>
                  <a:gd name="T1" fmla="*/ 0 h 35"/>
                  <a:gd name="T2" fmla="*/ 39 w 67"/>
                  <a:gd name="T3" fmla="*/ 0 h 35"/>
                  <a:gd name="T4" fmla="*/ 34 w 67"/>
                  <a:gd name="T5" fmla="*/ 1 h 35"/>
                  <a:gd name="T6" fmla="*/ 34 w 67"/>
                  <a:gd name="T7" fmla="*/ 1 h 35"/>
                  <a:gd name="T8" fmla="*/ 21 w 67"/>
                  <a:gd name="T9" fmla="*/ 2 h 35"/>
                  <a:gd name="T10" fmla="*/ 14 w 67"/>
                  <a:gd name="T11" fmla="*/ 3 h 35"/>
                  <a:gd name="T12" fmla="*/ 6 w 67"/>
                  <a:gd name="T13" fmla="*/ 6 h 35"/>
                  <a:gd name="T14" fmla="*/ 2 w 67"/>
                  <a:gd name="T15" fmla="*/ 8 h 35"/>
                  <a:gd name="T16" fmla="*/ 0 w 67"/>
                  <a:gd name="T17" fmla="*/ 10 h 35"/>
                  <a:gd name="T18" fmla="*/ 0 w 67"/>
                  <a:gd name="T19" fmla="*/ 12 h 35"/>
                  <a:gd name="T20" fmla="*/ 0 w 67"/>
                  <a:gd name="T21" fmla="*/ 13 h 35"/>
                  <a:gd name="T22" fmla="*/ 3 w 67"/>
                  <a:gd name="T23" fmla="*/ 15 h 35"/>
                  <a:gd name="T24" fmla="*/ 9 w 67"/>
                  <a:gd name="T25" fmla="*/ 20 h 35"/>
                  <a:gd name="T26" fmla="*/ 9 w 67"/>
                  <a:gd name="T27" fmla="*/ 20 h 35"/>
                  <a:gd name="T28" fmla="*/ 26 w 67"/>
                  <a:gd name="T29" fmla="*/ 29 h 35"/>
                  <a:gd name="T30" fmla="*/ 35 w 67"/>
                  <a:gd name="T31" fmla="*/ 34 h 35"/>
                  <a:gd name="T32" fmla="*/ 38 w 67"/>
                  <a:gd name="T33" fmla="*/ 35 h 35"/>
                  <a:gd name="T34" fmla="*/ 40 w 67"/>
                  <a:gd name="T35" fmla="*/ 35 h 35"/>
                  <a:gd name="T36" fmla="*/ 49 w 67"/>
                  <a:gd name="T37" fmla="*/ 30 h 35"/>
                  <a:gd name="T38" fmla="*/ 49 w 67"/>
                  <a:gd name="T39" fmla="*/ 30 h 35"/>
                  <a:gd name="T40" fmla="*/ 59 w 67"/>
                  <a:gd name="T41" fmla="*/ 24 h 35"/>
                  <a:gd name="T42" fmla="*/ 65 w 67"/>
                  <a:gd name="T43" fmla="*/ 21 h 35"/>
                  <a:gd name="T44" fmla="*/ 67 w 67"/>
                  <a:gd name="T45" fmla="*/ 20 h 35"/>
                  <a:gd name="T46" fmla="*/ 67 w 67"/>
                  <a:gd name="T47" fmla="*/ 18 h 35"/>
                  <a:gd name="T48" fmla="*/ 66 w 67"/>
                  <a:gd name="T49" fmla="*/ 14 h 35"/>
                  <a:gd name="T50" fmla="*/ 63 w 67"/>
                  <a:gd name="T51" fmla="*/ 9 h 35"/>
                  <a:gd name="T52" fmla="*/ 63 w 67"/>
                  <a:gd name="T53" fmla="*/ 9 h 35"/>
                  <a:gd name="T54" fmla="*/ 60 w 67"/>
                  <a:gd name="T55" fmla="*/ 6 h 35"/>
                  <a:gd name="T56" fmla="*/ 55 w 67"/>
                  <a:gd name="T57" fmla="*/ 2 h 35"/>
                  <a:gd name="T58" fmla="*/ 51 w 67"/>
                  <a:gd name="T59" fmla="*/ 1 h 35"/>
                  <a:gd name="T60" fmla="*/ 48 w 67"/>
                  <a:gd name="T61" fmla="*/ 0 h 35"/>
                  <a:gd name="T62" fmla="*/ 42 w 67"/>
                  <a:gd name="T63" fmla="*/ 0 h 35"/>
                  <a:gd name="T64" fmla="*/ 39 w 67"/>
                  <a:gd name="T65" fmla="*/ 0 h 35"/>
                  <a:gd name="T66" fmla="*/ 39 w 67"/>
                  <a:gd name="T67" fmla="*/ 0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7" h="35">
                    <a:moveTo>
                      <a:pt x="39" y="0"/>
                    </a:moveTo>
                    <a:lnTo>
                      <a:pt x="39" y="0"/>
                    </a:lnTo>
                    <a:lnTo>
                      <a:pt x="34" y="1"/>
                    </a:lnTo>
                    <a:lnTo>
                      <a:pt x="34" y="1"/>
                    </a:lnTo>
                    <a:lnTo>
                      <a:pt x="21" y="2"/>
                    </a:lnTo>
                    <a:lnTo>
                      <a:pt x="14" y="3"/>
                    </a:lnTo>
                    <a:lnTo>
                      <a:pt x="6" y="6"/>
                    </a:lnTo>
                    <a:lnTo>
                      <a:pt x="2" y="8"/>
                    </a:lnTo>
                    <a:lnTo>
                      <a:pt x="0" y="10"/>
                    </a:lnTo>
                    <a:lnTo>
                      <a:pt x="0" y="12"/>
                    </a:lnTo>
                    <a:lnTo>
                      <a:pt x="0" y="13"/>
                    </a:lnTo>
                    <a:lnTo>
                      <a:pt x="3" y="15"/>
                    </a:lnTo>
                    <a:lnTo>
                      <a:pt x="9" y="20"/>
                    </a:lnTo>
                    <a:lnTo>
                      <a:pt x="9" y="20"/>
                    </a:lnTo>
                    <a:lnTo>
                      <a:pt x="26" y="29"/>
                    </a:lnTo>
                    <a:lnTo>
                      <a:pt x="35" y="34"/>
                    </a:lnTo>
                    <a:lnTo>
                      <a:pt x="38" y="35"/>
                    </a:lnTo>
                    <a:lnTo>
                      <a:pt x="40" y="35"/>
                    </a:lnTo>
                    <a:lnTo>
                      <a:pt x="49" y="30"/>
                    </a:lnTo>
                    <a:lnTo>
                      <a:pt x="49" y="30"/>
                    </a:lnTo>
                    <a:lnTo>
                      <a:pt x="59" y="24"/>
                    </a:lnTo>
                    <a:lnTo>
                      <a:pt x="65" y="21"/>
                    </a:lnTo>
                    <a:lnTo>
                      <a:pt x="67" y="20"/>
                    </a:lnTo>
                    <a:lnTo>
                      <a:pt x="67" y="18"/>
                    </a:lnTo>
                    <a:lnTo>
                      <a:pt x="66" y="14"/>
                    </a:lnTo>
                    <a:lnTo>
                      <a:pt x="63" y="9"/>
                    </a:lnTo>
                    <a:lnTo>
                      <a:pt x="63" y="9"/>
                    </a:lnTo>
                    <a:lnTo>
                      <a:pt x="60" y="6"/>
                    </a:lnTo>
                    <a:lnTo>
                      <a:pt x="55" y="2"/>
                    </a:lnTo>
                    <a:lnTo>
                      <a:pt x="51" y="1"/>
                    </a:lnTo>
                    <a:lnTo>
                      <a:pt x="48" y="0"/>
                    </a:lnTo>
                    <a:lnTo>
                      <a:pt x="42" y="0"/>
                    </a:lnTo>
                    <a:lnTo>
                      <a:pt x="39" y="0"/>
                    </a:lnTo>
                    <a:lnTo>
                      <a:pt x="3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1" name="Freeform 250">
                <a:extLst>
                  <a:ext uri="{FF2B5EF4-FFF2-40B4-BE49-F238E27FC236}">
                    <a16:creationId xmlns:a16="http://schemas.microsoft.com/office/drawing/2014/main" id="{709D4E7C-E1C4-40AF-BF31-B3A2F91C4BB2}"/>
                  </a:ext>
                </a:extLst>
              </p:cNvPr>
              <p:cNvSpPr>
                <a:spLocks/>
              </p:cNvSpPr>
              <p:nvPr/>
            </p:nvSpPr>
            <p:spPr bwMode="auto">
              <a:xfrm>
                <a:off x="8248650" y="4273550"/>
                <a:ext cx="31750" cy="7938"/>
              </a:xfrm>
              <a:custGeom>
                <a:avLst/>
                <a:gdLst>
                  <a:gd name="T0" fmla="*/ 27 w 62"/>
                  <a:gd name="T1" fmla="*/ 0 h 16"/>
                  <a:gd name="T2" fmla="*/ 27 w 62"/>
                  <a:gd name="T3" fmla="*/ 0 h 16"/>
                  <a:gd name="T4" fmla="*/ 19 w 62"/>
                  <a:gd name="T5" fmla="*/ 0 h 16"/>
                  <a:gd name="T6" fmla="*/ 6 w 62"/>
                  <a:gd name="T7" fmla="*/ 1 h 16"/>
                  <a:gd name="T8" fmla="*/ 1 w 62"/>
                  <a:gd name="T9" fmla="*/ 2 h 16"/>
                  <a:gd name="T10" fmla="*/ 0 w 62"/>
                  <a:gd name="T11" fmla="*/ 2 h 16"/>
                  <a:gd name="T12" fmla="*/ 0 w 62"/>
                  <a:gd name="T13" fmla="*/ 3 h 16"/>
                  <a:gd name="T14" fmla="*/ 1 w 62"/>
                  <a:gd name="T15" fmla="*/ 5 h 16"/>
                  <a:gd name="T16" fmla="*/ 2 w 62"/>
                  <a:gd name="T17" fmla="*/ 6 h 16"/>
                  <a:gd name="T18" fmla="*/ 12 w 62"/>
                  <a:gd name="T19" fmla="*/ 10 h 16"/>
                  <a:gd name="T20" fmla="*/ 12 w 62"/>
                  <a:gd name="T21" fmla="*/ 10 h 16"/>
                  <a:gd name="T22" fmla="*/ 24 w 62"/>
                  <a:gd name="T23" fmla="*/ 12 h 16"/>
                  <a:gd name="T24" fmla="*/ 34 w 62"/>
                  <a:gd name="T25" fmla="*/ 14 h 16"/>
                  <a:gd name="T26" fmla="*/ 50 w 62"/>
                  <a:gd name="T27" fmla="*/ 16 h 16"/>
                  <a:gd name="T28" fmla="*/ 58 w 62"/>
                  <a:gd name="T29" fmla="*/ 14 h 16"/>
                  <a:gd name="T30" fmla="*/ 62 w 62"/>
                  <a:gd name="T31" fmla="*/ 14 h 16"/>
                  <a:gd name="T32" fmla="*/ 27 w 62"/>
                  <a:gd name="T33" fmla="*/ 0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2" h="16">
                    <a:moveTo>
                      <a:pt x="27" y="0"/>
                    </a:moveTo>
                    <a:lnTo>
                      <a:pt x="27" y="0"/>
                    </a:lnTo>
                    <a:lnTo>
                      <a:pt x="19" y="0"/>
                    </a:lnTo>
                    <a:lnTo>
                      <a:pt x="6" y="1"/>
                    </a:lnTo>
                    <a:lnTo>
                      <a:pt x="1" y="2"/>
                    </a:lnTo>
                    <a:lnTo>
                      <a:pt x="0" y="2"/>
                    </a:lnTo>
                    <a:lnTo>
                      <a:pt x="0" y="3"/>
                    </a:lnTo>
                    <a:lnTo>
                      <a:pt x="1" y="5"/>
                    </a:lnTo>
                    <a:lnTo>
                      <a:pt x="2" y="6"/>
                    </a:lnTo>
                    <a:lnTo>
                      <a:pt x="12" y="10"/>
                    </a:lnTo>
                    <a:lnTo>
                      <a:pt x="12" y="10"/>
                    </a:lnTo>
                    <a:lnTo>
                      <a:pt x="24" y="12"/>
                    </a:lnTo>
                    <a:lnTo>
                      <a:pt x="34" y="14"/>
                    </a:lnTo>
                    <a:lnTo>
                      <a:pt x="50" y="16"/>
                    </a:lnTo>
                    <a:lnTo>
                      <a:pt x="58" y="14"/>
                    </a:lnTo>
                    <a:lnTo>
                      <a:pt x="62" y="14"/>
                    </a:lnTo>
                    <a:lnTo>
                      <a:pt x="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2" name="Freeform 251">
                <a:extLst>
                  <a:ext uri="{FF2B5EF4-FFF2-40B4-BE49-F238E27FC236}">
                    <a16:creationId xmlns:a16="http://schemas.microsoft.com/office/drawing/2014/main" id="{2FD1D43A-0351-4416-94CD-F7A040E9AE54}"/>
                  </a:ext>
                </a:extLst>
              </p:cNvPr>
              <p:cNvSpPr>
                <a:spLocks/>
              </p:cNvSpPr>
              <p:nvPr/>
            </p:nvSpPr>
            <p:spPr bwMode="auto">
              <a:xfrm>
                <a:off x="7929563" y="4359275"/>
                <a:ext cx="52388" cy="55563"/>
              </a:xfrm>
              <a:custGeom>
                <a:avLst/>
                <a:gdLst>
                  <a:gd name="T0" fmla="*/ 47 w 98"/>
                  <a:gd name="T1" fmla="*/ 38 h 105"/>
                  <a:gd name="T2" fmla="*/ 47 w 98"/>
                  <a:gd name="T3" fmla="*/ 38 h 105"/>
                  <a:gd name="T4" fmla="*/ 40 w 98"/>
                  <a:gd name="T5" fmla="*/ 26 h 105"/>
                  <a:gd name="T6" fmla="*/ 35 w 98"/>
                  <a:gd name="T7" fmla="*/ 18 h 105"/>
                  <a:gd name="T8" fmla="*/ 34 w 98"/>
                  <a:gd name="T9" fmla="*/ 15 h 105"/>
                  <a:gd name="T10" fmla="*/ 31 w 98"/>
                  <a:gd name="T11" fmla="*/ 13 h 105"/>
                  <a:gd name="T12" fmla="*/ 28 w 98"/>
                  <a:gd name="T13" fmla="*/ 11 h 105"/>
                  <a:gd name="T14" fmla="*/ 23 w 98"/>
                  <a:gd name="T15" fmla="*/ 9 h 105"/>
                  <a:gd name="T16" fmla="*/ 23 w 98"/>
                  <a:gd name="T17" fmla="*/ 9 h 105"/>
                  <a:gd name="T18" fmla="*/ 12 w 98"/>
                  <a:gd name="T19" fmla="*/ 3 h 105"/>
                  <a:gd name="T20" fmla="*/ 2 w 98"/>
                  <a:gd name="T21" fmla="*/ 0 h 105"/>
                  <a:gd name="T22" fmla="*/ 0 w 98"/>
                  <a:gd name="T23" fmla="*/ 0 h 105"/>
                  <a:gd name="T24" fmla="*/ 0 w 98"/>
                  <a:gd name="T25" fmla="*/ 2 h 105"/>
                  <a:gd name="T26" fmla="*/ 2 w 98"/>
                  <a:gd name="T27" fmla="*/ 8 h 105"/>
                  <a:gd name="T28" fmla="*/ 8 w 98"/>
                  <a:gd name="T29" fmla="*/ 19 h 105"/>
                  <a:gd name="T30" fmla="*/ 8 w 98"/>
                  <a:gd name="T31" fmla="*/ 19 h 105"/>
                  <a:gd name="T32" fmla="*/ 22 w 98"/>
                  <a:gd name="T33" fmla="*/ 40 h 105"/>
                  <a:gd name="T34" fmla="*/ 33 w 98"/>
                  <a:gd name="T35" fmla="*/ 53 h 105"/>
                  <a:gd name="T36" fmla="*/ 42 w 98"/>
                  <a:gd name="T37" fmla="*/ 63 h 105"/>
                  <a:gd name="T38" fmla="*/ 52 w 98"/>
                  <a:gd name="T39" fmla="*/ 74 h 105"/>
                  <a:gd name="T40" fmla="*/ 52 w 98"/>
                  <a:gd name="T41" fmla="*/ 74 h 105"/>
                  <a:gd name="T42" fmla="*/ 67 w 98"/>
                  <a:gd name="T43" fmla="*/ 87 h 105"/>
                  <a:gd name="T44" fmla="*/ 76 w 98"/>
                  <a:gd name="T45" fmla="*/ 94 h 105"/>
                  <a:gd name="T46" fmla="*/ 84 w 98"/>
                  <a:gd name="T47" fmla="*/ 100 h 105"/>
                  <a:gd name="T48" fmla="*/ 91 w 98"/>
                  <a:gd name="T49" fmla="*/ 104 h 105"/>
                  <a:gd name="T50" fmla="*/ 95 w 98"/>
                  <a:gd name="T51" fmla="*/ 105 h 105"/>
                  <a:gd name="T52" fmla="*/ 97 w 98"/>
                  <a:gd name="T53" fmla="*/ 105 h 105"/>
                  <a:gd name="T54" fmla="*/ 98 w 98"/>
                  <a:gd name="T55" fmla="*/ 104 h 105"/>
                  <a:gd name="T56" fmla="*/ 98 w 98"/>
                  <a:gd name="T57" fmla="*/ 102 h 105"/>
                  <a:gd name="T58" fmla="*/ 98 w 98"/>
                  <a:gd name="T59" fmla="*/ 98 h 105"/>
                  <a:gd name="T60" fmla="*/ 97 w 98"/>
                  <a:gd name="T61" fmla="*/ 93 h 105"/>
                  <a:gd name="T62" fmla="*/ 97 w 98"/>
                  <a:gd name="T63" fmla="*/ 93 h 105"/>
                  <a:gd name="T64" fmla="*/ 92 w 98"/>
                  <a:gd name="T65" fmla="*/ 82 h 105"/>
                  <a:gd name="T66" fmla="*/ 85 w 98"/>
                  <a:gd name="T67" fmla="*/ 73 h 105"/>
                  <a:gd name="T68" fmla="*/ 76 w 98"/>
                  <a:gd name="T69" fmla="*/ 64 h 105"/>
                  <a:gd name="T70" fmla="*/ 68 w 98"/>
                  <a:gd name="T71" fmla="*/ 57 h 105"/>
                  <a:gd name="T72" fmla="*/ 54 w 98"/>
                  <a:gd name="T73" fmla="*/ 47 h 105"/>
                  <a:gd name="T74" fmla="*/ 47 w 98"/>
                  <a:gd name="T75" fmla="*/ 43 h 105"/>
                  <a:gd name="T76" fmla="*/ 47 w 98"/>
                  <a:gd name="T77" fmla="*/ 38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98" h="105">
                    <a:moveTo>
                      <a:pt x="47" y="38"/>
                    </a:moveTo>
                    <a:lnTo>
                      <a:pt x="47" y="38"/>
                    </a:lnTo>
                    <a:lnTo>
                      <a:pt x="40" y="26"/>
                    </a:lnTo>
                    <a:lnTo>
                      <a:pt x="35" y="18"/>
                    </a:lnTo>
                    <a:lnTo>
                      <a:pt x="34" y="15"/>
                    </a:lnTo>
                    <a:lnTo>
                      <a:pt x="31" y="13"/>
                    </a:lnTo>
                    <a:lnTo>
                      <a:pt x="28" y="11"/>
                    </a:lnTo>
                    <a:lnTo>
                      <a:pt x="23" y="9"/>
                    </a:lnTo>
                    <a:lnTo>
                      <a:pt x="23" y="9"/>
                    </a:lnTo>
                    <a:lnTo>
                      <a:pt x="12" y="3"/>
                    </a:lnTo>
                    <a:lnTo>
                      <a:pt x="2" y="0"/>
                    </a:lnTo>
                    <a:lnTo>
                      <a:pt x="0" y="0"/>
                    </a:lnTo>
                    <a:lnTo>
                      <a:pt x="0" y="2"/>
                    </a:lnTo>
                    <a:lnTo>
                      <a:pt x="2" y="8"/>
                    </a:lnTo>
                    <a:lnTo>
                      <a:pt x="8" y="19"/>
                    </a:lnTo>
                    <a:lnTo>
                      <a:pt x="8" y="19"/>
                    </a:lnTo>
                    <a:lnTo>
                      <a:pt x="22" y="40"/>
                    </a:lnTo>
                    <a:lnTo>
                      <a:pt x="33" y="53"/>
                    </a:lnTo>
                    <a:lnTo>
                      <a:pt x="42" y="63"/>
                    </a:lnTo>
                    <a:lnTo>
                      <a:pt x="52" y="74"/>
                    </a:lnTo>
                    <a:lnTo>
                      <a:pt x="52" y="74"/>
                    </a:lnTo>
                    <a:lnTo>
                      <a:pt x="67" y="87"/>
                    </a:lnTo>
                    <a:lnTo>
                      <a:pt x="76" y="94"/>
                    </a:lnTo>
                    <a:lnTo>
                      <a:pt x="84" y="100"/>
                    </a:lnTo>
                    <a:lnTo>
                      <a:pt x="91" y="104"/>
                    </a:lnTo>
                    <a:lnTo>
                      <a:pt x="95" y="105"/>
                    </a:lnTo>
                    <a:lnTo>
                      <a:pt x="97" y="105"/>
                    </a:lnTo>
                    <a:lnTo>
                      <a:pt x="98" y="104"/>
                    </a:lnTo>
                    <a:lnTo>
                      <a:pt x="98" y="102"/>
                    </a:lnTo>
                    <a:lnTo>
                      <a:pt x="98" y="98"/>
                    </a:lnTo>
                    <a:lnTo>
                      <a:pt x="97" y="93"/>
                    </a:lnTo>
                    <a:lnTo>
                      <a:pt x="97" y="93"/>
                    </a:lnTo>
                    <a:lnTo>
                      <a:pt x="92" y="82"/>
                    </a:lnTo>
                    <a:lnTo>
                      <a:pt x="85" y="73"/>
                    </a:lnTo>
                    <a:lnTo>
                      <a:pt x="76" y="64"/>
                    </a:lnTo>
                    <a:lnTo>
                      <a:pt x="68" y="57"/>
                    </a:lnTo>
                    <a:lnTo>
                      <a:pt x="54" y="47"/>
                    </a:lnTo>
                    <a:lnTo>
                      <a:pt x="47" y="43"/>
                    </a:lnTo>
                    <a:lnTo>
                      <a:pt x="47" y="3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3" name="Freeform 252">
                <a:extLst>
                  <a:ext uri="{FF2B5EF4-FFF2-40B4-BE49-F238E27FC236}">
                    <a16:creationId xmlns:a16="http://schemas.microsoft.com/office/drawing/2014/main" id="{BE3200CB-AF9B-4CDC-B73C-5F961B30C7E4}"/>
                  </a:ext>
                </a:extLst>
              </p:cNvPr>
              <p:cNvSpPr>
                <a:spLocks/>
              </p:cNvSpPr>
              <p:nvPr/>
            </p:nvSpPr>
            <p:spPr bwMode="auto">
              <a:xfrm>
                <a:off x="7070725" y="2609850"/>
                <a:ext cx="165100" cy="193675"/>
              </a:xfrm>
              <a:custGeom>
                <a:avLst/>
                <a:gdLst>
                  <a:gd name="T0" fmla="*/ 208 w 313"/>
                  <a:gd name="T1" fmla="*/ 221 h 365"/>
                  <a:gd name="T2" fmla="*/ 224 w 313"/>
                  <a:gd name="T3" fmla="*/ 209 h 365"/>
                  <a:gd name="T4" fmla="*/ 238 w 313"/>
                  <a:gd name="T5" fmla="*/ 213 h 365"/>
                  <a:gd name="T6" fmla="*/ 256 w 313"/>
                  <a:gd name="T7" fmla="*/ 230 h 365"/>
                  <a:gd name="T8" fmla="*/ 264 w 313"/>
                  <a:gd name="T9" fmla="*/ 234 h 365"/>
                  <a:gd name="T10" fmla="*/ 245 w 313"/>
                  <a:gd name="T11" fmla="*/ 217 h 365"/>
                  <a:gd name="T12" fmla="*/ 188 w 313"/>
                  <a:gd name="T13" fmla="*/ 172 h 365"/>
                  <a:gd name="T14" fmla="*/ 150 w 313"/>
                  <a:gd name="T15" fmla="*/ 134 h 365"/>
                  <a:gd name="T16" fmla="*/ 133 w 313"/>
                  <a:gd name="T17" fmla="*/ 117 h 365"/>
                  <a:gd name="T18" fmla="*/ 120 w 313"/>
                  <a:gd name="T19" fmla="*/ 103 h 365"/>
                  <a:gd name="T20" fmla="*/ 106 w 313"/>
                  <a:gd name="T21" fmla="*/ 93 h 365"/>
                  <a:gd name="T22" fmla="*/ 95 w 313"/>
                  <a:gd name="T23" fmla="*/ 81 h 365"/>
                  <a:gd name="T24" fmla="*/ 63 w 313"/>
                  <a:gd name="T25" fmla="*/ 47 h 365"/>
                  <a:gd name="T26" fmla="*/ 54 w 313"/>
                  <a:gd name="T27" fmla="*/ 40 h 365"/>
                  <a:gd name="T28" fmla="*/ 55 w 313"/>
                  <a:gd name="T29" fmla="*/ 31 h 365"/>
                  <a:gd name="T30" fmla="*/ 38 w 313"/>
                  <a:gd name="T31" fmla="*/ 18 h 365"/>
                  <a:gd name="T32" fmla="*/ 2 w 313"/>
                  <a:gd name="T33" fmla="*/ 0 h 365"/>
                  <a:gd name="T34" fmla="*/ 6 w 313"/>
                  <a:gd name="T35" fmla="*/ 7 h 365"/>
                  <a:gd name="T36" fmla="*/ 28 w 313"/>
                  <a:gd name="T37" fmla="*/ 21 h 365"/>
                  <a:gd name="T38" fmla="*/ 37 w 313"/>
                  <a:gd name="T39" fmla="*/ 35 h 365"/>
                  <a:gd name="T40" fmla="*/ 36 w 313"/>
                  <a:gd name="T41" fmla="*/ 48 h 365"/>
                  <a:gd name="T42" fmla="*/ 42 w 313"/>
                  <a:gd name="T43" fmla="*/ 71 h 365"/>
                  <a:gd name="T44" fmla="*/ 50 w 313"/>
                  <a:gd name="T45" fmla="*/ 91 h 365"/>
                  <a:gd name="T46" fmla="*/ 67 w 313"/>
                  <a:gd name="T47" fmla="*/ 104 h 365"/>
                  <a:gd name="T48" fmla="*/ 95 w 313"/>
                  <a:gd name="T49" fmla="*/ 125 h 365"/>
                  <a:gd name="T50" fmla="*/ 116 w 313"/>
                  <a:gd name="T51" fmla="*/ 154 h 365"/>
                  <a:gd name="T52" fmla="*/ 145 w 313"/>
                  <a:gd name="T53" fmla="*/ 183 h 365"/>
                  <a:gd name="T54" fmla="*/ 159 w 313"/>
                  <a:gd name="T55" fmla="*/ 204 h 365"/>
                  <a:gd name="T56" fmla="*/ 165 w 313"/>
                  <a:gd name="T57" fmla="*/ 226 h 365"/>
                  <a:gd name="T58" fmla="*/ 176 w 313"/>
                  <a:gd name="T59" fmla="*/ 241 h 365"/>
                  <a:gd name="T60" fmla="*/ 197 w 313"/>
                  <a:gd name="T61" fmla="*/ 260 h 365"/>
                  <a:gd name="T62" fmla="*/ 222 w 313"/>
                  <a:gd name="T63" fmla="*/ 297 h 365"/>
                  <a:gd name="T64" fmla="*/ 236 w 313"/>
                  <a:gd name="T65" fmla="*/ 326 h 365"/>
                  <a:gd name="T66" fmla="*/ 248 w 313"/>
                  <a:gd name="T67" fmla="*/ 342 h 365"/>
                  <a:gd name="T68" fmla="*/ 271 w 313"/>
                  <a:gd name="T69" fmla="*/ 364 h 365"/>
                  <a:gd name="T70" fmla="*/ 272 w 313"/>
                  <a:gd name="T71" fmla="*/ 357 h 365"/>
                  <a:gd name="T72" fmla="*/ 265 w 313"/>
                  <a:gd name="T73" fmla="*/ 343 h 365"/>
                  <a:gd name="T74" fmla="*/ 252 w 313"/>
                  <a:gd name="T75" fmla="*/ 329 h 365"/>
                  <a:gd name="T76" fmla="*/ 267 w 313"/>
                  <a:gd name="T77" fmla="*/ 333 h 365"/>
                  <a:gd name="T78" fmla="*/ 290 w 313"/>
                  <a:gd name="T79" fmla="*/ 340 h 365"/>
                  <a:gd name="T80" fmla="*/ 313 w 313"/>
                  <a:gd name="T81" fmla="*/ 351 h 365"/>
                  <a:gd name="T82" fmla="*/ 311 w 313"/>
                  <a:gd name="T83" fmla="*/ 347 h 365"/>
                  <a:gd name="T84" fmla="*/ 295 w 313"/>
                  <a:gd name="T85" fmla="*/ 333 h 365"/>
                  <a:gd name="T86" fmla="*/ 273 w 313"/>
                  <a:gd name="T87" fmla="*/ 316 h 365"/>
                  <a:gd name="T88" fmla="*/ 243 w 313"/>
                  <a:gd name="T89" fmla="*/ 303 h 365"/>
                  <a:gd name="T90" fmla="*/ 227 w 313"/>
                  <a:gd name="T91" fmla="*/ 283 h 365"/>
                  <a:gd name="T92" fmla="*/ 211 w 313"/>
                  <a:gd name="T93" fmla="*/ 241 h 3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13" h="365">
                    <a:moveTo>
                      <a:pt x="203" y="223"/>
                    </a:moveTo>
                    <a:lnTo>
                      <a:pt x="203" y="223"/>
                    </a:lnTo>
                    <a:lnTo>
                      <a:pt x="208" y="221"/>
                    </a:lnTo>
                    <a:lnTo>
                      <a:pt x="213" y="218"/>
                    </a:lnTo>
                    <a:lnTo>
                      <a:pt x="220" y="211"/>
                    </a:lnTo>
                    <a:lnTo>
                      <a:pt x="224" y="209"/>
                    </a:lnTo>
                    <a:lnTo>
                      <a:pt x="228" y="209"/>
                    </a:lnTo>
                    <a:lnTo>
                      <a:pt x="232" y="210"/>
                    </a:lnTo>
                    <a:lnTo>
                      <a:pt x="238" y="213"/>
                    </a:lnTo>
                    <a:lnTo>
                      <a:pt x="238" y="213"/>
                    </a:lnTo>
                    <a:lnTo>
                      <a:pt x="252" y="227"/>
                    </a:lnTo>
                    <a:lnTo>
                      <a:pt x="256" y="230"/>
                    </a:lnTo>
                    <a:lnTo>
                      <a:pt x="262" y="233"/>
                    </a:lnTo>
                    <a:lnTo>
                      <a:pt x="262" y="233"/>
                    </a:lnTo>
                    <a:lnTo>
                      <a:pt x="264" y="234"/>
                    </a:lnTo>
                    <a:lnTo>
                      <a:pt x="264" y="234"/>
                    </a:lnTo>
                    <a:lnTo>
                      <a:pt x="260" y="230"/>
                    </a:lnTo>
                    <a:lnTo>
                      <a:pt x="245" y="217"/>
                    </a:lnTo>
                    <a:lnTo>
                      <a:pt x="203" y="184"/>
                    </a:lnTo>
                    <a:lnTo>
                      <a:pt x="203" y="184"/>
                    </a:lnTo>
                    <a:lnTo>
                      <a:pt x="188" y="172"/>
                    </a:lnTo>
                    <a:lnTo>
                      <a:pt x="176" y="160"/>
                    </a:lnTo>
                    <a:lnTo>
                      <a:pt x="164" y="148"/>
                    </a:lnTo>
                    <a:lnTo>
                      <a:pt x="150" y="134"/>
                    </a:lnTo>
                    <a:lnTo>
                      <a:pt x="150" y="134"/>
                    </a:lnTo>
                    <a:lnTo>
                      <a:pt x="137" y="124"/>
                    </a:lnTo>
                    <a:lnTo>
                      <a:pt x="133" y="117"/>
                    </a:lnTo>
                    <a:lnTo>
                      <a:pt x="130" y="113"/>
                    </a:lnTo>
                    <a:lnTo>
                      <a:pt x="127" y="108"/>
                    </a:lnTo>
                    <a:lnTo>
                      <a:pt x="120" y="103"/>
                    </a:lnTo>
                    <a:lnTo>
                      <a:pt x="120" y="103"/>
                    </a:lnTo>
                    <a:lnTo>
                      <a:pt x="110" y="94"/>
                    </a:lnTo>
                    <a:lnTo>
                      <a:pt x="106" y="93"/>
                    </a:lnTo>
                    <a:lnTo>
                      <a:pt x="102" y="90"/>
                    </a:lnTo>
                    <a:lnTo>
                      <a:pt x="95" y="81"/>
                    </a:lnTo>
                    <a:lnTo>
                      <a:pt x="95" y="81"/>
                    </a:lnTo>
                    <a:lnTo>
                      <a:pt x="83" y="66"/>
                    </a:lnTo>
                    <a:lnTo>
                      <a:pt x="73" y="55"/>
                    </a:lnTo>
                    <a:lnTo>
                      <a:pt x="63" y="47"/>
                    </a:lnTo>
                    <a:lnTo>
                      <a:pt x="55" y="41"/>
                    </a:lnTo>
                    <a:lnTo>
                      <a:pt x="55" y="41"/>
                    </a:lnTo>
                    <a:lnTo>
                      <a:pt x="54" y="40"/>
                    </a:lnTo>
                    <a:lnTo>
                      <a:pt x="54" y="37"/>
                    </a:lnTo>
                    <a:lnTo>
                      <a:pt x="55" y="34"/>
                    </a:lnTo>
                    <a:lnTo>
                      <a:pt x="55" y="31"/>
                    </a:lnTo>
                    <a:lnTo>
                      <a:pt x="53" y="29"/>
                    </a:lnTo>
                    <a:lnTo>
                      <a:pt x="48" y="24"/>
                    </a:lnTo>
                    <a:lnTo>
                      <a:pt x="38" y="18"/>
                    </a:lnTo>
                    <a:lnTo>
                      <a:pt x="38" y="18"/>
                    </a:lnTo>
                    <a:lnTo>
                      <a:pt x="5" y="1"/>
                    </a:lnTo>
                    <a:lnTo>
                      <a:pt x="2" y="0"/>
                    </a:lnTo>
                    <a:lnTo>
                      <a:pt x="0" y="0"/>
                    </a:lnTo>
                    <a:lnTo>
                      <a:pt x="6" y="7"/>
                    </a:lnTo>
                    <a:lnTo>
                      <a:pt x="6" y="7"/>
                    </a:lnTo>
                    <a:lnTo>
                      <a:pt x="12" y="12"/>
                    </a:lnTo>
                    <a:lnTo>
                      <a:pt x="17" y="15"/>
                    </a:lnTo>
                    <a:lnTo>
                      <a:pt x="28" y="21"/>
                    </a:lnTo>
                    <a:lnTo>
                      <a:pt x="33" y="25"/>
                    </a:lnTo>
                    <a:lnTo>
                      <a:pt x="36" y="30"/>
                    </a:lnTo>
                    <a:lnTo>
                      <a:pt x="37" y="35"/>
                    </a:lnTo>
                    <a:lnTo>
                      <a:pt x="36" y="41"/>
                    </a:lnTo>
                    <a:lnTo>
                      <a:pt x="36" y="41"/>
                    </a:lnTo>
                    <a:lnTo>
                      <a:pt x="36" y="48"/>
                    </a:lnTo>
                    <a:lnTo>
                      <a:pt x="36" y="57"/>
                    </a:lnTo>
                    <a:lnTo>
                      <a:pt x="38" y="64"/>
                    </a:lnTo>
                    <a:lnTo>
                      <a:pt x="42" y="71"/>
                    </a:lnTo>
                    <a:lnTo>
                      <a:pt x="48" y="83"/>
                    </a:lnTo>
                    <a:lnTo>
                      <a:pt x="50" y="91"/>
                    </a:lnTo>
                    <a:lnTo>
                      <a:pt x="50" y="91"/>
                    </a:lnTo>
                    <a:lnTo>
                      <a:pt x="51" y="93"/>
                    </a:lnTo>
                    <a:lnTo>
                      <a:pt x="55" y="96"/>
                    </a:lnTo>
                    <a:lnTo>
                      <a:pt x="67" y="104"/>
                    </a:lnTo>
                    <a:lnTo>
                      <a:pt x="82" y="114"/>
                    </a:lnTo>
                    <a:lnTo>
                      <a:pt x="95" y="125"/>
                    </a:lnTo>
                    <a:lnTo>
                      <a:pt x="95" y="125"/>
                    </a:lnTo>
                    <a:lnTo>
                      <a:pt x="103" y="136"/>
                    </a:lnTo>
                    <a:lnTo>
                      <a:pt x="110" y="145"/>
                    </a:lnTo>
                    <a:lnTo>
                      <a:pt x="116" y="154"/>
                    </a:lnTo>
                    <a:lnTo>
                      <a:pt x="124" y="165"/>
                    </a:lnTo>
                    <a:lnTo>
                      <a:pt x="124" y="165"/>
                    </a:lnTo>
                    <a:lnTo>
                      <a:pt x="145" y="183"/>
                    </a:lnTo>
                    <a:lnTo>
                      <a:pt x="153" y="193"/>
                    </a:lnTo>
                    <a:lnTo>
                      <a:pt x="156" y="198"/>
                    </a:lnTo>
                    <a:lnTo>
                      <a:pt x="159" y="204"/>
                    </a:lnTo>
                    <a:lnTo>
                      <a:pt x="159" y="204"/>
                    </a:lnTo>
                    <a:lnTo>
                      <a:pt x="163" y="216"/>
                    </a:lnTo>
                    <a:lnTo>
                      <a:pt x="165" y="226"/>
                    </a:lnTo>
                    <a:lnTo>
                      <a:pt x="168" y="230"/>
                    </a:lnTo>
                    <a:lnTo>
                      <a:pt x="171" y="237"/>
                    </a:lnTo>
                    <a:lnTo>
                      <a:pt x="176" y="241"/>
                    </a:lnTo>
                    <a:lnTo>
                      <a:pt x="184" y="249"/>
                    </a:lnTo>
                    <a:lnTo>
                      <a:pt x="184" y="249"/>
                    </a:lnTo>
                    <a:lnTo>
                      <a:pt x="197" y="260"/>
                    </a:lnTo>
                    <a:lnTo>
                      <a:pt x="205" y="268"/>
                    </a:lnTo>
                    <a:lnTo>
                      <a:pt x="213" y="279"/>
                    </a:lnTo>
                    <a:lnTo>
                      <a:pt x="222" y="297"/>
                    </a:lnTo>
                    <a:lnTo>
                      <a:pt x="222" y="297"/>
                    </a:lnTo>
                    <a:lnTo>
                      <a:pt x="232" y="316"/>
                    </a:lnTo>
                    <a:lnTo>
                      <a:pt x="236" y="326"/>
                    </a:lnTo>
                    <a:lnTo>
                      <a:pt x="239" y="334"/>
                    </a:lnTo>
                    <a:lnTo>
                      <a:pt x="248" y="342"/>
                    </a:lnTo>
                    <a:lnTo>
                      <a:pt x="248" y="342"/>
                    </a:lnTo>
                    <a:lnTo>
                      <a:pt x="259" y="353"/>
                    </a:lnTo>
                    <a:lnTo>
                      <a:pt x="267" y="362"/>
                    </a:lnTo>
                    <a:lnTo>
                      <a:pt x="271" y="364"/>
                    </a:lnTo>
                    <a:lnTo>
                      <a:pt x="272" y="365"/>
                    </a:lnTo>
                    <a:lnTo>
                      <a:pt x="273" y="363"/>
                    </a:lnTo>
                    <a:lnTo>
                      <a:pt x="272" y="357"/>
                    </a:lnTo>
                    <a:lnTo>
                      <a:pt x="272" y="357"/>
                    </a:lnTo>
                    <a:lnTo>
                      <a:pt x="270" y="350"/>
                    </a:lnTo>
                    <a:lnTo>
                      <a:pt x="265" y="343"/>
                    </a:lnTo>
                    <a:lnTo>
                      <a:pt x="255" y="334"/>
                    </a:lnTo>
                    <a:lnTo>
                      <a:pt x="253" y="330"/>
                    </a:lnTo>
                    <a:lnTo>
                      <a:pt x="252" y="329"/>
                    </a:lnTo>
                    <a:lnTo>
                      <a:pt x="253" y="329"/>
                    </a:lnTo>
                    <a:lnTo>
                      <a:pt x="258" y="330"/>
                    </a:lnTo>
                    <a:lnTo>
                      <a:pt x="267" y="333"/>
                    </a:lnTo>
                    <a:lnTo>
                      <a:pt x="267" y="333"/>
                    </a:lnTo>
                    <a:lnTo>
                      <a:pt x="279" y="336"/>
                    </a:lnTo>
                    <a:lnTo>
                      <a:pt x="290" y="340"/>
                    </a:lnTo>
                    <a:lnTo>
                      <a:pt x="306" y="347"/>
                    </a:lnTo>
                    <a:lnTo>
                      <a:pt x="313" y="351"/>
                    </a:lnTo>
                    <a:lnTo>
                      <a:pt x="313" y="351"/>
                    </a:lnTo>
                    <a:lnTo>
                      <a:pt x="313" y="350"/>
                    </a:lnTo>
                    <a:lnTo>
                      <a:pt x="311" y="347"/>
                    </a:lnTo>
                    <a:lnTo>
                      <a:pt x="311" y="347"/>
                    </a:lnTo>
                    <a:lnTo>
                      <a:pt x="306" y="341"/>
                    </a:lnTo>
                    <a:lnTo>
                      <a:pt x="303" y="337"/>
                    </a:lnTo>
                    <a:lnTo>
                      <a:pt x="295" y="333"/>
                    </a:lnTo>
                    <a:lnTo>
                      <a:pt x="282" y="323"/>
                    </a:lnTo>
                    <a:lnTo>
                      <a:pt x="282" y="323"/>
                    </a:lnTo>
                    <a:lnTo>
                      <a:pt x="273" y="316"/>
                    </a:lnTo>
                    <a:lnTo>
                      <a:pt x="265" y="312"/>
                    </a:lnTo>
                    <a:lnTo>
                      <a:pt x="250" y="306"/>
                    </a:lnTo>
                    <a:lnTo>
                      <a:pt x="243" y="303"/>
                    </a:lnTo>
                    <a:lnTo>
                      <a:pt x="237" y="298"/>
                    </a:lnTo>
                    <a:lnTo>
                      <a:pt x="232" y="292"/>
                    </a:lnTo>
                    <a:lnTo>
                      <a:pt x="227" y="283"/>
                    </a:lnTo>
                    <a:lnTo>
                      <a:pt x="227" y="283"/>
                    </a:lnTo>
                    <a:lnTo>
                      <a:pt x="220" y="261"/>
                    </a:lnTo>
                    <a:lnTo>
                      <a:pt x="211" y="241"/>
                    </a:lnTo>
                    <a:lnTo>
                      <a:pt x="203" y="223"/>
                    </a:lnTo>
                    <a:lnTo>
                      <a:pt x="203" y="2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4" name="Freeform 253">
                <a:extLst>
                  <a:ext uri="{FF2B5EF4-FFF2-40B4-BE49-F238E27FC236}">
                    <a16:creationId xmlns:a16="http://schemas.microsoft.com/office/drawing/2014/main" id="{9A0302B7-78F2-494C-8742-F359C72FE7EE}"/>
                  </a:ext>
                </a:extLst>
              </p:cNvPr>
              <p:cNvSpPr>
                <a:spLocks/>
              </p:cNvSpPr>
              <p:nvPr/>
            </p:nvSpPr>
            <p:spPr bwMode="auto">
              <a:xfrm>
                <a:off x="7219950" y="2811463"/>
                <a:ext cx="96838" cy="95250"/>
              </a:xfrm>
              <a:custGeom>
                <a:avLst/>
                <a:gdLst>
                  <a:gd name="T0" fmla="*/ 76 w 182"/>
                  <a:gd name="T1" fmla="*/ 39 h 179"/>
                  <a:gd name="T2" fmla="*/ 54 w 182"/>
                  <a:gd name="T3" fmla="*/ 30 h 179"/>
                  <a:gd name="T4" fmla="*/ 31 w 182"/>
                  <a:gd name="T5" fmla="*/ 23 h 179"/>
                  <a:gd name="T6" fmla="*/ 10 w 182"/>
                  <a:gd name="T7" fmla="*/ 5 h 179"/>
                  <a:gd name="T8" fmla="*/ 1 w 182"/>
                  <a:gd name="T9" fmla="*/ 0 h 179"/>
                  <a:gd name="T10" fmla="*/ 0 w 182"/>
                  <a:gd name="T11" fmla="*/ 5 h 179"/>
                  <a:gd name="T12" fmla="*/ 10 w 182"/>
                  <a:gd name="T13" fmla="*/ 26 h 179"/>
                  <a:gd name="T14" fmla="*/ 24 w 182"/>
                  <a:gd name="T15" fmla="*/ 50 h 179"/>
                  <a:gd name="T16" fmla="*/ 42 w 182"/>
                  <a:gd name="T17" fmla="*/ 84 h 179"/>
                  <a:gd name="T18" fmla="*/ 45 w 182"/>
                  <a:gd name="T19" fmla="*/ 94 h 179"/>
                  <a:gd name="T20" fmla="*/ 40 w 182"/>
                  <a:gd name="T21" fmla="*/ 101 h 179"/>
                  <a:gd name="T22" fmla="*/ 24 w 182"/>
                  <a:gd name="T23" fmla="*/ 102 h 179"/>
                  <a:gd name="T24" fmla="*/ 16 w 182"/>
                  <a:gd name="T25" fmla="*/ 106 h 179"/>
                  <a:gd name="T26" fmla="*/ 14 w 182"/>
                  <a:gd name="T27" fmla="*/ 112 h 179"/>
                  <a:gd name="T28" fmla="*/ 2 w 182"/>
                  <a:gd name="T29" fmla="*/ 119 h 179"/>
                  <a:gd name="T30" fmla="*/ 0 w 182"/>
                  <a:gd name="T31" fmla="*/ 123 h 179"/>
                  <a:gd name="T32" fmla="*/ 10 w 182"/>
                  <a:gd name="T33" fmla="*/ 134 h 179"/>
                  <a:gd name="T34" fmla="*/ 24 w 182"/>
                  <a:gd name="T35" fmla="*/ 151 h 179"/>
                  <a:gd name="T36" fmla="*/ 28 w 182"/>
                  <a:gd name="T37" fmla="*/ 159 h 179"/>
                  <a:gd name="T38" fmla="*/ 40 w 182"/>
                  <a:gd name="T39" fmla="*/ 163 h 179"/>
                  <a:gd name="T40" fmla="*/ 76 w 182"/>
                  <a:gd name="T41" fmla="*/ 176 h 179"/>
                  <a:gd name="T42" fmla="*/ 85 w 182"/>
                  <a:gd name="T43" fmla="*/ 179 h 179"/>
                  <a:gd name="T44" fmla="*/ 79 w 182"/>
                  <a:gd name="T45" fmla="*/ 168 h 179"/>
                  <a:gd name="T46" fmla="*/ 62 w 182"/>
                  <a:gd name="T47" fmla="*/ 152 h 179"/>
                  <a:gd name="T48" fmla="*/ 36 w 182"/>
                  <a:gd name="T49" fmla="*/ 135 h 179"/>
                  <a:gd name="T50" fmla="*/ 45 w 182"/>
                  <a:gd name="T51" fmla="*/ 134 h 179"/>
                  <a:gd name="T52" fmla="*/ 56 w 182"/>
                  <a:gd name="T53" fmla="*/ 131 h 179"/>
                  <a:gd name="T54" fmla="*/ 59 w 182"/>
                  <a:gd name="T55" fmla="*/ 125 h 179"/>
                  <a:gd name="T56" fmla="*/ 74 w 182"/>
                  <a:gd name="T57" fmla="*/ 129 h 179"/>
                  <a:gd name="T58" fmla="*/ 124 w 182"/>
                  <a:gd name="T59" fmla="*/ 150 h 179"/>
                  <a:gd name="T60" fmla="*/ 149 w 182"/>
                  <a:gd name="T61" fmla="*/ 165 h 179"/>
                  <a:gd name="T62" fmla="*/ 153 w 182"/>
                  <a:gd name="T63" fmla="*/ 163 h 179"/>
                  <a:gd name="T64" fmla="*/ 153 w 182"/>
                  <a:gd name="T65" fmla="*/ 153 h 179"/>
                  <a:gd name="T66" fmla="*/ 147 w 182"/>
                  <a:gd name="T67" fmla="*/ 119 h 179"/>
                  <a:gd name="T68" fmla="*/ 153 w 182"/>
                  <a:gd name="T69" fmla="*/ 114 h 179"/>
                  <a:gd name="T70" fmla="*/ 158 w 182"/>
                  <a:gd name="T71" fmla="*/ 116 h 179"/>
                  <a:gd name="T72" fmla="*/ 165 w 182"/>
                  <a:gd name="T73" fmla="*/ 120 h 179"/>
                  <a:gd name="T74" fmla="*/ 172 w 182"/>
                  <a:gd name="T75" fmla="*/ 114 h 179"/>
                  <a:gd name="T76" fmla="*/ 182 w 182"/>
                  <a:gd name="T77" fmla="*/ 96 h 179"/>
                  <a:gd name="T78" fmla="*/ 178 w 182"/>
                  <a:gd name="T79" fmla="*/ 83 h 179"/>
                  <a:gd name="T80" fmla="*/ 172 w 182"/>
                  <a:gd name="T81" fmla="*/ 79 h 179"/>
                  <a:gd name="T82" fmla="*/ 163 w 182"/>
                  <a:gd name="T83" fmla="*/ 63 h 179"/>
                  <a:gd name="T84" fmla="*/ 155 w 182"/>
                  <a:gd name="T85" fmla="*/ 54 h 179"/>
                  <a:gd name="T86" fmla="*/ 153 w 182"/>
                  <a:gd name="T87" fmla="*/ 55 h 179"/>
                  <a:gd name="T88" fmla="*/ 148 w 182"/>
                  <a:gd name="T89" fmla="*/ 69 h 179"/>
                  <a:gd name="T90" fmla="*/ 137 w 182"/>
                  <a:gd name="T91" fmla="*/ 72 h 179"/>
                  <a:gd name="T92" fmla="*/ 118 w 182"/>
                  <a:gd name="T93" fmla="*/ 66 h 179"/>
                  <a:gd name="T94" fmla="*/ 86 w 182"/>
                  <a:gd name="T95" fmla="*/ 47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82" h="179">
                    <a:moveTo>
                      <a:pt x="84" y="45"/>
                    </a:moveTo>
                    <a:lnTo>
                      <a:pt x="84" y="45"/>
                    </a:lnTo>
                    <a:lnTo>
                      <a:pt x="76" y="39"/>
                    </a:lnTo>
                    <a:lnTo>
                      <a:pt x="68" y="35"/>
                    </a:lnTo>
                    <a:lnTo>
                      <a:pt x="61" y="33"/>
                    </a:lnTo>
                    <a:lnTo>
                      <a:pt x="54" y="30"/>
                    </a:lnTo>
                    <a:lnTo>
                      <a:pt x="42" y="28"/>
                    </a:lnTo>
                    <a:lnTo>
                      <a:pt x="36" y="26"/>
                    </a:lnTo>
                    <a:lnTo>
                      <a:pt x="31" y="23"/>
                    </a:lnTo>
                    <a:lnTo>
                      <a:pt x="31" y="23"/>
                    </a:lnTo>
                    <a:lnTo>
                      <a:pt x="22" y="15"/>
                    </a:lnTo>
                    <a:lnTo>
                      <a:pt x="10" y="5"/>
                    </a:lnTo>
                    <a:lnTo>
                      <a:pt x="5" y="1"/>
                    </a:lnTo>
                    <a:lnTo>
                      <a:pt x="2" y="0"/>
                    </a:lnTo>
                    <a:lnTo>
                      <a:pt x="1" y="0"/>
                    </a:lnTo>
                    <a:lnTo>
                      <a:pt x="0" y="1"/>
                    </a:lnTo>
                    <a:lnTo>
                      <a:pt x="0" y="5"/>
                    </a:lnTo>
                    <a:lnTo>
                      <a:pt x="0" y="5"/>
                    </a:lnTo>
                    <a:lnTo>
                      <a:pt x="2" y="11"/>
                    </a:lnTo>
                    <a:lnTo>
                      <a:pt x="4" y="16"/>
                    </a:lnTo>
                    <a:lnTo>
                      <a:pt x="10" y="26"/>
                    </a:lnTo>
                    <a:lnTo>
                      <a:pt x="17" y="37"/>
                    </a:lnTo>
                    <a:lnTo>
                      <a:pt x="24" y="50"/>
                    </a:lnTo>
                    <a:lnTo>
                      <a:pt x="24" y="50"/>
                    </a:lnTo>
                    <a:lnTo>
                      <a:pt x="31" y="63"/>
                    </a:lnTo>
                    <a:lnTo>
                      <a:pt x="39" y="74"/>
                    </a:lnTo>
                    <a:lnTo>
                      <a:pt x="42" y="84"/>
                    </a:lnTo>
                    <a:lnTo>
                      <a:pt x="44" y="89"/>
                    </a:lnTo>
                    <a:lnTo>
                      <a:pt x="45" y="94"/>
                    </a:lnTo>
                    <a:lnTo>
                      <a:pt x="45" y="94"/>
                    </a:lnTo>
                    <a:lnTo>
                      <a:pt x="44" y="96"/>
                    </a:lnTo>
                    <a:lnTo>
                      <a:pt x="44" y="99"/>
                    </a:lnTo>
                    <a:lnTo>
                      <a:pt x="40" y="101"/>
                    </a:lnTo>
                    <a:lnTo>
                      <a:pt x="35" y="101"/>
                    </a:lnTo>
                    <a:lnTo>
                      <a:pt x="29" y="101"/>
                    </a:lnTo>
                    <a:lnTo>
                      <a:pt x="24" y="102"/>
                    </a:lnTo>
                    <a:lnTo>
                      <a:pt x="19" y="102"/>
                    </a:lnTo>
                    <a:lnTo>
                      <a:pt x="16" y="105"/>
                    </a:lnTo>
                    <a:lnTo>
                      <a:pt x="16" y="106"/>
                    </a:lnTo>
                    <a:lnTo>
                      <a:pt x="14" y="109"/>
                    </a:lnTo>
                    <a:lnTo>
                      <a:pt x="14" y="109"/>
                    </a:lnTo>
                    <a:lnTo>
                      <a:pt x="14" y="112"/>
                    </a:lnTo>
                    <a:lnTo>
                      <a:pt x="13" y="113"/>
                    </a:lnTo>
                    <a:lnTo>
                      <a:pt x="11" y="116"/>
                    </a:lnTo>
                    <a:lnTo>
                      <a:pt x="2" y="119"/>
                    </a:lnTo>
                    <a:lnTo>
                      <a:pt x="0" y="120"/>
                    </a:lnTo>
                    <a:lnTo>
                      <a:pt x="0" y="122"/>
                    </a:lnTo>
                    <a:lnTo>
                      <a:pt x="0" y="123"/>
                    </a:lnTo>
                    <a:lnTo>
                      <a:pt x="2" y="128"/>
                    </a:lnTo>
                    <a:lnTo>
                      <a:pt x="10" y="134"/>
                    </a:lnTo>
                    <a:lnTo>
                      <a:pt x="10" y="134"/>
                    </a:lnTo>
                    <a:lnTo>
                      <a:pt x="18" y="141"/>
                    </a:lnTo>
                    <a:lnTo>
                      <a:pt x="22" y="146"/>
                    </a:lnTo>
                    <a:lnTo>
                      <a:pt x="24" y="151"/>
                    </a:lnTo>
                    <a:lnTo>
                      <a:pt x="25" y="154"/>
                    </a:lnTo>
                    <a:lnTo>
                      <a:pt x="27" y="157"/>
                    </a:lnTo>
                    <a:lnTo>
                      <a:pt x="28" y="159"/>
                    </a:lnTo>
                    <a:lnTo>
                      <a:pt x="33" y="162"/>
                    </a:lnTo>
                    <a:lnTo>
                      <a:pt x="40" y="163"/>
                    </a:lnTo>
                    <a:lnTo>
                      <a:pt x="40" y="163"/>
                    </a:lnTo>
                    <a:lnTo>
                      <a:pt x="48" y="165"/>
                    </a:lnTo>
                    <a:lnTo>
                      <a:pt x="59" y="169"/>
                    </a:lnTo>
                    <a:lnTo>
                      <a:pt x="76" y="176"/>
                    </a:lnTo>
                    <a:lnTo>
                      <a:pt x="81" y="179"/>
                    </a:lnTo>
                    <a:lnTo>
                      <a:pt x="84" y="179"/>
                    </a:lnTo>
                    <a:lnTo>
                      <a:pt x="85" y="179"/>
                    </a:lnTo>
                    <a:lnTo>
                      <a:pt x="85" y="178"/>
                    </a:lnTo>
                    <a:lnTo>
                      <a:pt x="84" y="175"/>
                    </a:lnTo>
                    <a:lnTo>
                      <a:pt x="79" y="168"/>
                    </a:lnTo>
                    <a:lnTo>
                      <a:pt x="79" y="168"/>
                    </a:lnTo>
                    <a:lnTo>
                      <a:pt x="70" y="159"/>
                    </a:lnTo>
                    <a:lnTo>
                      <a:pt x="62" y="152"/>
                    </a:lnTo>
                    <a:lnTo>
                      <a:pt x="45" y="141"/>
                    </a:lnTo>
                    <a:lnTo>
                      <a:pt x="39" y="137"/>
                    </a:lnTo>
                    <a:lnTo>
                      <a:pt x="36" y="135"/>
                    </a:lnTo>
                    <a:lnTo>
                      <a:pt x="36" y="135"/>
                    </a:lnTo>
                    <a:lnTo>
                      <a:pt x="38" y="134"/>
                    </a:lnTo>
                    <a:lnTo>
                      <a:pt x="45" y="134"/>
                    </a:lnTo>
                    <a:lnTo>
                      <a:pt x="45" y="134"/>
                    </a:lnTo>
                    <a:lnTo>
                      <a:pt x="52" y="133"/>
                    </a:lnTo>
                    <a:lnTo>
                      <a:pt x="56" y="131"/>
                    </a:lnTo>
                    <a:lnTo>
                      <a:pt x="58" y="129"/>
                    </a:lnTo>
                    <a:lnTo>
                      <a:pt x="58" y="126"/>
                    </a:lnTo>
                    <a:lnTo>
                      <a:pt x="59" y="125"/>
                    </a:lnTo>
                    <a:lnTo>
                      <a:pt x="62" y="124"/>
                    </a:lnTo>
                    <a:lnTo>
                      <a:pt x="67" y="125"/>
                    </a:lnTo>
                    <a:lnTo>
                      <a:pt x="74" y="129"/>
                    </a:lnTo>
                    <a:lnTo>
                      <a:pt x="74" y="129"/>
                    </a:lnTo>
                    <a:lnTo>
                      <a:pt x="124" y="150"/>
                    </a:lnTo>
                    <a:lnTo>
                      <a:pt x="124" y="150"/>
                    </a:lnTo>
                    <a:lnTo>
                      <a:pt x="133" y="156"/>
                    </a:lnTo>
                    <a:lnTo>
                      <a:pt x="144" y="163"/>
                    </a:lnTo>
                    <a:lnTo>
                      <a:pt x="149" y="165"/>
                    </a:lnTo>
                    <a:lnTo>
                      <a:pt x="150" y="165"/>
                    </a:lnTo>
                    <a:lnTo>
                      <a:pt x="153" y="164"/>
                    </a:lnTo>
                    <a:lnTo>
                      <a:pt x="153" y="163"/>
                    </a:lnTo>
                    <a:lnTo>
                      <a:pt x="154" y="160"/>
                    </a:lnTo>
                    <a:lnTo>
                      <a:pt x="153" y="153"/>
                    </a:lnTo>
                    <a:lnTo>
                      <a:pt x="153" y="153"/>
                    </a:lnTo>
                    <a:lnTo>
                      <a:pt x="148" y="136"/>
                    </a:lnTo>
                    <a:lnTo>
                      <a:pt x="147" y="123"/>
                    </a:lnTo>
                    <a:lnTo>
                      <a:pt x="147" y="119"/>
                    </a:lnTo>
                    <a:lnTo>
                      <a:pt x="148" y="116"/>
                    </a:lnTo>
                    <a:lnTo>
                      <a:pt x="149" y="114"/>
                    </a:lnTo>
                    <a:lnTo>
                      <a:pt x="153" y="114"/>
                    </a:lnTo>
                    <a:lnTo>
                      <a:pt x="153" y="114"/>
                    </a:lnTo>
                    <a:lnTo>
                      <a:pt x="155" y="114"/>
                    </a:lnTo>
                    <a:lnTo>
                      <a:pt x="158" y="116"/>
                    </a:lnTo>
                    <a:lnTo>
                      <a:pt x="161" y="119"/>
                    </a:lnTo>
                    <a:lnTo>
                      <a:pt x="163" y="120"/>
                    </a:lnTo>
                    <a:lnTo>
                      <a:pt x="165" y="120"/>
                    </a:lnTo>
                    <a:lnTo>
                      <a:pt x="167" y="118"/>
                    </a:lnTo>
                    <a:lnTo>
                      <a:pt x="172" y="114"/>
                    </a:lnTo>
                    <a:lnTo>
                      <a:pt x="172" y="114"/>
                    </a:lnTo>
                    <a:lnTo>
                      <a:pt x="177" y="108"/>
                    </a:lnTo>
                    <a:lnTo>
                      <a:pt x="179" y="102"/>
                    </a:lnTo>
                    <a:lnTo>
                      <a:pt x="182" y="96"/>
                    </a:lnTo>
                    <a:lnTo>
                      <a:pt x="182" y="91"/>
                    </a:lnTo>
                    <a:lnTo>
                      <a:pt x="181" y="86"/>
                    </a:lnTo>
                    <a:lnTo>
                      <a:pt x="178" y="83"/>
                    </a:lnTo>
                    <a:lnTo>
                      <a:pt x="176" y="80"/>
                    </a:lnTo>
                    <a:lnTo>
                      <a:pt x="172" y="79"/>
                    </a:lnTo>
                    <a:lnTo>
                      <a:pt x="172" y="79"/>
                    </a:lnTo>
                    <a:lnTo>
                      <a:pt x="169" y="78"/>
                    </a:lnTo>
                    <a:lnTo>
                      <a:pt x="166" y="74"/>
                    </a:lnTo>
                    <a:lnTo>
                      <a:pt x="163" y="63"/>
                    </a:lnTo>
                    <a:lnTo>
                      <a:pt x="160" y="58"/>
                    </a:lnTo>
                    <a:lnTo>
                      <a:pt x="158" y="55"/>
                    </a:lnTo>
                    <a:lnTo>
                      <a:pt x="155" y="54"/>
                    </a:lnTo>
                    <a:lnTo>
                      <a:pt x="154" y="54"/>
                    </a:lnTo>
                    <a:lnTo>
                      <a:pt x="153" y="55"/>
                    </a:lnTo>
                    <a:lnTo>
                      <a:pt x="153" y="55"/>
                    </a:lnTo>
                    <a:lnTo>
                      <a:pt x="150" y="58"/>
                    </a:lnTo>
                    <a:lnTo>
                      <a:pt x="149" y="62"/>
                    </a:lnTo>
                    <a:lnTo>
                      <a:pt x="148" y="69"/>
                    </a:lnTo>
                    <a:lnTo>
                      <a:pt x="147" y="72"/>
                    </a:lnTo>
                    <a:lnTo>
                      <a:pt x="143" y="73"/>
                    </a:lnTo>
                    <a:lnTo>
                      <a:pt x="137" y="72"/>
                    </a:lnTo>
                    <a:lnTo>
                      <a:pt x="129" y="69"/>
                    </a:lnTo>
                    <a:lnTo>
                      <a:pt x="129" y="69"/>
                    </a:lnTo>
                    <a:lnTo>
                      <a:pt x="118" y="66"/>
                    </a:lnTo>
                    <a:lnTo>
                      <a:pt x="109" y="61"/>
                    </a:lnTo>
                    <a:lnTo>
                      <a:pt x="95" y="54"/>
                    </a:lnTo>
                    <a:lnTo>
                      <a:pt x="86" y="47"/>
                    </a:lnTo>
                    <a:lnTo>
                      <a:pt x="84" y="45"/>
                    </a:lnTo>
                    <a:lnTo>
                      <a:pt x="84" y="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5" name="Freeform 254">
                <a:extLst>
                  <a:ext uri="{FF2B5EF4-FFF2-40B4-BE49-F238E27FC236}">
                    <a16:creationId xmlns:a16="http://schemas.microsoft.com/office/drawing/2014/main" id="{4F9B7921-CC51-4FB6-9471-FF0A94F09D27}"/>
                  </a:ext>
                </a:extLst>
              </p:cNvPr>
              <p:cNvSpPr>
                <a:spLocks/>
              </p:cNvSpPr>
              <p:nvPr/>
            </p:nvSpPr>
            <p:spPr bwMode="auto">
              <a:xfrm>
                <a:off x="7142163" y="2909888"/>
                <a:ext cx="198438" cy="241300"/>
              </a:xfrm>
              <a:custGeom>
                <a:avLst/>
                <a:gdLst>
                  <a:gd name="T0" fmla="*/ 258 w 375"/>
                  <a:gd name="T1" fmla="*/ 15 h 456"/>
                  <a:gd name="T2" fmla="*/ 258 w 375"/>
                  <a:gd name="T3" fmla="*/ 4 h 456"/>
                  <a:gd name="T4" fmla="*/ 237 w 375"/>
                  <a:gd name="T5" fmla="*/ 9 h 456"/>
                  <a:gd name="T6" fmla="*/ 222 w 375"/>
                  <a:gd name="T7" fmla="*/ 2 h 456"/>
                  <a:gd name="T8" fmla="*/ 219 w 375"/>
                  <a:gd name="T9" fmla="*/ 32 h 456"/>
                  <a:gd name="T10" fmla="*/ 227 w 375"/>
                  <a:gd name="T11" fmla="*/ 47 h 456"/>
                  <a:gd name="T12" fmla="*/ 242 w 375"/>
                  <a:gd name="T13" fmla="*/ 69 h 456"/>
                  <a:gd name="T14" fmla="*/ 255 w 375"/>
                  <a:gd name="T15" fmla="*/ 126 h 456"/>
                  <a:gd name="T16" fmla="*/ 254 w 375"/>
                  <a:gd name="T17" fmla="*/ 151 h 456"/>
                  <a:gd name="T18" fmla="*/ 236 w 375"/>
                  <a:gd name="T19" fmla="*/ 188 h 456"/>
                  <a:gd name="T20" fmla="*/ 211 w 375"/>
                  <a:gd name="T21" fmla="*/ 204 h 456"/>
                  <a:gd name="T22" fmla="*/ 200 w 375"/>
                  <a:gd name="T23" fmla="*/ 206 h 456"/>
                  <a:gd name="T24" fmla="*/ 198 w 375"/>
                  <a:gd name="T25" fmla="*/ 195 h 456"/>
                  <a:gd name="T26" fmla="*/ 184 w 375"/>
                  <a:gd name="T27" fmla="*/ 237 h 456"/>
                  <a:gd name="T28" fmla="*/ 181 w 375"/>
                  <a:gd name="T29" fmla="*/ 255 h 456"/>
                  <a:gd name="T30" fmla="*/ 174 w 375"/>
                  <a:gd name="T31" fmla="*/ 254 h 456"/>
                  <a:gd name="T32" fmla="*/ 165 w 375"/>
                  <a:gd name="T33" fmla="*/ 246 h 456"/>
                  <a:gd name="T34" fmla="*/ 131 w 375"/>
                  <a:gd name="T35" fmla="*/ 271 h 456"/>
                  <a:gd name="T36" fmla="*/ 108 w 375"/>
                  <a:gd name="T37" fmla="*/ 269 h 456"/>
                  <a:gd name="T38" fmla="*/ 59 w 375"/>
                  <a:gd name="T39" fmla="*/ 262 h 456"/>
                  <a:gd name="T40" fmla="*/ 54 w 375"/>
                  <a:gd name="T41" fmla="*/ 273 h 456"/>
                  <a:gd name="T42" fmla="*/ 34 w 375"/>
                  <a:gd name="T43" fmla="*/ 296 h 456"/>
                  <a:gd name="T44" fmla="*/ 22 w 375"/>
                  <a:gd name="T45" fmla="*/ 312 h 456"/>
                  <a:gd name="T46" fmla="*/ 27 w 375"/>
                  <a:gd name="T47" fmla="*/ 325 h 456"/>
                  <a:gd name="T48" fmla="*/ 4 w 375"/>
                  <a:gd name="T49" fmla="*/ 359 h 456"/>
                  <a:gd name="T50" fmla="*/ 10 w 375"/>
                  <a:gd name="T51" fmla="*/ 380 h 456"/>
                  <a:gd name="T52" fmla="*/ 37 w 375"/>
                  <a:gd name="T53" fmla="*/ 394 h 456"/>
                  <a:gd name="T54" fmla="*/ 43 w 375"/>
                  <a:gd name="T55" fmla="*/ 413 h 456"/>
                  <a:gd name="T56" fmla="*/ 49 w 375"/>
                  <a:gd name="T57" fmla="*/ 452 h 456"/>
                  <a:gd name="T58" fmla="*/ 65 w 375"/>
                  <a:gd name="T59" fmla="*/ 452 h 456"/>
                  <a:gd name="T60" fmla="*/ 88 w 375"/>
                  <a:gd name="T61" fmla="*/ 448 h 456"/>
                  <a:gd name="T62" fmla="*/ 102 w 375"/>
                  <a:gd name="T63" fmla="*/ 397 h 456"/>
                  <a:gd name="T64" fmla="*/ 92 w 375"/>
                  <a:gd name="T65" fmla="*/ 368 h 456"/>
                  <a:gd name="T66" fmla="*/ 72 w 375"/>
                  <a:gd name="T67" fmla="*/ 349 h 456"/>
                  <a:gd name="T68" fmla="*/ 39 w 375"/>
                  <a:gd name="T69" fmla="*/ 330 h 456"/>
                  <a:gd name="T70" fmla="*/ 72 w 375"/>
                  <a:gd name="T71" fmla="*/ 326 h 456"/>
                  <a:gd name="T72" fmla="*/ 117 w 375"/>
                  <a:gd name="T73" fmla="*/ 309 h 456"/>
                  <a:gd name="T74" fmla="*/ 135 w 375"/>
                  <a:gd name="T75" fmla="*/ 296 h 456"/>
                  <a:gd name="T76" fmla="*/ 159 w 375"/>
                  <a:gd name="T77" fmla="*/ 296 h 456"/>
                  <a:gd name="T78" fmla="*/ 184 w 375"/>
                  <a:gd name="T79" fmla="*/ 302 h 456"/>
                  <a:gd name="T80" fmla="*/ 182 w 375"/>
                  <a:gd name="T81" fmla="*/ 351 h 456"/>
                  <a:gd name="T82" fmla="*/ 193 w 375"/>
                  <a:gd name="T83" fmla="*/ 354 h 456"/>
                  <a:gd name="T84" fmla="*/ 238 w 375"/>
                  <a:gd name="T85" fmla="*/ 318 h 456"/>
                  <a:gd name="T86" fmla="*/ 244 w 375"/>
                  <a:gd name="T87" fmla="*/ 305 h 456"/>
                  <a:gd name="T88" fmla="*/ 243 w 375"/>
                  <a:gd name="T89" fmla="*/ 286 h 456"/>
                  <a:gd name="T90" fmla="*/ 261 w 375"/>
                  <a:gd name="T91" fmla="*/ 288 h 456"/>
                  <a:gd name="T92" fmla="*/ 275 w 375"/>
                  <a:gd name="T93" fmla="*/ 289 h 456"/>
                  <a:gd name="T94" fmla="*/ 335 w 375"/>
                  <a:gd name="T95" fmla="*/ 279 h 456"/>
                  <a:gd name="T96" fmla="*/ 353 w 375"/>
                  <a:gd name="T97" fmla="*/ 266 h 456"/>
                  <a:gd name="T98" fmla="*/ 375 w 375"/>
                  <a:gd name="T99" fmla="*/ 245 h 456"/>
                  <a:gd name="T100" fmla="*/ 357 w 375"/>
                  <a:gd name="T101" fmla="*/ 219 h 456"/>
                  <a:gd name="T102" fmla="*/ 342 w 375"/>
                  <a:gd name="T103" fmla="*/ 192 h 456"/>
                  <a:gd name="T104" fmla="*/ 318 w 375"/>
                  <a:gd name="T105" fmla="*/ 159 h 456"/>
                  <a:gd name="T106" fmla="*/ 321 w 375"/>
                  <a:gd name="T107" fmla="*/ 122 h 456"/>
                  <a:gd name="T108" fmla="*/ 328 w 375"/>
                  <a:gd name="T109" fmla="*/ 94 h 456"/>
                  <a:gd name="T110" fmla="*/ 315 w 375"/>
                  <a:gd name="T111" fmla="*/ 71 h 456"/>
                  <a:gd name="T112" fmla="*/ 299 w 375"/>
                  <a:gd name="T113" fmla="*/ 53 h 456"/>
                  <a:gd name="T114" fmla="*/ 261 w 375"/>
                  <a:gd name="T115" fmla="*/ 23 h 4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75" h="456">
                    <a:moveTo>
                      <a:pt x="261" y="23"/>
                    </a:moveTo>
                    <a:lnTo>
                      <a:pt x="261" y="23"/>
                    </a:lnTo>
                    <a:lnTo>
                      <a:pt x="259" y="19"/>
                    </a:lnTo>
                    <a:lnTo>
                      <a:pt x="258" y="15"/>
                    </a:lnTo>
                    <a:lnTo>
                      <a:pt x="258" y="15"/>
                    </a:lnTo>
                    <a:lnTo>
                      <a:pt x="258" y="12"/>
                    </a:lnTo>
                    <a:lnTo>
                      <a:pt x="258" y="9"/>
                    </a:lnTo>
                    <a:lnTo>
                      <a:pt x="259" y="6"/>
                    </a:lnTo>
                    <a:lnTo>
                      <a:pt x="259" y="4"/>
                    </a:lnTo>
                    <a:lnTo>
                      <a:pt x="258" y="4"/>
                    </a:lnTo>
                    <a:lnTo>
                      <a:pt x="249" y="8"/>
                    </a:lnTo>
                    <a:lnTo>
                      <a:pt x="249" y="8"/>
                    </a:lnTo>
                    <a:lnTo>
                      <a:pt x="245" y="11"/>
                    </a:lnTo>
                    <a:lnTo>
                      <a:pt x="243" y="11"/>
                    </a:lnTo>
                    <a:lnTo>
                      <a:pt x="237" y="9"/>
                    </a:lnTo>
                    <a:lnTo>
                      <a:pt x="233" y="7"/>
                    </a:lnTo>
                    <a:lnTo>
                      <a:pt x="230" y="3"/>
                    </a:lnTo>
                    <a:lnTo>
                      <a:pt x="226" y="1"/>
                    </a:lnTo>
                    <a:lnTo>
                      <a:pt x="224" y="0"/>
                    </a:lnTo>
                    <a:lnTo>
                      <a:pt x="222" y="2"/>
                    </a:lnTo>
                    <a:lnTo>
                      <a:pt x="220" y="8"/>
                    </a:lnTo>
                    <a:lnTo>
                      <a:pt x="220" y="8"/>
                    </a:lnTo>
                    <a:lnTo>
                      <a:pt x="219" y="18"/>
                    </a:lnTo>
                    <a:lnTo>
                      <a:pt x="219" y="25"/>
                    </a:lnTo>
                    <a:lnTo>
                      <a:pt x="219" y="32"/>
                    </a:lnTo>
                    <a:lnTo>
                      <a:pt x="220" y="37"/>
                    </a:lnTo>
                    <a:lnTo>
                      <a:pt x="224" y="46"/>
                    </a:lnTo>
                    <a:lnTo>
                      <a:pt x="225" y="48"/>
                    </a:lnTo>
                    <a:lnTo>
                      <a:pt x="225" y="48"/>
                    </a:lnTo>
                    <a:lnTo>
                      <a:pt x="227" y="47"/>
                    </a:lnTo>
                    <a:lnTo>
                      <a:pt x="230" y="47"/>
                    </a:lnTo>
                    <a:lnTo>
                      <a:pt x="233" y="48"/>
                    </a:lnTo>
                    <a:lnTo>
                      <a:pt x="236" y="52"/>
                    </a:lnTo>
                    <a:lnTo>
                      <a:pt x="239" y="59"/>
                    </a:lnTo>
                    <a:lnTo>
                      <a:pt x="242" y="69"/>
                    </a:lnTo>
                    <a:lnTo>
                      <a:pt x="244" y="82"/>
                    </a:lnTo>
                    <a:lnTo>
                      <a:pt x="244" y="82"/>
                    </a:lnTo>
                    <a:lnTo>
                      <a:pt x="247" y="98"/>
                    </a:lnTo>
                    <a:lnTo>
                      <a:pt x="249" y="109"/>
                    </a:lnTo>
                    <a:lnTo>
                      <a:pt x="255" y="126"/>
                    </a:lnTo>
                    <a:lnTo>
                      <a:pt x="256" y="133"/>
                    </a:lnTo>
                    <a:lnTo>
                      <a:pt x="258" y="139"/>
                    </a:lnTo>
                    <a:lnTo>
                      <a:pt x="258" y="145"/>
                    </a:lnTo>
                    <a:lnTo>
                      <a:pt x="254" y="151"/>
                    </a:lnTo>
                    <a:lnTo>
                      <a:pt x="254" y="151"/>
                    </a:lnTo>
                    <a:lnTo>
                      <a:pt x="249" y="165"/>
                    </a:lnTo>
                    <a:lnTo>
                      <a:pt x="245" y="175"/>
                    </a:lnTo>
                    <a:lnTo>
                      <a:pt x="244" y="179"/>
                    </a:lnTo>
                    <a:lnTo>
                      <a:pt x="241" y="183"/>
                    </a:lnTo>
                    <a:lnTo>
                      <a:pt x="236" y="188"/>
                    </a:lnTo>
                    <a:lnTo>
                      <a:pt x="230" y="192"/>
                    </a:lnTo>
                    <a:lnTo>
                      <a:pt x="230" y="192"/>
                    </a:lnTo>
                    <a:lnTo>
                      <a:pt x="224" y="195"/>
                    </a:lnTo>
                    <a:lnTo>
                      <a:pt x="219" y="199"/>
                    </a:lnTo>
                    <a:lnTo>
                      <a:pt x="211" y="204"/>
                    </a:lnTo>
                    <a:lnTo>
                      <a:pt x="209" y="206"/>
                    </a:lnTo>
                    <a:lnTo>
                      <a:pt x="207" y="207"/>
                    </a:lnTo>
                    <a:lnTo>
                      <a:pt x="203" y="207"/>
                    </a:lnTo>
                    <a:lnTo>
                      <a:pt x="200" y="206"/>
                    </a:lnTo>
                    <a:lnTo>
                      <a:pt x="200" y="206"/>
                    </a:lnTo>
                    <a:lnTo>
                      <a:pt x="198" y="204"/>
                    </a:lnTo>
                    <a:lnTo>
                      <a:pt x="197" y="200"/>
                    </a:lnTo>
                    <a:lnTo>
                      <a:pt x="198" y="194"/>
                    </a:lnTo>
                    <a:lnTo>
                      <a:pt x="198" y="193"/>
                    </a:lnTo>
                    <a:lnTo>
                      <a:pt x="198" y="195"/>
                    </a:lnTo>
                    <a:lnTo>
                      <a:pt x="191" y="211"/>
                    </a:lnTo>
                    <a:lnTo>
                      <a:pt x="191" y="211"/>
                    </a:lnTo>
                    <a:lnTo>
                      <a:pt x="186" y="222"/>
                    </a:lnTo>
                    <a:lnTo>
                      <a:pt x="184" y="230"/>
                    </a:lnTo>
                    <a:lnTo>
                      <a:pt x="184" y="237"/>
                    </a:lnTo>
                    <a:lnTo>
                      <a:pt x="185" y="243"/>
                    </a:lnTo>
                    <a:lnTo>
                      <a:pt x="186" y="246"/>
                    </a:lnTo>
                    <a:lnTo>
                      <a:pt x="186" y="249"/>
                    </a:lnTo>
                    <a:lnTo>
                      <a:pt x="185" y="252"/>
                    </a:lnTo>
                    <a:lnTo>
                      <a:pt x="181" y="255"/>
                    </a:lnTo>
                    <a:lnTo>
                      <a:pt x="181" y="255"/>
                    </a:lnTo>
                    <a:lnTo>
                      <a:pt x="176" y="257"/>
                    </a:lnTo>
                    <a:lnTo>
                      <a:pt x="175" y="257"/>
                    </a:lnTo>
                    <a:lnTo>
                      <a:pt x="175" y="256"/>
                    </a:lnTo>
                    <a:lnTo>
                      <a:pt x="174" y="254"/>
                    </a:lnTo>
                    <a:lnTo>
                      <a:pt x="174" y="250"/>
                    </a:lnTo>
                    <a:lnTo>
                      <a:pt x="173" y="246"/>
                    </a:lnTo>
                    <a:lnTo>
                      <a:pt x="171" y="246"/>
                    </a:lnTo>
                    <a:lnTo>
                      <a:pt x="170" y="245"/>
                    </a:lnTo>
                    <a:lnTo>
                      <a:pt x="165" y="246"/>
                    </a:lnTo>
                    <a:lnTo>
                      <a:pt x="156" y="250"/>
                    </a:lnTo>
                    <a:lnTo>
                      <a:pt x="156" y="250"/>
                    </a:lnTo>
                    <a:lnTo>
                      <a:pt x="146" y="256"/>
                    </a:lnTo>
                    <a:lnTo>
                      <a:pt x="140" y="262"/>
                    </a:lnTo>
                    <a:lnTo>
                      <a:pt x="131" y="271"/>
                    </a:lnTo>
                    <a:lnTo>
                      <a:pt x="128" y="272"/>
                    </a:lnTo>
                    <a:lnTo>
                      <a:pt x="123" y="273"/>
                    </a:lnTo>
                    <a:lnTo>
                      <a:pt x="117" y="272"/>
                    </a:lnTo>
                    <a:lnTo>
                      <a:pt x="108" y="269"/>
                    </a:lnTo>
                    <a:lnTo>
                      <a:pt x="108" y="269"/>
                    </a:lnTo>
                    <a:lnTo>
                      <a:pt x="89" y="263"/>
                    </a:lnTo>
                    <a:lnTo>
                      <a:pt x="79" y="261"/>
                    </a:lnTo>
                    <a:lnTo>
                      <a:pt x="72" y="260"/>
                    </a:lnTo>
                    <a:lnTo>
                      <a:pt x="65" y="260"/>
                    </a:lnTo>
                    <a:lnTo>
                      <a:pt x="59" y="262"/>
                    </a:lnTo>
                    <a:lnTo>
                      <a:pt x="56" y="263"/>
                    </a:lnTo>
                    <a:lnTo>
                      <a:pt x="55" y="266"/>
                    </a:lnTo>
                    <a:lnTo>
                      <a:pt x="54" y="269"/>
                    </a:lnTo>
                    <a:lnTo>
                      <a:pt x="54" y="273"/>
                    </a:lnTo>
                    <a:lnTo>
                      <a:pt x="54" y="273"/>
                    </a:lnTo>
                    <a:lnTo>
                      <a:pt x="52" y="277"/>
                    </a:lnTo>
                    <a:lnTo>
                      <a:pt x="51" y="280"/>
                    </a:lnTo>
                    <a:lnTo>
                      <a:pt x="46" y="286"/>
                    </a:lnTo>
                    <a:lnTo>
                      <a:pt x="40" y="291"/>
                    </a:lnTo>
                    <a:lnTo>
                      <a:pt x="34" y="296"/>
                    </a:lnTo>
                    <a:lnTo>
                      <a:pt x="28" y="301"/>
                    </a:lnTo>
                    <a:lnTo>
                      <a:pt x="23" y="305"/>
                    </a:lnTo>
                    <a:lnTo>
                      <a:pt x="22" y="307"/>
                    </a:lnTo>
                    <a:lnTo>
                      <a:pt x="21" y="309"/>
                    </a:lnTo>
                    <a:lnTo>
                      <a:pt x="22" y="312"/>
                    </a:lnTo>
                    <a:lnTo>
                      <a:pt x="23" y="314"/>
                    </a:lnTo>
                    <a:lnTo>
                      <a:pt x="23" y="314"/>
                    </a:lnTo>
                    <a:lnTo>
                      <a:pt x="28" y="322"/>
                    </a:lnTo>
                    <a:lnTo>
                      <a:pt x="28" y="324"/>
                    </a:lnTo>
                    <a:lnTo>
                      <a:pt x="27" y="325"/>
                    </a:lnTo>
                    <a:lnTo>
                      <a:pt x="22" y="331"/>
                    </a:lnTo>
                    <a:lnTo>
                      <a:pt x="18" y="336"/>
                    </a:lnTo>
                    <a:lnTo>
                      <a:pt x="14" y="343"/>
                    </a:lnTo>
                    <a:lnTo>
                      <a:pt x="14" y="343"/>
                    </a:lnTo>
                    <a:lnTo>
                      <a:pt x="4" y="359"/>
                    </a:lnTo>
                    <a:lnTo>
                      <a:pt x="1" y="364"/>
                    </a:lnTo>
                    <a:lnTo>
                      <a:pt x="0" y="369"/>
                    </a:lnTo>
                    <a:lnTo>
                      <a:pt x="1" y="373"/>
                    </a:lnTo>
                    <a:lnTo>
                      <a:pt x="5" y="376"/>
                    </a:lnTo>
                    <a:lnTo>
                      <a:pt x="10" y="380"/>
                    </a:lnTo>
                    <a:lnTo>
                      <a:pt x="18" y="384"/>
                    </a:lnTo>
                    <a:lnTo>
                      <a:pt x="18" y="384"/>
                    </a:lnTo>
                    <a:lnTo>
                      <a:pt x="26" y="387"/>
                    </a:lnTo>
                    <a:lnTo>
                      <a:pt x="32" y="391"/>
                    </a:lnTo>
                    <a:lnTo>
                      <a:pt x="37" y="394"/>
                    </a:lnTo>
                    <a:lnTo>
                      <a:pt x="39" y="398"/>
                    </a:lnTo>
                    <a:lnTo>
                      <a:pt x="42" y="402"/>
                    </a:lnTo>
                    <a:lnTo>
                      <a:pt x="43" y="405"/>
                    </a:lnTo>
                    <a:lnTo>
                      <a:pt x="43" y="413"/>
                    </a:lnTo>
                    <a:lnTo>
                      <a:pt x="43" y="413"/>
                    </a:lnTo>
                    <a:lnTo>
                      <a:pt x="43" y="424"/>
                    </a:lnTo>
                    <a:lnTo>
                      <a:pt x="43" y="438"/>
                    </a:lnTo>
                    <a:lnTo>
                      <a:pt x="44" y="444"/>
                    </a:lnTo>
                    <a:lnTo>
                      <a:pt x="46" y="450"/>
                    </a:lnTo>
                    <a:lnTo>
                      <a:pt x="49" y="452"/>
                    </a:lnTo>
                    <a:lnTo>
                      <a:pt x="51" y="453"/>
                    </a:lnTo>
                    <a:lnTo>
                      <a:pt x="54" y="453"/>
                    </a:lnTo>
                    <a:lnTo>
                      <a:pt x="57" y="453"/>
                    </a:lnTo>
                    <a:lnTo>
                      <a:pt x="57" y="453"/>
                    </a:lnTo>
                    <a:lnTo>
                      <a:pt x="65" y="452"/>
                    </a:lnTo>
                    <a:lnTo>
                      <a:pt x="69" y="453"/>
                    </a:lnTo>
                    <a:lnTo>
                      <a:pt x="78" y="456"/>
                    </a:lnTo>
                    <a:lnTo>
                      <a:pt x="82" y="456"/>
                    </a:lnTo>
                    <a:lnTo>
                      <a:pt x="84" y="454"/>
                    </a:lnTo>
                    <a:lnTo>
                      <a:pt x="88" y="448"/>
                    </a:lnTo>
                    <a:lnTo>
                      <a:pt x="91" y="438"/>
                    </a:lnTo>
                    <a:lnTo>
                      <a:pt x="91" y="438"/>
                    </a:lnTo>
                    <a:lnTo>
                      <a:pt x="99" y="416"/>
                    </a:lnTo>
                    <a:lnTo>
                      <a:pt x="102" y="402"/>
                    </a:lnTo>
                    <a:lnTo>
                      <a:pt x="102" y="397"/>
                    </a:lnTo>
                    <a:lnTo>
                      <a:pt x="102" y="391"/>
                    </a:lnTo>
                    <a:lnTo>
                      <a:pt x="100" y="385"/>
                    </a:lnTo>
                    <a:lnTo>
                      <a:pt x="97" y="379"/>
                    </a:lnTo>
                    <a:lnTo>
                      <a:pt x="97" y="379"/>
                    </a:lnTo>
                    <a:lnTo>
                      <a:pt x="92" y="368"/>
                    </a:lnTo>
                    <a:lnTo>
                      <a:pt x="90" y="362"/>
                    </a:lnTo>
                    <a:lnTo>
                      <a:pt x="88" y="359"/>
                    </a:lnTo>
                    <a:lnTo>
                      <a:pt x="85" y="357"/>
                    </a:lnTo>
                    <a:lnTo>
                      <a:pt x="72" y="349"/>
                    </a:lnTo>
                    <a:lnTo>
                      <a:pt x="72" y="349"/>
                    </a:lnTo>
                    <a:lnTo>
                      <a:pt x="55" y="340"/>
                    </a:lnTo>
                    <a:lnTo>
                      <a:pt x="42" y="334"/>
                    </a:lnTo>
                    <a:lnTo>
                      <a:pt x="39" y="331"/>
                    </a:lnTo>
                    <a:lnTo>
                      <a:pt x="39" y="331"/>
                    </a:lnTo>
                    <a:lnTo>
                      <a:pt x="39" y="330"/>
                    </a:lnTo>
                    <a:lnTo>
                      <a:pt x="44" y="329"/>
                    </a:lnTo>
                    <a:lnTo>
                      <a:pt x="52" y="329"/>
                    </a:lnTo>
                    <a:lnTo>
                      <a:pt x="52" y="329"/>
                    </a:lnTo>
                    <a:lnTo>
                      <a:pt x="63" y="329"/>
                    </a:lnTo>
                    <a:lnTo>
                      <a:pt x="72" y="326"/>
                    </a:lnTo>
                    <a:lnTo>
                      <a:pt x="80" y="324"/>
                    </a:lnTo>
                    <a:lnTo>
                      <a:pt x="88" y="322"/>
                    </a:lnTo>
                    <a:lnTo>
                      <a:pt x="102" y="314"/>
                    </a:lnTo>
                    <a:lnTo>
                      <a:pt x="109" y="312"/>
                    </a:lnTo>
                    <a:lnTo>
                      <a:pt x="117" y="309"/>
                    </a:lnTo>
                    <a:lnTo>
                      <a:pt x="117" y="309"/>
                    </a:lnTo>
                    <a:lnTo>
                      <a:pt x="123" y="307"/>
                    </a:lnTo>
                    <a:lnTo>
                      <a:pt x="126" y="305"/>
                    </a:lnTo>
                    <a:lnTo>
                      <a:pt x="131" y="298"/>
                    </a:lnTo>
                    <a:lnTo>
                      <a:pt x="135" y="296"/>
                    </a:lnTo>
                    <a:lnTo>
                      <a:pt x="137" y="294"/>
                    </a:lnTo>
                    <a:lnTo>
                      <a:pt x="143" y="294"/>
                    </a:lnTo>
                    <a:lnTo>
                      <a:pt x="151" y="295"/>
                    </a:lnTo>
                    <a:lnTo>
                      <a:pt x="151" y="295"/>
                    </a:lnTo>
                    <a:lnTo>
                      <a:pt x="159" y="296"/>
                    </a:lnTo>
                    <a:lnTo>
                      <a:pt x="167" y="296"/>
                    </a:lnTo>
                    <a:lnTo>
                      <a:pt x="175" y="295"/>
                    </a:lnTo>
                    <a:lnTo>
                      <a:pt x="179" y="295"/>
                    </a:lnTo>
                    <a:lnTo>
                      <a:pt x="181" y="297"/>
                    </a:lnTo>
                    <a:lnTo>
                      <a:pt x="184" y="302"/>
                    </a:lnTo>
                    <a:lnTo>
                      <a:pt x="186" y="309"/>
                    </a:lnTo>
                    <a:lnTo>
                      <a:pt x="186" y="309"/>
                    </a:lnTo>
                    <a:lnTo>
                      <a:pt x="186" y="319"/>
                    </a:lnTo>
                    <a:lnTo>
                      <a:pt x="185" y="331"/>
                    </a:lnTo>
                    <a:lnTo>
                      <a:pt x="182" y="351"/>
                    </a:lnTo>
                    <a:lnTo>
                      <a:pt x="182" y="357"/>
                    </a:lnTo>
                    <a:lnTo>
                      <a:pt x="184" y="358"/>
                    </a:lnTo>
                    <a:lnTo>
                      <a:pt x="186" y="359"/>
                    </a:lnTo>
                    <a:lnTo>
                      <a:pt x="190" y="358"/>
                    </a:lnTo>
                    <a:lnTo>
                      <a:pt x="193" y="354"/>
                    </a:lnTo>
                    <a:lnTo>
                      <a:pt x="205" y="343"/>
                    </a:lnTo>
                    <a:lnTo>
                      <a:pt x="205" y="343"/>
                    </a:lnTo>
                    <a:lnTo>
                      <a:pt x="219" y="331"/>
                    </a:lnTo>
                    <a:lnTo>
                      <a:pt x="230" y="323"/>
                    </a:lnTo>
                    <a:lnTo>
                      <a:pt x="238" y="318"/>
                    </a:lnTo>
                    <a:lnTo>
                      <a:pt x="243" y="315"/>
                    </a:lnTo>
                    <a:lnTo>
                      <a:pt x="247" y="313"/>
                    </a:lnTo>
                    <a:lnTo>
                      <a:pt x="248" y="312"/>
                    </a:lnTo>
                    <a:lnTo>
                      <a:pt x="248" y="309"/>
                    </a:lnTo>
                    <a:lnTo>
                      <a:pt x="244" y="305"/>
                    </a:lnTo>
                    <a:lnTo>
                      <a:pt x="244" y="305"/>
                    </a:lnTo>
                    <a:lnTo>
                      <a:pt x="242" y="298"/>
                    </a:lnTo>
                    <a:lnTo>
                      <a:pt x="241" y="294"/>
                    </a:lnTo>
                    <a:lnTo>
                      <a:pt x="241" y="290"/>
                    </a:lnTo>
                    <a:lnTo>
                      <a:pt x="243" y="286"/>
                    </a:lnTo>
                    <a:lnTo>
                      <a:pt x="245" y="284"/>
                    </a:lnTo>
                    <a:lnTo>
                      <a:pt x="250" y="283"/>
                    </a:lnTo>
                    <a:lnTo>
                      <a:pt x="255" y="284"/>
                    </a:lnTo>
                    <a:lnTo>
                      <a:pt x="261" y="288"/>
                    </a:lnTo>
                    <a:lnTo>
                      <a:pt x="261" y="288"/>
                    </a:lnTo>
                    <a:lnTo>
                      <a:pt x="268" y="292"/>
                    </a:lnTo>
                    <a:lnTo>
                      <a:pt x="270" y="294"/>
                    </a:lnTo>
                    <a:lnTo>
                      <a:pt x="270" y="292"/>
                    </a:lnTo>
                    <a:lnTo>
                      <a:pt x="271" y="291"/>
                    </a:lnTo>
                    <a:lnTo>
                      <a:pt x="275" y="289"/>
                    </a:lnTo>
                    <a:lnTo>
                      <a:pt x="282" y="288"/>
                    </a:lnTo>
                    <a:lnTo>
                      <a:pt x="294" y="285"/>
                    </a:lnTo>
                    <a:lnTo>
                      <a:pt x="294" y="285"/>
                    </a:lnTo>
                    <a:lnTo>
                      <a:pt x="318" y="281"/>
                    </a:lnTo>
                    <a:lnTo>
                      <a:pt x="335" y="279"/>
                    </a:lnTo>
                    <a:lnTo>
                      <a:pt x="341" y="278"/>
                    </a:lnTo>
                    <a:lnTo>
                      <a:pt x="346" y="274"/>
                    </a:lnTo>
                    <a:lnTo>
                      <a:pt x="350" y="271"/>
                    </a:lnTo>
                    <a:lnTo>
                      <a:pt x="353" y="266"/>
                    </a:lnTo>
                    <a:lnTo>
                      <a:pt x="353" y="266"/>
                    </a:lnTo>
                    <a:lnTo>
                      <a:pt x="357" y="260"/>
                    </a:lnTo>
                    <a:lnTo>
                      <a:pt x="362" y="256"/>
                    </a:lnTo>
                    <a:lnTo>
                      <a:pt x="372" y="250"/>
                    </a:lnTo>
                    <a:lnTo>
                      <a:pt x="375" y="247"/>
                    </a:lnTo>
                    <a:lnTo>
                      <a:pt x="375" y="245"/>
                    </a:lnTo>
                    <a:lnTo>
                      <a:pt x="375" y="244"/>
                    </a:lnTo>
                    <a:lnTo>
                      <a:pt x="373" y="237"/>
                    </a:lnTo>
                    <a:lnTo>
                      <a:pt x="366" y="228"/>
                    </a:lnTo>
                    <a:lnTo>
                      <a:pt x="366" y="228"/>
                    </a:lnTo>
                    <a:lnTo>
                      <a:pt x="357" y="219"/>
                    </a:lnTo>
                    <a:lnTo>
                      <a:pt x="352" y="213"/>
                    </a:lnTo>
                    <a:lnTo>
                      <a:pt x="350" y="209"/>
                    </a:lnTo>
                    <a:lnTo>
                      <a:pt x="349" y="205"/>
                    </a:lnTo>
                    <a:lnTo>
                      <a:pt x="346" y="196"/>
                    </a:lnTo>
                    <a:lnTo>
                      <a:pt x="342" y="192"/>
                    </a:lnTo>
                    <a:lnTo>
                      <a:pt x="336" y="183"/>
                    </a:lnTo>
                    <a:lnTo>
                      <a:pt x="336" y="183"/>
                    </a:lnTo>
                    <a:lnTo>
                      <a:pt x="324" y="168"/>
                    </a:lnTo>
                    <a:lnTo>
                      <a:pt x="321" y="164"/>
                    </a:lnTo>
                    <a:lnTo>
                      <a:pt x="318" y="159"/>
                    </a:lnTo>
                    <a:lnTo>
                      <a:pt x="317" y="155"/>
                    </a:lnTo>
                    <a:lnTo>
                      <a:pt x="316" y="149"/>
                    </a:lnTo>
                    <a:lnTo>
                      <a:pt x="318" y="132"/>
                    </a:lnTo>
                    <a:lnTo>
                      <a:pt x="318" y="132"/>
                    </a:lnTo>
                    <a:lnTo>
                      <a:pt x="321" y="122"/>
                    </a:lnTo>
                    <a:lnTo>
                      <a:pt x="324" y="116"/>
                    </a:lnTo>
                    <a:lnTo>
                      <a:pt x="329" y="106"/>
                    </a:lnTo>
                    <a:lnTo>
                      <a:pt x="332" y="104"/>
                    </a:lnTo>
                    <a:lnTo>
                      <a:pt x="330" y="99"/>
                    </a:lnTo>
                    <a:lnTo>
                      <a:pt x="328" y="94"/>
                    </a:lnTo>
                    <a:lnTo>
                      <a:pt x="323" y="87"/>
                    </a:lnTo>
                    <a:lnTo>
                      <a:pt x="323" y="87"/>
                    </a:lnTo>
                    <a:lnTo>
                      <a:pt x="318" y="81"/>
                    </a:lnTo>
                    <a:lnTo>
                      <a:pt x="316" y="75"/>
                    </a:lnTo>
                    <a:lnTo>
                      <a:pt x="315" y="71"/>
                    </a:lnTo>
                    <a:lnTo>
                      <a:pt x="315" y="69"/>
                    </a:lnTo>
                    <a:lnTo>
                      <a:pt x="313" y="66"/>
                    </a:lnTo>
                    <a:lnTo>
                      <a:pt x="312" y="63"/>
                    </a:lnTo>
                    <a:lnTo>
                      <a:pt x="307" y="59"/>
                    </a:lnTo>
                    <a:lnTo>
                      <a:pt x="299" y="53"/>
                    </a:lnTo>
                    <a:lnTo>
                      <a:pt x="299" y="53"/>
                    </a:lnTo>
                    <a:lnTo>
                      <a:pt x="282" y="41"/>
                    </a:lnTo>
                    <a:lnTo>
                      <a:pt x="270" y="31"/>
                    </a:lnTo>
                    <a:lnTo>
                      <a:pt x="261" y="23"/>
                    </a:lnTo>
                    <a:lnTo>
                      <a:pt x="261" y="23"/>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6" name="Freeform 255">
                <a:extLst>
                  <a:ext uri="{FF2B5EF4-FFF2-40B4-BE49-F238E27FC236}">
                    <a16:creationId xmlns:a16="http://schemas.microsoft.com/office/drawing/2014/main" id="{8F57C0D3-623D-4179-9B0A-47F998330228}"/>
                  </a:ext>
                </a:extLst>
              </p:cNvPr>
              <p:cNvSpPr>
                <a:spLocks/>
              </p:cNvSpPr>
              <p:nvPr/>
            </p:nvSpPr>
            <p:spPr bwMode="auto">
              <a:xfrm>
                <a:off x="7196138" y="3078163"/>
                <a:ext cx="36513" cy="23813"/>
              </a:xfrm>
              <a:custGeom>
                <a:avLst/>
                <a:gdLst>
                  <a:gd name="T0" fmla="*/ 63 w 69"/>
                  <a:gd name="T1" fmla="*/ 24 h 46"/>
                  <a:gd name="T2" fmla="*/ 63 w 69"/>
                  <a:gd name="T3" fmla="*/ 24 h 46"/>
                  <a:gd name="T4" fmla="*/ 66 w 69"/>
                  <a:gd name="T5" fmla="*/ 22 h 46"/>
                  <a:gd name="T6" fmla="*/ 69 w 69"/>
                  <a:gd name="T7" fmla="*/ 17 h 46"/>
                  <a:gd name="T8" fmla="*/ 69 w 69"/>
                  <a:gd name="T9" fmla="*/ 15 h 46"/>
                  <a:gd name="T10" fmla="*/ 68 w 69"/>
                  <a:gd name="T11" fmla="*/ 11 h 46"/>
                  <a:gd name="T12" fmla="*/ 67 w 69"/>
                  <a:gd name="T13" fmla="*/ 9 h 46"/>
                  <a:gd name="T14" fmla="*/ 63 w 69"/>
                  <a:gd name="T15" fmla="*/ 5 h 46"/>
                  <a:gd name="T16" fmla="*/ 63 w 69"/>
                  <a:gd name="T17" fmla="*/ 5 h 46"/>
                  <a:gd name="T18" fmla="*/ 56 w 69"/>
                  <a:gd name="T19" fmla="*/ 1 h 46"/>
                  <a:gd name="T20" fmla="*/ 54 w 69"/>
                  <a:gd name="T21" fmla="*/ 0 h 46"/>
                  <a:gd name="T22" fmla="*/ 50 w 69"/>
                  <a:gd name="T23" fmla="*/ 0 h 46"/>
                  <a:gd name="T24" fmla="*/ 41 w 69"/>
                  <a:gd name="T25" fmla="*/ 3 h 46"/>
                  <a:gd name="T26" fmla="*/ 29 w 69"/>
                  <a:gd name="T27" fmla="*/ 5 h 46"/>
                  <a:gd name="T28" fmla="*/ 29 w 69"/>
                  <a:gd name="T29" fmla="*/ 5 h 46"/>
                  <a:gd name="T30" fmla="*/ 16 w 69"/>
                  <a:gd name="T31" fmla="*/ 7 h 46"/>
                  <a:gd name="T32" fmla="*/ 7 w 69"/>
                  <a:gd name="T33" fmla="*/ 10 h 46"/>
                  <a:gd name="T34" fmla="*/ 4 w 69"/>
                  <a:gd name="T35" fmla="*/ 11 h 46"/>
                  <a:gd name="T36" fmla="*/ 1 w 69"/>
                  <a:gd name="T37" fmla="*/ 15 h 46"/>
                  <a:gd name="T38" fmla="*/ 0 w 69"/>
                  <a:gd name="T39" fmla="*/ 18 h 46"/>
                  <a:gd name="T40" fmla="*/ 0 w 69"/>
                  <a:gd name="T41" fmla="*/ 24 h 46"/>
                  <a:gd name="T42" fmla="*/ 0 w 69"/>
                  <a:gd name="T43" fmla="*/ 24 h 46"/>
                  <a:gd name="T44" fmla="*/ 0 w 69"/>
                  <a:gd name="T45" fmla="*/ 37 h 46"/>
                  <a:gd name="T46" fmla="*/ 0 w 69"/>
                  <a:gd name="T47" fmla="*/ 41 h 46"/>
                  <a:gd name="T48" fmla="*/ 1 w 69"/>
                  <a:gd name="T49" fmla="*/ 44 h 46"/>
                  <a:gd name="T50" fmla="*/ 3 w 69"/>
                  <a:gd name="T51" fmla="*/ 46 h 46"/>
                  <a:gd name="T52" fmla="*/ 5 w 69"/>
                  <a:gd name="T53" fmla="*/ 46 h 46"/>
                  <a:gd name="T54" fmla="*/ 14 w 69"/>
                  <a:gd name="T55" fmla="*/ 45 h 46"/>
                  <a:gd name="T56" fmla="*/ 14 w 69"/>
                  <a:gd name="T57" fmla="*/ 45 h 46"/>
                  <a:gd name="T58" fmla="*/ 18 w 69"/>
                  <a:gd name="T59" fmla="*/ 43 h 46"/>
                  <a:gd name="T60" fmla="*/ 20 w 69"/>
                  <a:gd name="T61" fmla="*/ 41 h 46"/>
                  <a:gd name="T62" fmla="*/ 20 w 69"/>
                  <a:gd name="T63" fmla="*/ 39 h 46"/>
                  <a:gd name="T64" fmla="*/ 18 w 69"/>
                  <a:gd name="T65" fmla="*/ 38 h 46"/>
                  <a:gd name="T66" fmla="*/ 20 w 69"/>
                  <a:gd name="T67" fmla="*/ 37 h 46"/>
                  <a:gd name="T68" fmla="*/ 21 w 69"/>
                  <a:gd name="T69" fmla="*/ 35 h 46"/>
                  <a:gd name="T70" fmla="*/ 26 w 69"/>
                  <a:gd name="T71" fmla="*/ 34 h 46"/>
                  <a:gd name="T72" fmla="*/ 34 w 69"/>
                  <a:gd name="T73" fmla="*/ 34 h 46"/>
                  <a:gd name="T74" fmla="*/ 34 w 69"/>
                  <a:gd name="T75" fmla="*/ 34 h 46"/>
                  <a:gd name="T76" fmla="*/ 44 w 69"/>
                  <a:gd name="T77" fmla="*/ 34 h 46"/>
                  <a:gd name="T78" fmla="*/ 51 w 69"/>
                  <a:gd name="T79" fmla="*/ 33 h 46"/>
                  <a:gd name="T80" fmla="*/ 56 w 69"/>
                  <a:gd name="T81" fmla="*/ 32 h 46"/>
                  <a:gd name="T82" fmla="*/ 60 w 69"/>
                  <a:gd name="T83" fmla="*/ 29 h 46"/>
                  <a:gd name="T84" fmla="*/ 62 w 69"/>
                  <a:gd name="T85" fmla="*/ 28 h 46"/>
                  <a:gd name="T86" fmla="*/ 63 w 69"/>
                  <a:gd name="T87" fmla="*/ 27 h 46"/>
                  <a:gd name="T88" fmla="*/ 63 w 69"/>
                  <a:gd name="T89" fmla="*/ 24 h 46"/>
                  <a:gd name="T90" fmla="*/ 63 w 69"/>
                  <a:gd name="T91" fmla="*/ 24 h 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9" h="46">
                    <a:moveTo>
                      <a:pt x="63" y="24"/>
                    </a:moveTo>
                    <a:lnTo>
                      <a:pt x="63" y="24"/>
                    </a:lnTo>
                    <a:lnTo>
                      <a:pt x="66" y="22"/>
                    </a:lnTo>
                    <a:lnTo>
                      <a:pt x="69" y="17"/>
                    </a:lnTo>
                    <a:lnTo>
                      <a:pt x="69" y="15"/>
                    </a:lnTo>
                    <a:lnTo>
                      <a:pt x="68" y="11"/>
                    </a:lnTo>
                    <a:lnTo>
                      <a:pt x="67" y="9"/>
                    </a:lnTo>
                    <a:lnTo>
                      <a:pt x="63" y="5"/>
                    </a:lnTo>
                    <a:lnTo>
                      <a:pt x="63" y="5"/>
                    </a:lnTo>
                    <a:lnTo>
                      <a:pt x="56" y="1"/>
                    </a:lnTo>
                    <a:lnTo>
                      <a:pt x="54" y="0"/>
                    </a:lnTo>
                    <a:lnTo>
                      <a:pt x="50" y="0"/>
                    </a:lnTo>
                    <a:lnTo>
                      <a:pt x="41" y="3"/>
                    </a:lnTo>
                    <a:lnTo>
                      <a:pt x="29" y="5"/>
                    </a:lnTo>
                    <a:lnTo>
                      <a:pt x="29" y="5"/>
                    </a:lnTo>
                    <a:lnTo>
                      <a:pt x="16" y="7"/>
                    </a:lnTo>
                    <a:lnTo>
                      <a:pt x="7" y="10"/>
                    </a:lnTo>
                    <a:lnTo>
                      <a:pt x="4" y="11"/>
                    </a:lnTo>
                    <a:lnTo>
                      <a:pt x="1" y="15"/>
                    </a:lnTo>
                    <a:lnTo>
                      <a:pt x="0" y="18"/>
                    </a:lnTo>
                    <a:lnTo>
                      <a:pt x="0" y="24"/>
                    </a:lnTo>
                    <a:lnTo>
                      <a:pt x="0" y="24"/>
                    </a:lnTo>
                    <a:lnTo>
                      <a:pt x="0" y="37"/>
                    </a:lnTo>
                    <a:lnTo>
                      <a:pt x="0" y="41"/>
                    </a:lnTo>
                    <a:lnTo>
                      <a:pt x="1" y="44"/>
                    </a:lnTo>
                    <a:lnTo>
                      <a:pt x="3" y="46"/>
                    </a:lnTo>
                    <a:lnTo>
                      <a:pt x="5" y="46"/>
                    </a:lnTo>
                    <a:lnTo>
                      <a:pt x="14" y="45"/>
                    </a:lnTo>
                    <a:lnTo>
                      <a:pt x="14" y="45"/>
                    </a:lnTo>
                    <a:lnTo>
                      <a:pt x="18" y="43"/>
                    </a:lnTo>
                    <a:lnTo>
                      <a:pt x="20" y="41"/>
                    </a:lnTo>
                    <a:lnTo>
                      <a:pt x="20" y="39"/>
                    </a:lnTo>
                    <a:lnTo>
                      <a:pt x="18" y="38"/>
                    </a:lnTo>
                    <a:lnTo>
                      <a:pt x="20" y="37"/>
                    </a:lnTo>
                    <a:lnTo>
                      <a:pt x="21" y="35"/>
                    </a:lnTo>
                    <a:lnTo>
                      <a:pt x="26" y="34"/>
                    </a:lnTo>
                    <a:lnTo>
                      <a:pt x="34" y="34"/>
                    </a:lnTo>
                    <a:lnTo>
                      <a:pt x="34" y="34"/>
                    </a:lnTo>
                    <a:lnTo>
                      <a:pt x="44" y="34"/>
                    </a:lnTo>
                    <a:lnTo>
                      <a:pt x="51" y="33"/>
                    </a:lnTo>
                    <a:lnTo>
                      <a:pt x="56" y="32"/>
                    </a:lnTo>
                    <a:lnTo>
                      <a:pt x="60" y="29"/>
                    </a:lnTo>
                    <a:lnTo>
                      <a:pt x="62" y="28"/>
                    </a:lnTo>
                    <a:lnTo>
                      <a:pt x="63" y="27"/>
                    </a:lnTo>
                    <a:lnTo>
                      <a:pt x="63" y="24"/>
                    </a:lnTo>
                    <a:lnTo>
                      <a:pt x="63" y="2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7" name="Freeform 256">
                <a:extLst>
                  <a:ext uri="{FF2B5EF4-FFF2-40B4-BE49-F238E27FC236}">
                    <a16:creationId xmlns:a16="http://schemas.microsoft.com/office/drawing/2014/main" id="{7768FBAA-C104-4A24-B09A-2EDE2F05F18E}"/>
                  </a:ext>
                </a:extLst>
              </p:cNvPr>
              <p:cNvSpPr>
                <a:spLocks/>
              </p:cNvSpPr>
              <p:nvPr/>
            </p:nvSpPr>
            <p:spPr bwMode="auto">
              <a:xfrm>
                <a:off x="6492875" y="2160588"/>
                <a:ext cx="171450" cy="31750"/>
              </a:xfrm>
              <a:custGeom>
                <a:avLst/>
                <a:gdLst>
                  <a:gd name="T0" fmla="*/ 51 w 324"/>
                  <a:gd name="T1" fmla="*/ 19 h 59"/>
                  <a:gd name="T2" fmla="*/ 51 w 324"/>
                  <a:gd name="T3" fmla="*/ 19 h 59"/>
                  <a:gd name="T4" fmla="*/ 46 w 324"/>
                  <a:gd name="T5" fmla="*/ 14 h 59"/>
                  <a:gd name="T6" fmla="*/ 40 w 324"/>
                  <a:gd name="T7" fmla="*/ 9 h 59"/>
                  <a:gd name="T8" fmla="*/ 34 w 324"/>
                  <a:gd name="T9" fmla="*/ 4 h 59"/>
                  <a:gd name="T10" fmla="*/ 27 w 324"/>
                  <a:gd name="T11" fmla="*/ 0 h 59"/>
                  <a:gd name="T12" fmla="*/ 23 w 324"/>
                  <a:gd name="T13" fmla="*/ 0 h 59"/>
                  <a:gd name="T14" fmla="*/ 19 w 324"/>
                  <a:gd name="T15" fmla="*/ 0 h 59"/>
                  <a:gd name="T16" fmla="*/ 16 w 324"/>
                  <a:gd name="T17" fmla="*/ 0 h 59"/>
                  <a:gd name="T18" fmla="*/ 12 w 324"/>
                  <a:gd name="T19" fmla="*/ 2 h 59"/>
                  <a:gd name="T20" fmla="*/ 10 w 324"/>
                  <a:gd name="T21" fmla="*/ 5 h 59"/>
                  <a:gd name="T22" fmla="*/ 6 w 324"/>
                  <a:gd name="T23" fmla="*/ 9 h 59"/>
                  <a:gd name="T24" fmla="*/ 6 w 324"/>
                  <a:gd name="T25" fmla="*/ 9 h 59"/>
                  <a:gd name="T26" fmla="*/ 2 w 324"/>
                  <a:gd name="T27" fmla="*/ 17 h 59"/>
                  <a:gd name="T28" fmla="*/ 0 w 324"/>
                  <a:gd name="T29" fmla="*/ 25 h 59"/>
                  <a:gd name="T30" fmla="*/ 1 w 324"/>
                  <a:gd name="T31" fmla="*/ 32 h 59"/>
                  <a:gd name="T32" fmla="*/ 6 w 324"/>
                  <a:gd name="T33" fmla="*/ 38 h 59"/>
                  <a:gd name="T34" fmla="*/ 12 w 324"/>
                  <a:gd name="T35" fmla="*/ 43 h 59"/>
                  <a:gd name="T36" fmla="*/ 21 w 324"/>
                  <a:gd name="T37" fmla="*/ 48 h 59"/>
                  <a:gd name="T38" fmla="*/ 31 w 324"/>
                  <a:gd name="T39" fmla="*/ 50 h 59"/>
                  <a:gd name="T40" fmla="*/ 46 w 324"/>
                  <a:gd name="T41" fmla="*/ 53 h 59"/>
                  <a:gd name="T42" fmla="*/ 46 w 324"/>
                  <a:gd name="T43" fmla="*/ 53 h 59"/>
                  <a:gd name="T44" fmla="*/ 57 w 324"/>
                  <a:gd name="T45" fmla="*/ 55 h 59"/>
                  <a:gd name="T46" fmla="*/ 64 w 324"/>
                  <a:gd name="T47" fmla="*/ 56 h 59"/>
                  <a:gd name="T48" fmla="*/ 69 w 324"/>
                  <a:gd name="T49" fmla="*/ 59 h 59"/>
                  <a:gd name="T50" fmla="*/ 78 w 324"/>
                  <a:gd name="T51" fmla="*/ 57 h 59"/>
                  <a:gd name="T52" fmla="*/ 104 w 324"/>
                  <a:gd name="T53" fmla="*/ 53 h 59"/>
                  <a:gd name="T54" fmla="*/ 104 w 324"/>
                  <a:gd name="T55" fmla="*/ 53 h 59"/>
                  <a:gd name="T56" fmla="*/ 149 w 324"/>
                  <a:gd name="T57" fmla="*/ 46 h 59"/>
                  <a:gd name="T58" fmla="*/ 190 w 324"/>
                  <a:gd name="T59" fmla="*/ 40 h 59"/>
                  <a:gd name="T60" fmla="*/ 205 w 324"/>
                  <a:gd name="T61" fmla="*/ 38 h 59"/>
                  <a:gd name="T62" fmla="*/ 209 w 324"/>
                  <a:gd name="T63" fmla="*/ 37 h 59"/>
                  <a:gd name="T64" fmla="*/ 212 w 324"/>
                  <a:gd name="T65" fmla="*/ 34 h 59"/>
                  <a:gd name="T66" fmla="*/ 212 w 324"/>
                  <a:gd name="T67" fmla="*/ 33 h 59"/>
                  <a:gd name="T68" fmla="*/ 211 w 324"/>
                  <a:gd name="T69" fmla="*/ 32 h 59"/>
                  <a:gd name="T70" fmla="*/ 206 w 324"/>
                  <a:gd name="T71" fmla="*/ 31 h 59"/>
                  <a:gd name="T72" fmla="*/ 198 w 324"/>
                  <a:gd name="T73" fmla="*/ 28 h 59"/>
                  <a:gd name="T74" fmla="*/ 198 w 324"/>
                  <a:gd name="T75" fmla="*/ 28 h 59"/>
                  <a:gd name="T76" fmla="*/ 156 w 324"/>
                  <a:gd name="T77" fmla="*/ 21 h 59"/>
                  <a:gd name="T78" fmla="*/ 113 w 324"/>
                  <a:gd name="T79" fmla="*/ 15 h 59"/>
                  <a:gd name="T80" fmla="*/ 65 w 324"/>
                  <a:gd name="T81" fmla="*/ 9 h 59"/>
                  <a:gd name="T82" fmla="*/ 65 w 324"/>
                  <a:gd name="T83" fmla="*/ 9 h 59"/>
                  <a:gd name="T84" fmla="*/ 254 w 324"/>
                  <a:gd name="T85" fmla="*/ 31 h 59"/>
                  <a:gd name="T86" fmla="*/ 254 w 324"/>
                  <a:gd name="T87" fmla="*/ 31 h 59"/>
                  <a:gd name="T88" fmla="*/ 308 w 324"/>
                  <a:gd name="T89" fmla="*/ 37 h 59"/>
                  <a:gd name="T90" fmla="*/ 321 w 324"/>
                  <a:gd name="T91" fmla="*/ 38 h 59"/>
                  <a:gd name="T92" fmla="*/ 324 w 324"/>
                  <a:gd name="T93" fmla="*/ 39 h 59"/>
                  <a:gd name="T94" fmla="*/ 321 w 324"/>
                  <a:gd name="T95" fmla="*/ 38 h 59"/>
                  <a:gd name="T96" fmla="*/ 51 w 324"/>
                  <a:gd name="T97" fmla="*/ 19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24" h="59">
                    <a:moveTo>
                      <a:pt x="51" y="19"/>
                    </a:moveTo>
                    <a:lnTo>
                      <a:pt x="51" y="19"/>
                    </a:lnTo>
                    <a:lnTo>
                      <a:pt x="46" y="14"/>
                    </a:lnTo>
                    <a:lnTo>
                      <a:pt x="40" y="9"/>
                    </a:lnTo>
                    <a:lnTo>
                      <a:pt x="34" y="4"/>
                    </a:lnTo>
                    <a:lnTo>
                      <a:pt x="27" y="0"/>
                    </a:lnTo>
                    <a:lnTo>
                      <a:pt x="23" y="0"/>
                    </a:lnTo>
                    <a:lnTo>
                      <a:pt x="19" y="0"/>
                    </a:lnTo>
                    <a:lnTo>
                      <a:pt x="16" y="0"/>
                    </a:lnTo>
                    <a:lnTo>
                      <a:pt x="12" y="2"/>
                    </a:lnTo>
                    <a:lnTo>
                      <a:pt x="10" y="5"/>
                    </a:lnTo>
                    <a:lnTo>
                      <a:pt x="6" y="9"/>
                    </a:lnTo>
                    <a:lnTo>
                      <a:pt x="6" y="9"/>
                    </a:lnTo>
                    <a:lnTo>
                      <a:pt x="2" y="17"/>
                    </a:lnTo>
                    <a:lnTo>
                      <a:pt x="0" y="25"/>
                    </a:lnTo>
                    <a:lnTo>
                      <a:pt x="1" y="32"/>
                    </a:lnTo>
                    <a:lnTo>
                      <a:pt x="6" y="38"/>
                    </a:lnTo>
                    <a:lnTo>
                      <a:pt x="12" y="43"/>
                    </a:lnTo>
                    <a:lnTo>
                      <a:pt x="21" y="48"/>
                    </a:lnTo>
                    <a:lnTo>
                      <a:pt x="31" y="50"/>
                    </a:lnTo>
                    <a:lnTo>
                      <a:pt x="46" y="53"/>
                    </a:lnTo>
                    <a:lnTo>
                      <a:pt x="46" y="53"/>
                    </a:lnTo>
                    <a:lnTo>
                      <a:pt x="57" y="55"/>
                    </a:lnTo>
                    <a:lnTo>
                      <a:pt x="64" y="56"/>
                    </a:lnTo>
                    <a:lnTo>
                      <a:pt x="69" y="59"/>
                    </a:lnTo>
                    <a:lnTo>
                      <a:pt x="78" y="57"/>
                    </a:lnTo>
                    <a:lnTo>
                      <a:pt x="104" y="53"/>
                    </a:lnTo>
                    <a:lnTo>
                      <a:pt x="104" y="53"/>
                    </a:lnTo>
                    <a:lnTo>
                      <a:pt x="149" y="46"/>
                    </a:lnTo>
                    <a:lnTo>
                      <a:pt x="190" y="40"/>
                    </a:lnTo>
                    <a:lnTo>
                      <a:pt x="205" y="38"/>
                    </a:lnTo>
                    <a:lnTo>
                      <a:pt x="209" y="37"/>
                    </a:lnTo>
                    <a:lnTo>
                      <a:pt x="212" y="34"/>
                    </a:lnTo>
                    <a:lnTo>
                      <a:pt x="212" y="33"/>
                    </a:lnTo>
                    <a:lnTo>
                      <a:pt x="211" y="32"/>
                    </a:lnTo>
                    <a:lnTo>
                      <a:pt x="206" y="31"/>
                    </a:lnTo>
                    <a:lnTo>
                      <a:pt x="198" y="28"/>
                    </a:lnTo>
                    <a:lnTo>
                      <a:pt x="198" y="28"/>
                    </a:lnTo>
                    <a:lnTo>
                      <a:pt x="156" y="21"/>
                    </a:lnTo>
                    <a:lnTo>
                      <a:pt x="113" y="15"/>
                    </a:lnTo>
                    <a:lnTo>
                      <a:pt x="65" y="9"/>
                    </a:lnTo>
                    <a:lnTo>
                      <a:pt x="65" y="9"/>
                    </a:lnTo>
                    <a:lnTo>
                      <a:pt x="254" y="31"/>
                    </a:lnTo>
                    <a:lnTo>
                      <a:pt x="254" y="31"/>
                    </a:lnTo>
                    <a:lnTo>
                      <a:pt x="308" y="37"/>
                    </a:lnTo>
                    <a:lnTo>
                      <a:pt x="321" y="38"/>
                    </a:lnTo>
                    <a:lnTo>
                      <a:pt x="324" y="39"/>
                    </a:lnTo>
                    <a:lnTo>
                      <a:pt x="321" y="38"/>
                    </a:lnTo>
                    <a:lnTo>
                      <a:pt x="51" y="19"/>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8" name="Freeform 257">
                <a:extLst>
                  <a:ext uri="{FF2B5EF4-FFF2-40B4-BE49-F238E27FC236}">
                    <a16:creationId xmlns:a16="http://schemas.microsoft.com/office/drawing/2014/main" id="{B172B40E-5D2B-4402-8EB2-0657C4C8600E}"/>
                  </a:ext>
                </a:extLst>
              </p:cNvPr>
              <p:cNvSpPr>
                <a:spLocks/>
              </p:cNvSpPr>
              <p:nvPr/>
            </p:nvSpPr>
            <p:spPr bwMode="auto">
              <a:xfrm>
                <a:off x="7869238" y="4065588"/>
                <a:ext cx="28575" cy="17463"/>
              </a:xfrm>
              <a:custGeom>
                <a:avLst/>
                <a:gdLst>
                  <a:gd name="T0" fmla="*/ 14 w 54"/>
                  <a:gd name="T1" fmla="*/ 8 h 33"/>
                  <a:gd name="T2" fmla="*/ 14 w 54"/>
                  <a:gd name="T3" fmla="*/ 8 h 33"/>
                  <a:gd name="T4" fmla="*/ 11 w 54"/>
                  <a:gd name="T5" fmla="*/ 5 h 33"/>
                  <a:gd name="T6" fmla="*/ 7 w 54"/>
                  <a:gd name="T7" fmla="*/ 3 h 33"/>
                  <a:gd name="T8" fmla="*/ 1 w 54"/>
                  <a:gd name="T9" fmla="*/ 0 h 33"/>
                  <a:gd name="T10" fmla="*/ 0 w 54"/>
                  <a:gd name="T11" fmla="*/ 2 h 33"/>
                  <a:gd name="T12" fmla="*/ 0 w 54"/>
                  <a:gd name="T13" fmla="*/ 3 h 33"/>
                  <a:gd name="T14" fmla="*/ 1 w 54"/>
                  <a:gd name="T15" fmla="*/ 5 h 33"/>
                  <a:gd name="T16" fmla="*/ 5 w 54"/>
                  <a:gd name="T17" fmla="*/ 8 h 33"/>
                  <a:gd name="T18" fmla="*/ 5 w 54"/>
                  <a:gd name="T19" fmla="*/ 8 h 33"/>
                  <a:gd name="T20" fmla="*/ 7 w 54"/>
                  <a:gd name="T21" fmla="*/ 11 h 33"/>
                  <a:gd name="T22" fmla="*/ 8 w 54"/>
                  <a:gd name="T23" fmla="*/ 13 h 33"/>
                  <a:gd name="T24" fmla="*/ 10 w 54"/>
                  <a:gd name="T25" fmla="*/ 15 h 33"/>
                  <a:gd name="T26" fmla="*/ 12 w 54"/>
                  <a:gd name="T27" fmla="*/ 17 h 33"/>
                  <a:gd name="T28" fmla="*/ 24 w 54"/>
                  <a:gd name="T29" fmla="*/ 22 h 33"/>
                  <a:gd name="T30" fmla="*/ 24 w 54"/>
                  <a:gd name="T31" fmla="*/ 22 h 33"/>
                  <a:gd name="T32" fmla="*/ 40 w 54"/>
                  <a:gd name="T33" fmla="*/ 28 h 33"/>
                  <a:gd name="T34" fmla="*/ 50 w 54"/>
                  <a:gd name="T35" fmla="*/ 32 h 33"/>
                  <a:gd name="T36" fmla="*/ 54 w 54"/>
                  <a:gd name="T37" fmla="*/ 32 h 33"/>
                  <a:gd name="T38" fmla="*/ 53 w 54"/>
                  <a:gd name="T39" fmla="*/ 33 h 33"/>
                  <a:gd name="T40" fmla="*/ 53 w 54"/>
                  <a:gd name="T41" fmla="*/ 33 h 33"/>
                  <a:gd name="T42" fmla="*/ 51 w 54"/>
                  <a:gd name="T43" fmla="*/ 32 h 33"/>
                  <a:gd name="T44" fmla="*/ 45 w 54"/>
                  <a:gd name="T45" fmla="*/ 28 h 33"/>
                  <a:gd name="T46" fmla="*/ 31 w 54"/>
                  <a:gd name="T47" fmla="*/ 20 h 33"/>
                  <a:gd name="T48" fmla="*/ 14 w 54"/>
                  <a:gd name="T49" fmla="*/ 8 h 33"/>
                  <a:gd name="T50" fmla="*/ 14 w 54"/>
                  <a:gd name="T51" fmla="*/ 8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 h="33">
                    <a:moveTo>
                      <a:pt x="14" y="8"/>
                    </a:moveTo>
                    <a:lnTo>
                      <a:pt x="14" y="8"/>
                    </a:lnTo>
                    <a:lnTo>
                      <a:pt x="11" y="5"/>
                    </a:lnTo>
                    <a:lnTo>
                      <a:pt x="7" y="3"/>
                    </a:lnTo>
                    <a:lnTo>
                      <a:pt x="1" y="0"/>
                    </a:lnTo>
                    <a:lnTo>
                      <a:pt x="0" y="2"/>
                    </a:lnTo>
                    <a:lnTo>
                      <a:pt x="0" y="3"/>
                    </a:lnTo>
                    <a:lnTo>
                      <a:pt x="1" y="5"/>
                    </a:lnTo>
                    <a:lnTo>
                      <a:pt x="5" y="8"/>
                    </a:lnTo>
                    <a:lnTo>
                      <a:pt x="5" y="8"/>
                    </a:lnTo>
                    <a:lnTo>
                      <a:pt x="7" y="11"/>
                    </a:lnTo>
                    <a:lnTo>
                      <a:pt x="8" y="13"/>
                    </a:lnTo>
                    <a:lnTo>
                      <a:pt x="10" y="15"/>
                    </a:lnTo>
                    <a:lnTo>
                      <a:pt x="12" y="17"/>
                    </a:lnTo>
                    <a:lnTo>
                      <a:pt x="24" y="22"/>
                    </a:lnTo>
                    <a:lnTo>
                      <a:pt x="24" y="22"/>
                    </a:lnTo>
                    <a:lnTo>
                      <a:pt x="40" y="28"/>
                    </a:lnTo>
                    <a:lnTo>
                      <a:pt x="50" y="32"/>
                    </a:lnTo>
                    <a:lnTo>
                      <a:pt x="54" y="32"/>
                    </a:lnTo>
                    <a:lnTo>
                      <a:pt x="53" y="33"/>
                    </a:lnTo>
                    <a:lnTo>
                      <a:pt x="53" y="33"/>
                    </a:lnTo>
                    <a:lnTo>
                      <a:pt x="51" y="32"/>
                    </a:lnTo>
                    <a:lnTo>
                      <a:pt x="45" y="28"/>
                    </a:lnTo>
                    <a:lnTo>
                      <a:pt x="31" y="20"/>
                    </a:lnTo>
                    <a:lnTo>
                      <a:pt x="14" y="8"/>
                    </a:lnTo>
                    <a:lnTo>
                      <a:pt x="14"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09" name="Freeform 258">
                <a:extLst>
                  <a:ext uri="{FF2B5EF4-FFF2-40B4-BE49-F238E27FC236}">
                    <a16:creationId xmlns:a16="http://schemas.microsoft.com/office/drawing/2014/main" id="{A59F98D5-06D1-46F8-9722-7082F4961046}"/>
                  </a:ext>
                </a:extLst>
              </p:cNvPr>
              <p:cNvSpPr>
                <a:spLocks/>
              </p:cNvSpPr>
              <p:nvPr/>
            </p:nvSpPr>
            <p:spPr bwMode="auto">
              <a:xfrm>
                <a:off x="7910513" y="4087813"/>
                <a:ext cx="12700" cy="23813"/>
              </a:xfrm>
              <a:custGeom>
                <a:avLst/>
                <a:gdLst>
                  <a:gd name="T0" fmla="*/ 21 w 26"/>
                  <a:gd name="T1" fmla="*/ 14 h 44"/>
                  <a:gd name="T2" fmla="*/ 21 w 26"/>
                  <a:gd name="T3" fmla="*/ 14 h 44"/>
                  <a:gd name="T4" fmla="*/ 10 w 26"/>
                  <a:gd name="T5" fmla="*/ 5 h 44"/>
                  <a:gd name="T6" fmla="*/ 2 w 26"/>
                  <a:gd name="T7" fmla="*/ 0 h 44"/>
                  <a:gd name="T8" fmla="*/ 0 w 26"/>
                  <a:gd name="T9" fmla="*/ 0 h 44"/>
                  <a:gd name="T10" fmla="*/ 0 w 26"/>
                  <a:gd name="T11" fmla="*/ 0 h 44"/>
                  <a:gd name="T12" fmla="*/ 5 w 26"/>
                  <a:gd name="T13" fmla="*/ 5 h 44"/>
                  <a:gd name="T14" fmla="*/ 5 w 26"/>
                  <a:gd name="T15" fmla="*/ 5 h 44"/>
                  <a:gd name="T16" fmla="*/ 11 w 26"/>
                  <a:gd name="T17" fmla="*/ 8 h 44"/>
                  <a:gd name="T18" fmla="*/ 15 w 26"/>
                  <a:gd name="T19" fmla="*/ 14 h 44"/>
                  <a:gd name="T20" fmla="*/ 19 w 26"/>
                  <a:gd name="T21" fmla="*/ 22 h 44"/>
                  <a:gd name="T22" fmla="*/ 21 w 26"/>
                  <a:gd name="T23" fmla="*/ 28 h 44"/>
                  <a:gd name="T24" fmla="*/ 25 w 26"/>
                  <a:gd name="T25" fmla="*/ 39 h 44"/>
                  <a:gd name="T26" fmla="*/ 26 w 26"/>
                  <a:gd name="T27" fmla="*/ 44 h 44"/>
                  <a:gd name="T28" fmla="*/ 21 w 26"/>
                  <a:gd name="T29" fmla="*/ 14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 h="44">
                    <a:moveTo>
                      <a:pt x="21" y="14"/>
                    </a:moveTo>
                    <a:lnTo>
                      <a:pt x="21" y="14"/>
                    </a:lnTo>
                    <a:lnTo>
                      <a:pt x="10" y="5"/>
                    </a:lnTo>
                    <a:lnTo>
                      <a:pt x="2" y="0"/>
                    </a:lnTo>
                    <a:lnTo>
                      <a:pt x="0" y="0"/>
                    </a:lnTo>
                    <a:lnTo>
                      <a:pt x="0" y="0"/>
                    </a:lnTo>
                    <a:lnTo>
                      <a:pt x="5" y="5"/>
                    </a:lnTo>
                    <a:lnTo>
                      <a:pt x="5" y="5"/>
                    </a:lnTo>
                    <a:lnTo>
                      <a:pt x="11" y="8"/>
                    </a:lnTo>
                    <a:lnTo>
                      <a:pt x="15" y="14"/>
                    </a:lnTo>
                    <a:lnTo>
                      <a:pt x="19" y="22"/>
                    </a:lnTo>
                    <a:lnTo>
                      <a:pt x="21" y="28"/>
                    </a:lnTo>
                    <a:lnTo>
                      <a:pt x="25" y="39"/>
                    </a:lnTo>
                    <a:lnTo>
                      <a:pt x="26" y="44"/>
                    </a:lnTo>
                    <a:lnTo>
                      <a:pt x="21" y="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0" name="Freeform 259">
                <a:extLst>
                  <a:ext uri="{FF2B5EF4-FFF2-40B4-BE49-F238E27FC236}">
                    <a16:creationId xmlns:a16="http://schemas.microsoft.com/office/drawing/2014/main" id="{6B8A35C7-08D9-454E-968A-D717A07E1119}"/>
                  </a:ext>
                </a:extLst>
              </p:cNvPr>
              <p:cNvSpPr>
                <a:spLocks/>
              </p:cNvSpPr>
              <p:nvPr/>
            </p:nvSpPr>
            <p:spPr bwMode="auto">
              <a:xfrm>
                <a:off x="8012113" y="4238625"/>
                <a:ext cx="25400" cy="50800"/>
              </a:xfrm>
              <a:custGeom>
                <a:avLst/>
                <a:gdLst>
                  <a:gd name="T0" fmla="*/ 35 w 49"/>
                  <a:gd name="T1" fmla="*/ 8 h 96"/>
                  <a:gd name="T2" fmla="*/ 35 w 49"/>
                  <a:gd name="T3" fmla="*/ 8 h 96"/>
                  <a:gd name="T4" fmla="*/ 27 w 49"/>
                  <a:gd name="T5" fmla="*/ 4 h 96"/>
                  <a:gd name="T6" fmla="*/ 18 w 49"/>
                  <a:gd name="T7" fmla="*/ 2 h 96"/>
                  <a:gd name="T8" fmla="*/ 12 w 49"/>
                  <a:gd name="T9" fmla="*/ 0 h 96"/>
                  <a:gd name="T10" fmla="*/ 8 w 49"/>
                  <a:gd name="T11" fmla="*/ 2 h 96"/>
                  <a:gd name="T12" fmla="*/ 4 w 49"/>
                  <a:gd name="T13" fmla="*/ 3 h 96"/>
                  <a:gd name="T14" fmla="*/ 1 w 49"/>
                  <a:gd name="T15" fmla="*/ 6 h 96"/>
                  <a:gd name="T16" fmla="*/ 0 w 49"/>
                  <a:gd name="T17" fmla="*/ 10 h 96"/>
                  <a:gd name="T18" fmla="*/ 1 w 49"/>
                  <a:gd name="T19" fmla="*/ 15 h 96"/>
                  <a:gd name="T20" fmla="*/ 1 w 49"/>
                  <a:gd name="T21" fmla="*/ 15 h 96"/>
                  <a:gd name="T22" fmla="*/ 12 w 49"/>
                  <a:gd name="T23" fmla="*/ 45 h 96"/>
                  <a:gd name="T24" fmla="*/ 26 w 49"/>
                  <a:gd name="T25" fmla="*/ 75 h 96"/>
                  <a:gd name="T26" fmla="*/ 26 w 49"/>
                  <a:gd name="T27" fmla="*/ 75 h 96"/>
                  <a:gd name="T28" fmla="*/ 29 w 49"/>
                  <a:gd name="T29" fmla="*/ 81 h 96"/>
                  <a:gd name="T30" fmla="*/ 33 w 49"/>
                  <a:gd name="T31" fmla="*/ 85 h 96"/>
                  <a:gd name="T32" fmla="*/ 38 w 49"/>
                  <a:gd name="T33" fmla="*/ 92 h 96"/>
                  <a:gd name="T34" fmla="*/ 43 w 49"/>
                  <a:gd name="T35" fmla="*/ 95 h 96"/>
                  <a:gd name="T36" fmla="*/ 46 w 49"/>
                  <a:gd name="T37" fmla="*/ 96 h 96"/>
                  <a:gd name="T38" fmla="*/ 48 w 49"/>
                  <a:gd name="T39" fmla="*/ 96 h 96"/>
                  <a:gd name="T40" fmla="*/ 49 w 49"/>
                  <a:gd name="T41" fmla="*/ 95 h 96"/>
                  <a:gd name="T42" fmla="*/ 49 w 49"/>
                  <a:gd name="T43" fmla="*/ 89 h 96"/>
                  <a:gd name="T44" fmla="*/ 45 w 49"/>
                  <a:gd name="T45" fmla="*/ 79 h 96"/>
                  <a:gd name="T46" fmla="*/ 45 w 49"/>
                  <a:gd name="T47" fmla="*/ 79 h 96"/>
                  <a:gd name="T48" fmla="*/ 41 w 49"/>
                  <a:gd name="T49" fmla="*/ 67 h 96"/>
                  <a:gd name="T50" fmla="*/ 39 w 49"/>
                  <a:gd name="T51" fmla="*/ 54 h 96"/>
                  <a:gd name="T52" fmla="*/ 37 w 49"/>
                  <a:gd name="T53" fmla="*/ 42 h 96"/>
                  <a:gd name="T54" fmla="*/ 35 w 49"/>
                  <a:gd name="T55" fmla="*/ 31 h 96"/>
                  <a:gd name="T56" fmla="*/ 35 w 49"/>
                  <a:gd name="T57" fmla="*/ 14 h 96"/>
                  <a:gd name="T58" fmla="*/ 35 w 49"/>
                  <a:gd name="T59" fmla="*/ 8 h 96"/>
                  <a:gd name="T60" fmla="*/ 35 w 49"/>
                  <a:gd name="T61" fmla="*/ 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49" h="96">
                    <a:moveTo>
                      <a:pt x="35" y="8"/>
                    </a:moveTo>
                    <a:lnTo>
                      <a:pt x="35" y="8"/>
                    </a:lnTo>
                    <a:lnTo>
                      <a:pt x="27" y="4"/>
                    </a:lnTo>
                    <a:lnTo>
                      <a:pt x="18" y="2"/>
                    </a:lnTo>
                    <a:lnTo>
                      <a:pt x="12" y="0"/>
                    </a:lnTo>
                    <a:lnTo>
                      <a:pt x="8" y="2"/>
                    </a:lnTo>
                    <a:lnTo>
                      <a:pt x="4" y="3"/>
                    </a:lnTo>
                    <a:lnTo>
                      <a:pt x="1" y="6"/>
                    </a:lnTo>
                    <a:lnTo>
                      <a:pt x="0" y="10"/>
                    </a:lnTo>
                    <a:lnTo>
                      <a:pt x="1" y="15"/>
                    </a:lnTo>
                    <a:lnTo>
                      <a:pt x="1" y="15"/>
                    </a:lnTo>
                    <a:lnTo>
                      <a:pt x="12" y="45"/>
                    </a:lnTo>
                    <a:lnTo>
                      <a:pt x="26" y="75"/>
                    </a:lnTo>
                    <a:lnTo>
                      <a:pt x="26" y="75"/>
                    </a:lnTo>
                    <a:lnTo>
                      <a:pt x="29" y="81"/>
                    </a:lnTo>
                    <a:lnTo>
                      <a:pt x="33" y="85"/>
                    </a:lnTo>
                    <a:lnTo>
                      <a:pt x="38" y="92"/>
                    </a:lnTo>
                    <a:lnTo>
                      <a:pt x="43" y="95"/>
                    </a:lnTo>
                    <a:lnTo>
                      <a:pt x="46" y="96"/>
                    </a:lnTo>
                    <a:lnTo>
                      <a:pt x="48" y="96"/>
                    </a:lnTo>
                    <a:lnTo>
                      <a:pt x="49" y="95"/>
                    </a:lnTo>
                    <a:lnTo>
                      <a:pt x="49" y="89"/>
                    </a:lnTo>
                    <a:lnTo>
                      <a:pt x="45" y="79"/>
                    </a:lnTo>
                    <a:lnTo>
                      <a:pt x="45" y="79"/>
                    </a:lnTo>
                    <a:lnTo>
                      <a:pt x="41" y="67"/>
                    </a:lnTo>
                    <a:lnTo>
                      <a:pt x="39" y="54"/>
                    </a:lnTo>
                    <a:lnTo>
                      <a:pt x="37" y="42"/>
                    </a:lnTo>
                    <a:lnTo>
                      <a:pt x="35" y="31"/>
                    </a:lnTo>
                    <a:lnTo>
                      <a:pt x="35" y="14"/>
                    </a:lnTo>
                    <a:lnTo>
                      <a:pt x="35" y="8"/>
                    </a:lnTo>
                    <a:lnTo>
                      <a:pt x="35" y="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sp>
            <p:nvSpPr>
              <p:cNvPr id="111" name="Freeform 260">
                <a:extLst>
                  <a:ext uri="{FF2B5EF4-FFF2-40B4-BE49-F238E27FC236}">
                    <a16:creationId xmlns:a16="http://schemas.microsoft.com/office/drawing/2014/main" id="{9D4589D2-04A6-44DC-9D9F-90C4F27CEEC4}"/>
                  </a:ext>
                </a:extLst>
              </p:cNvPr>
              <p:cNvSpPr>
                <a:spLocks/>
              </p:cNvSpPr>
              <p:nvPr/>
            </p:nvSpPr>
            <p:spPr bwMode="auto">
              <a:xfrm>
                <a:off x="7926388" y="4129088"/>
                <a:ext cx="12700" cy="17463"/>
              </a:xfrm>
              <a:custGeom>
                <a:avLst/>
                <a:gdLst>
                  <a:gd name="T0" fmla="*/ 9 w 23"/>
                  <a:gd name="T1" fmla="*/ 0 h 33"/>
                  <a:gd name="T2" fmla="*/ 9 w 23"/>
                  <a:gd name="T3" fmla="*/ 0 h 33"/>
                  <a:gd name="T4" fmla="*/ 2 w 23"/>
                  <a:gd name="T5" fmla="*/ 9 h 33"/>
                  <a:gd name="T6" fmla="*/ 0 w 23"/>
                  <a:gd name="T7" fmla="*/ 11 h 33"/>
                  <a:gd name="T8" fmla="*/ 0 w 23"/>
                  <a:gd name="T9" fmla="*/ 15 h 33"/>
                  <a:gd name="T10" fmla="*/ 0 w 23"/>
                  <a:gd name="T11" fmla="*/ 17 h 33"/>
                  <a:gd name="T12" fmla="*/ 1 w 23"/>
                  <a:gd name="T13" fmla="*/ 19 h 33"/>
                  <a:gd name="T14" fmla="*/ 4 w 23"/>
                  <a:gd name="T15" fmla="*/ 21 h 33"/>
                  <a:gd name="T16" fmla="*/ 9 w 23"/>
                  <a:gd name="T17" fmla="*/ 22 h 33"/>
                  <a:gd name="T18" fmla="*/ 9 w 23"/>
                  <a:gd name="T19" fmla="*/ 22 h 33"/>
                  <a:gd name="T20" fmla="*/ 13 w 23"/>
                  <a:gd name="T21" fmla="*/ 24 h 33"/>
                  <a:gd name="T22" fmla="*/ 17 w 23"/>
                  <a:gd name="T23" fmla="*/ 27 h 33"/>
                  <a:gd name="T24" fmla="*/ 22 w 23"/>
                  <a:gd name="T25" fmla="*/ 32 h 33"/>
                  <a:gd name="T26" fmla="*/ 23 w 23"/>
                  <a:gd name="T27" fmla="*/ 33 h 33"/>
                  <a:gd name="T28" fmla="*/ 23 w 23"/>
                  <a:gd name="T29" fmla="*/ 33 h 33"/>
                  <a:gd name="T30" fmla="*/ 22 w 23"/>
                  <a:gd name="T31" fmla="*/ 26 h 33"/>
                  <a:gd name="T32" fmla="*/ 22 w 23"/>
                  <a:gd name="T33" fmla="*/ 26 h 33"/>
                  <a:gd name="T34" fmla="*/ 21 w 23"/>
                  <a:gd name="T35" fmla="*/ 19 h 33"/>
                  <a:gd name="T36" fmla="*/ 18 w 23"/>
                  <a:gd name="T37" fmla="*/ 14 h 33"/>
                  <a:gd name="T38" fmla="*/ 13 w 23"/>
                  <a:gd name="T39" fmla="*/ 7 h 33"/>
                  <a:gd name="T40" fmla="*/ 10 w 23"/>
                  <a:gd name="T41" fmla="*/ 2 h 33"/>
                  <a:gd name="T42" fmla="*/ 9 w 23"/>
                  <a:gd name="T43" fmla="*/ 0 h 33"/>
                  <a:gd name="T44" fmla="*/ 9 w 23"/>
                  <a:gd name="T4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3" h="33">
                    <a:moveTo>
                      <a:pt x="9" y="0"/>
                    </a:moveTo>
                    <a:lnTo>
                      <a:pt x="9" y="0"/>
                    </a:lnTo>
                    <a:lnTo>
                      <a:pt x="2" y="9"/>
                    </a:lnTo>
                    <a:lnTo>
                      <a:pt x="0" y="11"/>
                    </a:lnTo>
                    <a:lnTo>
                      <a:pt x="0" y="15"/>
                    </a:lnTo>
                    <a:lnTo>
                      <a:pt x="0" y="17"/>
                    </a:lnTo>
                    <a:lnTo>
                      <a:pt x="1" y="19"/>
                    </a:lnTo>
                    <a:lnTo>
                      <a:pt x="4" y="21"/>
                    </a:lnTo>
                    <a:lnTo>
                      <a:pt x="9" y="22"/>
                    </a:lnTo>
                    <a:lnTo>
                      <a:pt x="9" y="22"/>
                    </a:lnTo>
                    <a:lnTo>
                      <a:pt x="13" y="24"/>
                    </a:lnTo>
                    <a:lnTo>
                      <a:pt x="17" y="27"/>
                    </a:lnTo>
                    <a:lnTo>
                      <a:pt x="22" y="32"/>
                    </a:lnTo>
                    <a:lnTo>
                      <a:pt x="23" y="33"/>
                    </a:lnTo>
                    <a:lnTo>
                      <a:pt x="23" y="33"/>
                    </a:lnTo>
                    <a:lnTo>
                      <a:pt x="22" y="26"/>
                    </a:lnTo>
                    <a:lnTo>
                      <a:pt x="22" y="26"/>
                    </a:lnTo>
                    <a:lnTo>
                      <a:pt x="21" y="19"/>
                    </a:lnTo>
                    <a:lnTo>
                      <a:pt x="18" y="14"/>
                    </a:lnTo>
                    <a:lnTo>
                      <a:pt x="13" y="7"/>
                    </a:lnTo>
                    <a:lnTo>
                      <a:pt x="10" y="2"/>
                    </a:lnTo>
                    <a:lnTo>
                      <a:pt x="9" y="0"/>
                    </a:lnTo>
                    <a:lnTo>
                      <a:pt x="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121920" tIns="60960" rIns="121920" bIns="60960" numCol="1" anchor="t" anchorCtr="0" compatLnSpc="1">
                <a:prstTxWarp prst="textNoShape">
                  <a:avLst/>
                </a:prstTxWarp>
              </a:bodyPr>
              <a:lstStyle/>
              <a:p>
                <a:endParaRPr lang="en-US" sz="2400"/>
              </a:p>
            </p:txBody>
          </p:sp>
        </p:grpSp>
        <p:sp>
          <p:nvSpPr>
            <p:cNvPr id="39" name="Oval 38">
              <a:extLst>
                <a:ext uri="{FF2B5EF4-FFF2-40B4-BE49-F238E27FC236}">
                  <a16:creationId xmlns:a16="http://schemas.microsoft.com/office/drawing/2014/main" id="{C89C4DD1-0BA6-4D52-8E80-4A45645277E6}"/>
                </a:ext>
              </a:extLst>
            </p:cNvPr>
            <p:cNvSpPr/>
            <p:nvPr/>
          </p:nvSpPr>
          <p:spPr>
            <a:xfrm>
              <a:off x="2618993" y="2377282"/>
              <a:ext cx="134799" cy="13479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0" name="Oval 39">
              <a:extLst>
                <a:ext uri="{FF2B5EF4-FFF2-40B4-BE49-F238E27FC236}">
                  <a16:creationId xmlns:a16="http://schemas.microsoft.com/office/drawing/2014/main" id="{B062B684-3837-4A02-8621-2C4FA5ADDD7F}"/>
                </a:ext>
              </a:extLst>
            </p:cNvPr>
            <p:cNvSpPr/>
            <p:nvPr/>
          </p:nvSpPr>
          <p:spPr>
            <a:xfrm>
              <a:off x="3301761" y="2259439"/>
              <a:ext cx="134799" cy="13479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1" name="Oval 40">
              <a:extLst>
                <a:ext uri="{FF2B5EF4-FFF2-40B4-BE49-F238E27FC236}">
                  <a16:creationId xmlns:a16="http://schemas.microsoft.com/office/drawing/2014/main" id="{C166067B-3C3C-40D7-A332-12EF44910B03}"/>
                </a:ext>
              </a:extLst>
            </p:cNvPr>
            <p:cNvSpPr/>
            <p:nvPr/>
          </p:nvSpPr>
          <p:spPr>
            <a:xfrm>
              <a:off x="3151549" y="2442977"/>
              <a:ext cx="233626" cy="233626"/>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2" name="Oval 41">
              <a:extLst>
                <a:ext uri="{FF2B5EF4-FFF2-40B4-BE49-F238E27FC236}">
                  <a16:creationId xmlns:a16="http://schemas.microsoft.com/office/drawing/2014/main" id="{FB2A29C3-EC7B-4C60-98B0-1F407A6DA3FA}"/>
                </a:ext>
              </a:extLst>
            </p:cNvPr>
            <p:cNvSpPr/>
            <p:nvPr/>
          </p:nvSpPr>
          <p:spPr>
            <a:xfrm>
              <a:off x="2585013" y="2562381"/>
              <a:ext cx="355833" cy="355833"/>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3" name="Oval 42">
              <a:extLst>
                <a:ext uri="{FF2B5EF4-FFF2-40B4-BE49-F238E27FC236}">
                  <a16:creationId xmlns:a16="http://schemas.microsoft.com/office/drawing/2014/main" id="{B02EAE3F-FEB8-4CD4-B3B6-BF4818318C52}"/>
                </a:ext>
              </a:extLst>
            </p:cNvPr>
            <p:cNvSpPr/>
            <p:nvPr/>
          </p:nvSpPr>
          <p:spPr>
            <a:xfrm>
              <a:off x="2958974" y="2903040"/>
              <a:ext cx="125109" cy="12510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4" name="Oval 43">
              <a:extLst>
                <a:ext uri="{FF2B5EF4-FFF2-40B4-BE49-F238E27FC236}">
                  <a16:creationId xmlns:a16="http://schemas.microsoft.com/office/drawing/2014/main" id="{BE777666-22C8-48F7-BE34-AA6AD3940249}"/>
                </a:ext>
              </a:extLst>
            </p:cNvPr>
            <p:cNvSpPr/>
            <p:nvPr/>
          </p:nvSpPr>
          <p:spPr>
            <a:xfrm>
              <a:off x="3365645" y="3876307"/>
              <a:ext cx="125109" cy="12510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5" name="Oval 44">
              <a:extLst>
                <a:ext uri="{FF2B5EF4-FFF2-40B4-BE49-F238E27FC236}">
                  <a16:creationId xmlns:a16="http://schemas.microsoft.com/office/drawing/2014/main" id="{274945A0-2E76-4878-8C1B-DA8F8773C5B6}"/>
                </a:ext>
              </a:extLst>
            </p:cNvPr>
            <p:cNvSpPr/>
            <p:nvPr/>
          </p:nvSpPr>
          <p:spPr>
            <a:xfrm>
              <a:off x="3632446" y="3594733"/>
              <a:ext cx="134799" cy="13479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6" name="Oval 45">
              <a:extLst>
                <a:ext uri="{FF2B5EF4-FFF2-40B4-BE49-F238E27FC236}">
                  <a16:creationId xmlns:a16="http://schemas.microsoft.com/office/drawing/2014/main" id="{81A0BCF4-9D91-4052-B0A5-03A10C3C67AC}"/>
                </a:ext>
              </a:extLst>
            </p:cNvPr>
            <p:cNvSpPr/>
            <p:nvPr/>
          </p:nvSpPr>
          <p:spPr>
            <a:xfrm>
              <a:off x="6032127" y="2762384"/>
              <a:ext cx="134799" cy="13479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7" name="Oval 46">
              <a:extLst>
                <a:ext uri="{FF2B5EF4-FFF2-40B4-BE49-F238E27FC236}">
                  <a16:creationId xmlns:a16="http://schemas.microsoft.com/office/drawing/2014/main" id="{D39896D9-929C-4658-B01A-660A535F1552}"/>
                </a:ext>
              </a:extLst>
            </p:cNvPr>
            <p:cNvSpPr/>
            <p:nvPr/>
          </p:nvSpPr>
          <p:spPr>
            <a:xfrm>
              <a:off x="6606668" y="2549725"/>
              <a:ext cx="134799" cy="13479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8" name="Oval 47">
              <a:extLst>
                <a:ext uri="{FF2B5EF4-FFF2-40B4-BE49-F238E27FC236}">
                  <a16:creationId xmlns:a16="http://schemas.microsoft.com/office/drawing/2014/main" id="{1D6B2A53-CD57-4FA0-9F67-158ADFA22BC5}"/>
                </a:ext>
              </a:extLst>
            </p:cNvPr>
            <p:cNvSpPr/>
            <p:nvPr/>
          </p:nvSpPr>
          <p:spPr>
            <a:xfrm>
              <a:off x="4310924" y="2253570"/>
              <a:ext cx="195616" cy="195616"/>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49" name="Oval 48">
              <a:extLst>
                <a:ext uri="{FF2B5EF4-FFF2-40B4-BE49-F238E27FC236}">
                  <a16:creationId xmlns:a16="http://schemas.microsoft.com/office/drawing/2014/main" id="{D8124210-CBF0-4777-9832-4CCC176967F3}"/>
                </a:ext>
              </a:extLst>
            </p:cNvPr>
            <p:cNvSpPr/>
            <p:nvPr/>
          </p:nvSpPr>
          <p:spPr>
            <a:xfrm>
              <a:off x="4970632" y="2190609"/>
              <a:ext cx="209606" cy="209606"/>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0" name="Oval 49">
              <a:extLst>
                <a:ext uri="{FF2B5EF4-FFF2-40B4-BE49-F238E27FC236}">
                  <a16:creationId xmlns:a16="http://schemas.microsoft.com/office/drawing/2014/main" id="{1C4C2FBB-5CDF-45C0-A335-D58D35006234}"/>
                </a:ext>
              </a:extLst>
            </p:cNvPr>
            <p:cNvSpPr/>
            <p:nvPr/>
          </p:nvSpPr>
          <p:spPr>
            <a:xfrm>
              <a:off x="4753684" y="2368070"/>
              <a:ext cx="142949" cy="14294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1" name="Oval 50">
              <a:extLst>
                <a:ext uri="{FF2B5EF4-FFF2-40B4-BE49-F238E27FC236}">
                  <a16:creationId xmlns:a16="http://schemas.microsoft.com/office/drawing/2014/main" id="{A01D9740-AA9D-4372-9E54-BF212D4D42E6}"/>
                </a:ext>
              </a:extLst>
            </p:cNvPr>
            <p:cNvSpPr/>
            <p:nvPr/>
          </p:nvSpPr>
          <p:spPr>
            <a:xfrm>
              <a:off x="4533377" y="2362079"/>
              <a:ext cx="116617" cy="116617"/>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2" name="Oval 51">
              <a:extLst>
                <a:ext uri="{FF2B5EF4-FFF2-40B4-BE49-F238E27FC236}">
                  <a16:creationId xmlns:a16="http://schemas.microsoft.com/office/drawing/2014/main" id="{613E322D-5FDA-4007-AAA8-E6612B422C17}"/>
                </a:ext>
              </a:extLst>
            </p:cNvPr>
            <p:cNvSpPr/>
            <p:nvPr/>
          </p:nvSpPr>
          <p:spPr>
            <a:xfrm>
              <a:off x="4576331" y="2132865"/>
              <a:ext cx="116617" cy="116617"/>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3" name="Oval 52">
              <a:extLst>
                <a:ext uri="{FF2B5EF4-FFF2-40B4-BE49-F238E27FC236}">
                  <a16:creationId xmlns:a16="http://schemas.microsoft.com/office/drawing/2014/main" id="{6788B258-FE88-44A4-ABC3-5D345DED0E4A}"/>
                </a:ext>
              </a:extLst>
            </p:cNvPr>
            <p:cNvSpPr/>
            <p:nvPr/>
          </p:nvSpPr>
          <p:spPr>
            <a:xfrm>
              <a:off x="5070283" y="2616155"/>
              <a:ext cx="116617" cy="116617"/>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4" name="Oval 53">
              <a:extLst>
                <a:ext uri="{FF2B5EF4-FFF2-40B4-BE49-F238E27FC236}">
                  <a16:creationId xmlns:a16="http://schemas.microsoft.com/office/drawing/2014/main" id="{AD41220A-9220-480C-B957-F34948D3FEB6}"/>
                </a:ext>
              </a:extLst>
            </p:cNvPr>
            <p:cNvSpPr/>
            <p:nvPr/>
          </p:nvSpPr>
          <p:spPr>
            <a:xfrm>
              <a:off x="6710770" y="3816875"/>
              <a:ext cx="195616" cy="195616"/>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55" name="Oval 54">
              <a:extLst>
                <a:ext uri="{FF2B5EF4-FFF2-40B4-BE49-F238E27FC236}">
                  <a16:creationId xmlns:a16="http://schemas.microsoft.com/office/drawing/2014/main" id="{FE363665-29D2-473F-83BE-D80D65B4BA81}"/>
                </a:ext>
              </a:extLst>
            </p:cNvPr>
            <p:cNvSpPr/>
            <p:nvPr/>
          </p:nvSpPr>
          <p:spPr>
            <a:xfrm>
              <a:off x="7120441" y="4044313"/>
              <a:ext cx="134799" cy="13479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grpSp>
      <p:sp>
        <p:nvSpPr>
          <p:cNvPr id="299" name="Oval 298">
            <a:extLst>
              <a:ext uri="{FF2B5EF4-FFF2-40B4-BE49-F238E27FC236}">
                <a16:creationId xmlns:a16="http://schemas.microsoft.com/office/drawing/2014/main" id="{BD5640B0-82E1-4AA7-B987-0B95B6DDF96A}"/>
              </a:ext>
            </a:extLst>
          </p:cNvPr>
          <p:cNvSpPr/>
          <p:nvPr/>
        </p:nvSpPr>
        <p:spPr>
          <a:xfrm>
            <a:off x="3711687" y="2913891"/>
            <a:ext cx="87399" cy="87399"/>
          </a:xfrm>
          <a:prstGeom prst="ellipse">
            <a:avLst/>
          </a:prstGeom>
          <a:solidFill>
            <a:schemeClr val="accent4">
              <a:alpha val="5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p>
        </p:txBody>
      </p:sp>
      <p:sp>
        <p:nvSpPr>
          <p:cNvPr id="340" name="Rectangle 339">
            <a:extLst>
              <a:ext uri="{FF2B5EF4-FFF2-40B4-BE49-F238E27FC236}">
                <a16:creationId xmlns:a16="http://schemas.microsoft.com/office/drawing/2014/main" id="{A0B911F1-A096-401B-8977-D6B52144610C}"/>
              </a:ext>
            </a:extLst>
          </p:cNvPr>
          <p:cNvSpPr/>
          <p:nvPr/>
        </p:nvSpPr>
        <p:spPr>
          <a:xfrm>
            <a:off x="6186183" y="5338720"/>
            <a:ext cx="5280000" cy="799566"/>
          </a:xfrm>
          <a:prstGeom prst="rect">
            <a:avLst/>
          </a:prstGeom>
          <a:solidFill>
            <a:schemeClr val="accent1">
              <a:alpha val="85000"/>
            </a:schemeClr>
          </a:solidFill>
        </p:spPr>
        <p:txBody>
          <a:bodyPr wrap="square" lIns="96000" tIns="96000" rIns="96000">
            <a:spAutoFit/>
          </a:bodyPr>
          <a:lstStyle/>
          <a:p>
            <a:pPr algn="ctr"/>
            <a:r>
              <a:rPr lang="en-US" sz="2133" dirty="0">
                <a:solidFill>
                  <a:schemeClr val="bg1"/>
                </a:solidFill>
              </a:rPr>
              <a:t>What are the main fields of study by institution, department, and researcher?</a:t>
            </a:r>
          </a:p>
        </p:txBody>
      </p:sp>
      <p:sp>
        <p:nvSpPr>
          <p:cNvPr id="341" name="Rectangle 340">
            <a:extLst>
              <a:ext uri="{FF2B5EF4-FFF2-40B4-BE49-F238E27FC236}">
                <a16:creationId xmlns:a16="http://schemas.microsoft.com/office/drawing/2014/main" id="{7F05F0F7-56EC-422E-8FA6-B93D7E545B63}"/>
              </a:ext>
            </a:extLst>
          </p:cNvPr>
          <p:cNvSpPr/>
          <p:nvPr/>
        </p:nvSpPr>
        <p:spPr>
          <a:xfrm>
            <a:off x="728216" y="2711562"/>
            <a:ext cx="5280000" cy="799566"/>
          </a:xfrm>
          <a:prstGeom prst="rect">
            <a:avLst/>
          </a:prstGeom>
          <a:solidFill>
            <a:schemeClr val="accent1">
              <a:alpha val="85000"/>
            </a:schemeClr>
          </a:solidFill>
        </p:spPr>
        <p:txBody>
          <a:bodyPr wrap="square" lIns="96000" tIns="96000" rIns="96000">
            <a:spAutoFit/>
          </a:bodyPr>
          <a:lstStyle/>
          <a:p>
            <a:pPr algn="ctr"/>
            <a:r>
              <a:rPr lang="en-US" sz="2133" dirty="0">
                <a:solidFill>
                  <a:schemeClr val="bg1"/>
                </a:solidFill>
              </a:rPr>
              <a:t>Who do researchers collaborate with internally and externally?</a:t>
            </a:r>
          </a:p>
        </p:txBody>
      </p:sp>
      <p:sp>
        <p:nvSpPr>
          <p:cNvPr id="342" name="Rectangle 341">
            <a:extLst>
              <a:ext uri="{FF2B5EF4-FFF2-40B4-BE49-F238E27FC236}">
                <a16:creationId xmlns:a16="http://schemas.microsoft.com/office/drawing/2014/main" id="{066E8B54-89CB-4027-905B-E59FD4F5FFB7}"/>
              </a:ext>
            </a:extLst>
          </p:cNvPr>
          <p:cNvSpPr/>
          <p:nvPr/>
        </p:nvSpPr>
        <p:spPr>
          <a:xfrm>
            <a:off x="724199" y="5338720"/>
            <a:ext cx="5281624" cy="799566"/>
          </a:xfrm>
          <a:prstGeom prst="rect">
            <a:avLst/>
          </a:prstGeom>
          <a:solidFill>
            <a:schemeClr val="accent1">
              <a:alpha val="85000"/>
            </a:schemeClr>
          </a:solidFill>
        </p:spPr>
        <p:txBody>
          <a:bodyPr wrap="square" lIns="96000" tIns="96000" rIns="96000">
            <a:spAutoFit/>
          </a:bodyPr>
          <a:lstStyle/>
          <a:p>
            <a:pPr algn="ctr"/>
            <a:r>
              <a:rPr lang="en-US" sz="2133" dirty="0">
                <a:solidFill>
                  <a:schemeClr val="bg1"/>
                </a:solidFill>
              </a:rPr>
              <a:t>What are researchers working on? What output have they produced recently?</a:t>
            </a:r>
          </a:p>
        </p:txBody>
      </p:sp>
      <p:pic>
        <p:nvPicPr>
          <p:cNvPr id="344" name="Picture 343">
            <a:extLst>
              <a:ext uri="{FF2B5EF4-FFF2-40B4-BE49-F238E27FC236}">
                <a16:creationId xmlns:a16="http://schemas.microsoft.com/office/drawing/2014/main" id="{8ED9B64A-EE47-4FB4-B3CF-6969BC2DC523}"/>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6177133" y="888661"/>
            <a:ext cx="4905105" cy="2758432"/>
          </a:xfrm>
          <a:prstGeom prst="rect">
            <a:avLst/>
          </a:prstGeom>
        </p:spPr>
      </p:pic>
      <p:sp>
        <p:nvSpPr>
          <p:cNvPr id="296" name="Rectangle 295">
            <a:extLst>
              <a:ext uri="{FF2B5EF4-FFF2-40B4-BE49-F238E27FC236}">
                <a16:creationId xmlns:a16="http://schemas.microsoft.com/office/drawing/2014/main" id="{46356927-00B8-4F4F-A7CF-A9D953F8231B}"/>
              </a:ext>
            </a:extLst>
          </p:cNvPr>
          <p:cNvSpPr/>
          <p:nvPr/>
        </p:nvSpPr>
        <p:spPr>
          <a:xfrm>
            <a:off x="6156905" y="2711562"/>
            <a:ext cx="5305259" cy="799566"/>
          </a:xfrm>
          <a:prstGeom prst="rect">
            <a:avLst/>
          </a:prstGeom>
          <a:solidFill>
            <a:schemeClr val="accent1">
              <a:alpha val="85000"/>
            </a:schemeClr>
          </a:solidFill>
        </p:spPr>
        <p:txBody>
          <a:bodyPr wrap="square" lIns="96000" tIns="96000" rIns="96000">
            <a:spAutoFit/>
          </a:bodyPr>
          <a:lstStyle/>
          <a:p>
            <a:pPr algn="ctr"/>
            <a:r>
              <a:rPr lang="en-US" sz="2133" dirty="0">
                <a:solidFill>
                  <a:schemeClr val="bg1"/>
                </a:solidFill>
              </a:rPr>
              <a:t>Which researchers have the most influence in a specific domain?</a:t>
            </a:r>
          </a:p>
        </p:txBody>
      </p:sp>
    </p:spTree>
    <p:extLst>
      <p:ext uri="{BB962C8B-B14F-4D97-AF65-F5344CB8AC3E}">
        <p14:creationId xmlns:p14="http://schemas.microsoft.com/office/powerpoint/2010/main" val="19770674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41"/>
                                        </p:tgtEl>
                                        <p:attrNameLst>
                                          <p:attrName>style.visibility</p:attrName>
                                        </p:attrNameLst>
                                      </p:cBhvr>
                                      <p:to>
                                        <p:strVal val="visible"/>
                                      </p:to>
                                    </p:set>
                                    <p:animEffect transition="in" filter="wipe(down)">
                                      <p:cBhvr>
                                        <p:cTn id="7" dur="500"/>
                                        <p:tgtEl>
                                          <p:spTgt spid="34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96"/>
                                        </p:tgtEl>
                                        <p:attrNameLst>
                                          <p:attrName>style.visibility</p:attrName>
                                        </p:attrNameLst>
                                      </p:cBhvr>
                                      <p:to>
                                        <p:strVal val="visible"/>
                                      </p:to>
                                    </p:set>
                                    <p:animEffect transition="in" filter="wipe(down)">
                                      <p:cBhvr>
                                        <p:cTn id="12" dur="500"/>
                                        <p:tgtEl>
                                          <p:spTgt spid="29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342"/>
                                        </p:tgtEl>
                                        <p:attrNameLst>
                                          <p:attrName>style.visibility</p:attrName>
                                        </p:attrNameLst>
                                      </p:cBhvr>
                                      <p:to>
                                        <p:strVal val="visible"/>
                                      </p:to>
                                    </p:set>
                                    <p:animEffect transition="in" filter="wipe(down)">
                                      <p:cBhvr>
                                        <p:cTn id="17" dur="500"/>
                                        <p:tgtEl>
                                          <p:spTgt spid="34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40"/>
                                        </p:tgtEl>
                                        <p:attrNameLst>
                                          <p:attrName>style.visibility</p:attrName>
                                        </p:attrNameLst>
                                      </p:cBhvr>
                                      <p:to>
                                        <p:strVal val="visible"/>
                                      </p:to>
                                    </p:set>
                                    <p:animEffect transition="in" filter="wipe(down)">
                                      <p:cBhvr>
                                        <p:cTn id="22" dur="500"/>
                                        <p:tgtEl>
                                          <p:spTgt spid="3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0" grpId="0" animBg="1"/>
      <p:bldP spid="341" grpId="0" animBg="1"/>
      <p:bldP spid="342" grpId="0" animBg="1"/>
      <p:bldP spid="29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hape 2189">
            <a:extLst>
              <a:ext uri="{FF2B5EF4-FFF2-40B4-BE49-F238E27FC236}">
                <a16:creationId xmlns:a16="http://schemas.microsoft.com/office/drawing/2014/main" id="{7FB1166D-7253-1046-8903-359D4ED3E3F0}"/>
              </a:ext>
            </a:extLst>
          </p:cNvPr>
          <p:cNvSpPr/>
          <p:nvPr/>
        </p:nvSpPr>
        <p:spPr>
          <a:xfrm flipH="1">
            <a:off x="3412714" y="4374585"/>
            <a:ext cx="1353485" cy="17326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pPr defTabSz="410770">
              <a:lnSpc>
                <a:spcPct val="110000"/>
              </a:lnSpc>
              <a:spcBef>
                <a:spcPts val="2111"/>
              </a:spcBef>
              <a:defRPr sz="2000">
                <a:solidFill>
                  <a:srgbClr val="4C4C4C"/>
                </a:solidFill>
                <a:latin typeface="Helvetica Neue Light"/>
                <a:ea typeface="Helvetica Neue Light"/>
                <a:cs typeface="Helvetica Neue Light"/>
                <a:sym typeface="Helvetica Neue Light"/>
              </a:defRPr>
            </a:pPr>
            <a:endParaRPr sz="1407">
              <a:latin typeface="Lato Light" panose="020F0502020204030203" pitchFamily="34" charset="0"/>
              <a:ea typeface="Lato Light" panose="020F0502020204030203" pitchFamily="34" charset="0"/>
              <a:cs typeface="Lato Light" panose="020F0502020204030203" pitchFamily="34" charset="0"/>
            </a:endParaRPr>
          </a:p>
        </p:txBody>
      </p:sp>
      <p:sp>
        <p:nvSpPr>
          <p:cNvPr id="22" name="Shape 2191">
            <a:extLst>
              <a:ext uri="{FF2B5EF4-FFF2-40B4-BE49-F238E27FC236}">
                <a16:creationId xmlns:a16="http://schemas.microsoft.com/office/drawing/2014/main" id="{3A8F3107-1294-664F-B599-657003910F0E}"/>
              </a:ext>
            </a:extLst>
          </p:cNvPr>
          <p:cNvSpPr/>
          <p:nvPr/>
        </p:nvSpPr>
        <p:spPr>
          <a:xfrm flipH="1">
            <a:off x="6708730" y="3218518"/>
            <a:ext cx="1353487" cy="1732655"/>
          </a:xfrm>
          <a:custGeom>
            <a:avLst/>
            <a:gdLst/>
            <a:ahLst/>
            <a:cxnLst>
              <a:cxn ang="0">
                <a:pos x="wd2" y="hd2"/>
              </a:cxn>
              <a:cxn ang="5400000">
                <a:pos x="wd2" y="hd2"/>
              </a:cxn>
              <a:cxn ang="10800000">
                <a:pos x="wd2" y="hd2"/>
              </a:cxn>
              <a:cxn ang="16200000">
                <a:pos x="wd2" y="hd2"/>
              </a:cxn>
            </a:cxnLst>
            <a:rect l="0" t="0" r="r" b="b"/>
            <a:pathLst>
              <a:path w="21600" h="21600" extrusionOk="0">
                <a:moveTo>
                  <a:pt x="0" y="10800"/>
                </a:moveTo>
                <a:cubicBezTo>
                  <a:pt x="0" y="4835"/>
                  <a:pt x="6206" y="0"/>
                  <a:pt x="13861" y="0"/>
                </a:cubicBezTo>
                <a:lnTo>
                  <a:pt x="21600" y="0"/>
                </a:lnTo>
                <a:lnTo>
                  <a:pt x="21600" y="7200"/>
                </a:lnTo>
                <a:lnTo>
                  <a:pt x="13861" y="7200"/>
                </a:lnTo>
                <a:cubicBezTo>
                  <a:pt x="11309" y="7200"/>
                  <a:pt x="9241" y="8811"/>
                  <a:pt x="9241" y="10800"/>
                </a:cubicBezTo>
                <a:cubicBezTo>
                  <a:pt x="9241" y="12788"/>
                  <a:pt x="11309" y="14400"/>
                  <a:pt x="13861" y="14400"/>
                </a:cubicBezTo>
                <a:lnTo>
                  <a:pt x="21600" y="14400"/>
                </a:lnTo>
                <a:lnTo>
                  <a:pt x="21600" y="21600"/>
                </a:lnTo>
                <a:lnTo>
                  <a:pt x="13861" y="21600"/>
                </a:lnTo>
                <a:cubicBezTo>
                  <a:pt x="6206" y="21600"/>
                  <a:pt x="0" y="16764"/>
                  <a:pt x="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24" name="Shape 2193">
            <a:extLst>
              <a:ext uri="{FF2B5EF4-FFF2-40B4-BE49-F238E27FC236}">
                <a16:creationId xmlns:a16="http://schemas.microsoft.com/office/drawing/2014/main" id="{DC2CCCE1-7AF0-2A4C-9F6D-849E0AB58AB1}"/>
              </a:ext>
            </a:extLst>
          </p:cNvPr>
          <p:cNvSpPr/>
          <p:nvPr/>
        </p:nvSpPr>
        <p:spPr>
          <a:xfrm flipH="1">
            <a:off x="4759201" y="4374585"/>
            <a:ext cx="1959384" cy="577543"/>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21600" y="0"/>
                </a:lnTo>
                <a:lnTo>
                  <a:pt x="0" y="0"/>
                </a:lnTo>
                <a:cubicBezTo>
                  <a:pt x="0" y="0"/>
                  <a:pt x="0" y="21600"/>
                  <a:pt x="0" y="216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26" name="Shape 2195">
            <a:extLst>
              <a:ext uri="{FF2B5EF4-FFF2-40B4-BE49-F238E27FC236}">
                <a16:creationId xmlns:a16="http://schemas.microsoft.com/office/drawing/2014/main" id="{3EC7A653-22AE-3041-9DCC-14EF750049C9}"/>
              </a:ext>
            </a:extLst>
          </p:cNvPr>
          <p:cNvSpPr/>
          <p:nvPr/>
        </p:nvSpPr>
        <p:spPr>
          <a:xfrm flipH="1">
            <a:off x="4754441" y="3218519"/>
            <a:ext cx="1959384" cy="57754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0"/>
                </a:lnTo>
                <a:cubicBezTo>
                  <a:pt x="21600" y="0"/>
                  <a:pt x="21600" y="21600"/>
                  <a:pt x="21600" y="216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28" name="Shape 2197">
            <a:extLst>
              <a:ext uri="{FF2B5EF4-FFF2-40B4-BE49-F238E27FC236}">
                <a16:creationId xmlns:a16="http://schemas.microsoft.com/office/drawing/2014/main" id="{87C6E88D-D1A4-E742-AB79-F2148F61329D}"/>
              </a:ext>
            </a:extLst>
          </p:cNvPr>
          <p:cNvSpPr/>
          <p:nvPr/>
        </p:nvSpPr>
        <p:spPr>
          <a:xfrm flipH="1">
            <a:off x="4759094" y="5531889"/>
            <a:ext cx="3763991" cy="579105"/>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30" name="Shape 2199">
            <a:extLst>
              <a:ext uri="{FF2B5EF4-FFF2-40B4-BE49-F238E27FC236}">
                <a16:creationId xmlns:a16="http://schemas.microsoft.com/office/drawing/2014/main" id="{6E4C374A-DECD-7044-88AC-39F31BA5DAA1}"/>
              </a:ext>
            </a:extLst>
          </p:cNvPr>
          <p:cNvSpPr/>
          <p:nvPr/>
        </p:nvSpPr>
        <p:spPr>
          <a:xfrm flipH="1">
            <a:off x="3412714" y="2062579"/>
            <a:ext cx="1353485" cy="1732655"/>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4835"/>
                  <a:pt x="15394" y="0"/>
                  <a:pt x="7739" y="0"/>
                </a:cubicBezTo>
                <a:lnTo>
                  <a:pt x="0" y="0"/>
                </a:lnTo>
                <a:lnTo>
                  <a:pt x="0" y="7200"/>
                </a:lnTo>
                <a:lnTo>
                  <a:pt x="7739" y="7200"/>
                </a:lnTo>
                <a:cubicBezTo>
                  <a:pt x="10291" y="7200"/>
                  <a:pt x="12359" y="8811"/>
                  <a:pt x="12359" y="10800"/>
                </a:cubicBezTo>
                <a:cubicBezTo>
                  <a:pt x="12359" y="12788"/>
                  <a:pt x="10291" y="14400"/>
                  <a:pt x="7739" y="14400"/>
                </a:cubicBezTo>
                <a:lnTo>
                  <a:pt x="0" y="14400"/>
                </a:lnTo>
                <a:lnTo>
                  <a:pt x="0" y="21600"/>
                </a:lnTo>
                <a:lnTo>
                  <a:pt x="7739" y="21600"/>
                </a:lnTo>
                <a:cubicBezTo>
                  <a:pt x="15394" y="21600"/>
                  <a:pt x="21600" y="16764"/>
                  <a:pt x="21600" y="10800"/>
                </a:cubicBez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31" name="Shape 2200">
            <a:extLst>
              <a:ext uri="{FF2B5EF4-FFF2-40B4-BE49-F238E27FC236}">
                <a16:creationId xmlns:a16="http://schemas.microsoft.com/office/drawing/2014/main" id="{3781A739-101A-1A4C-B12E-DD336B60CBE9}"/>
              </a:ext>
            </a:extLst>
          </p:cNvPr>
          <p:cNvSpPr/>
          <p:nvPr/>
        </p:nvSpPr>
        <p:spPr>
          <a:xfrm flipH="1">
            <a:off x="3655226" y="2299619"/>
            <a:ext cx="900207" cy="1277839"/>
          </a:xfrm>
          <a:custGeom>
            <a:avLst/>
            <a:gdLst/>
            <a:ahLst/>
            <a:cxnLst>
              <a:cxn ang="0">
                <a:pos x="wd2" y="hd2"/>
              </a:cxn>
              <a:cxn ang="5400000">
                <a:pos x="wd2" y="hd2"/>
              </a:cxn>
              <a:cxn ang="10800000">
                <a:pos x="wd2" y="hd2"/>
              </a:cxn>
              <a:cxn ang="16200000">
                <a:pos x="wd2" y="hd2"/>
              </a:cxn>
            </a:cxnLst>
            <a:rect l="0" t="0" r="r" b="b"/>
            <a:pathLst>
              <a:path w="21600" h="21600" extrusionOk="0">
                <a:moveTo>
                  <a:pt x="16" y="1831"/>
                </a:moveTo>
                <a:lnTo>
                  <a:pt x="16" y="0"/>
                </a:lnTo>
                <a:lnTo>
                  <a:pt x="5212" y="0"/>
                </a:lnTo>
                <a:lnTo>
                  <a:pt x="5212" y="1831"/>
                </a:lnTo>
                <a:cubicBezTo>
                  <a:pt x="5212" y="1831"/>
                  <a:pt x="16" y="1831"/>
                  <a:pt x="16" y="1831"/>
                </a:cubicBezTo>
                <a:close/>
                <a:moveTo>
                  <a:pt x="14188" y="3650"/>
                </a:moveTo>
                <a:cubicBezTo>
                  <a:pt x="12923" y="2976"/>
                  <a:pt x="11515" y="2480"/>
                  <a:pt x="9998" y="2174"/>
                </a:cubicBezTo>
                <a:lnTo>
                  <a:pt x="10716" y="415"/>
                </a:lnTo>
                <a:cubicBezTo>
                  <a:pt x="12543" y="783"/>
                  <a:pt x="14241" y="1380"/>
                  <a:pt x="15763" y="2192"/>
                </a:cubicBezTo>
                <a:cubicBezTo>
                  <a:pt x="15763" y="2192"/>
                  <a:pt x="14188" y="3650"/>
                  <a:pt x="14188" y="3650"/>
                </a:cubicBezTo>
                <a:close/>
                <a:moveTo>
                  <a:pt x="19038" y="9157"/>
                </a:moveTo>
                <a:cubicBezTo>
                  <a:pt x="18750" y="8068"/>
                  <a:pt x="18180" y="7034"/>
                  <a:pt x="17347" y="6088"/>
                </a:cubicBezTo>
                <a:lnTo>
                  <a:pt x="19559" y="5123"/>
                </a:lnTo>
                <a:cubicBezTo>
                  <a:pt x="20567" y="6264"/>
                  <a:pt x="21252" y="7509"/>
                  <a:pt x="21600" y="8823"/>
                </a:cubicBezTo>
                <a:cubicBezTo>
                  <a:pt x="21600" y="8823"/>
                  <a:pt x="19038" y="9157"/>
                  <a:pt x="19038" y="9157"/>
                </a:cubicBezTo>
                <a:close/>
                <a:moveTo>
                  <a:pt x="19550" y="16486"/>
                </a:moveTo>
                <a:lnTo>
                  <a:pt x="17338" y="15519"/>
                </a:lnTo>
                <a:cubicBezTo>
                  <a:pt x="18175" y="14573"/>
                  <a:pt x="18746" y="13542"/>
                  <a:pt x="19037" y="12451"/>
                </a:cubicBezTo>
                <a:lnTo>
                  <a:pt x="21596" y="12788"/>
                </a:lnTo>
                <a:cubicBezTo>
                  <a:pt x="21248" y="14102"/>
                  <a:pt x="20559" y="15346"/>
                  <a:pt x="19550" y="16486"/>
                </a:cubicBezTo>
                <a:close/>
                <a:moveTo>
                  <a:pt x="10700" y="21187"/>
                </a:moveTo>
                <a:lnTo>
                  <a:pt x="9985" y="19427"/>
                </a:lnTo>
                <a:cubicBezTo>
                  <a:pt x="11501" y="19123"/>
                  <a:pt x="12911" y="18627"/>
                  <a:pt x="14177" y="17955"/>
                </a:cubicBezTo>
                <a:lnTo>
                  <a:pt x="15749" y="19414"/>
                </a:lnTo>
                <a:cubicBezTo>
                  <a:pt x="14226" y="20225"/>
                  <a:pt x="12527" y="20821"/>
                  <a:pt x="10700" y="21187"/>
                </a:cubicBezTo>
                <a:close/>
                <a:moveTo>
                  <a:pt x="0" y="21600"/>
                </a:moveTo>
                <a:lnTo>
                  <a:pt x="0" y="19769"/>
                </a:lnTo>
                <a:lnTo>
                  <a:pt x="5196" y="19769"/>
                </a:lnTo>
                <a:lnTo>
                  <a:pt x="5196" y="21600"/>
                </a:lnTo>
                <a:cubicBezTo>
                  <a:pt x="5196" y="21600"/>
                  <a:pt x="0" y="21600"/>
                  <a:pt x="0" y="21600"/>
                </a:cubicBezTo>
                <a:close/>
              </a:path>
            </a:pathLst>
          </a:custGeom>
          <a:solidFill>
            <a:srgbClr val="FFFFFF"/>
          </a:solidFill>
          <a:ln w="12700" cap="flat">
            <a:noFill/>
            <a:miter lim="400000"/>
          </a:ln>
          <a:effectLst/>
        </p:spPr>
        <p:txBody>
          <a:bodyPr wrap="square" lIns="0" tIns="0" rIns="0" bIns="0" numCol="1" anchor="ctr">
            <a:noAutofit/>
          </a:bodyPr>
          <a:lstStyle/>
          <a:p>
            <a:pPr>
              <a:defRPr sz="3000"/>
            </a:pPr>
            <a:endParaRPr sz="2111">
              <a:latin typeface="Lato Light" panose="020F0502020204030203" pitchFamily="34" charset="0"/>
            </a:endParaRPr>
          </a:p>
        </p:txBody>
      </p:sp>
      <p:sp>
        <p:nvSpPr>
          <p:cNvPr id="32" name="Shape 2201">
            <a:extLst>
              <a:ext uri="{FF2B5EF4-FFF2-40B4-BE49-F238E27FC236}">
                <a16:creationId xmlns:a16="http://schemas.microsoft.com/office/drawing/2014/main" id="{7F34B0C0-EB4E-9747-91F6-C738EDC87C3E}"/>
              </a:ext>
            </a:extLst>
          </p:cNvPr>
          <p:cNvSpPr/>
          <p:nvPr/>
        </p:nvSpPr>
        <p:spPr>
          <a:xfrm flipH="1">
            <a:off x="4759094" y="2058697"/>
            <a:ext cx="3763991" cy="579105"/>
          </a:xfrm>
          <a:custGeom>
            <a:avLst/>
            <a:gdLst/>
            <a:ahLst/>
            <a:cxnLst>
              <a:cxn ang="0">
                <a:pos x="wd2" y="hd2"/>
              </a:cxn>
              <a:cxn ang="5400000">
                <a:pos x="wd2" y="hd2"/>
              </a:cxn>
              <a:cxn ang="10800000">
                <a:pos x="wd2" y="hd2"/>
              </a:cxn>
              <a:cxn ang="16200000">
                <a:pos x="wd2" y="hd2"/>
              </a:cxn>
            </a:cxnLst>
            <a:rect l="0" t="0" r="r" b="b"/>
            <a:pathLst>
              <a:path w="21600" h="21600" extrusionOk="0">
                <a:moveTo>
                  <a:pt x="0" y="21542"/>
                </a:moveTo>
                <a:lnTo>
                  <a:pt x="21600" y="21600"/>
                </a:lnTo>
                <a:lnTo>
                  <a:pt x="21600" y="58"/>
                </a:lnTo>
                <a:lnTo>
                  <a:pt x="0" y="0"/>
                </a:lnTo>
                <a:lnTo>
                  <a:pt x="0" y="21542"/>
                </a:lnTo>
                <a:close/>
              </a:path>
            </a:pathLst>
          </a:custGeom>
          <a:solidFill>
            <a:schemeClr val="bg1">
              <a:lumMod val="85000"/>
            </a:schemeClr>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21" name="Shape 2190">
            <a:extLst>
              <a:ext uri="{FF2B5EF4-FFF2-40B4-BE49-F238E27FC236}">
                <a16:creationId xmlns:a16="http://schemas.microsoft.com/office/drawing/2014/main" id="{C5F49C24-5007-3047-B2BB-464C806EDF1B}"/>
              </a:ext>
            </a:extLst>
          </p:cNvPr>
          <p:cNvSpPr/>
          <p:nvPr/>
        </p:nvSpPr>
        <p:spPr>
          <a:xfrm flipH="1">
            <a:off x="3655226" y="4611625"/>
            <a:ext cx="900207" cy="1277839"/>
          </a:xfrm>
          <a:custGeom>
            <a:avLst/>
            <a:gdLst/>
            <a:ahLst/>
            <a:cxnLst>
              <a:cxn ang="0">
                <a:pos x="wd2" y="hd2"/>
              </a:cxn>
              <a:cxn ang="5400000">
                <a:pos x="wd2" y="hd2"/>
              </a:cxn>
              <a:cxn ang="10800000">
                <a:pos x="wd2" y="hd2"/>
              </a:cxn>
              <a:cxn ang="16200000">
                <a:pos x="wd2" y="hd2"/>
              </a:cxn>
            </a:cxnLst>
            <a:rect l="0" t="0" r="r" b="b"/>
            <a:pathLst>
              <a:path w="21600" h="21600" extrusionOk="0">
                <a:moveTo>
                  <a:pt x="16" y="1831"/>
                </a:moveTo>
                <a:lnTo>
                  <a:pt x="16" y="0"/>
                </a:lnTo>
                <a:lnTo>
                  <a:pt x="5212" y="0"/>
                </a:lnTo>
                <a:lnTo>
                  <a:pt x="5212" y="1831"/>
                </a:lnTo>
                <a:cubicBezTo>
                  <a:pt x="5212" y="1831"/>
                  <a:pt x="16" y="1831"/>
                  <a:pt x="16" y="1831"/>
                </a:cubicBezTo>
                <a:close/>
                <a:moveTo>
                  <a:pt x="14188" y="3650"/>
                </a:moveTo>
                <a:cubicBezTo>
                  <a:pt x="12923" y="2976"/>
                  <a:pt x="11515" y="2480"/>
                  <a:pt x="9998" y="2174"/>
                </a:cubicBezTo>
                <a:lnTo>
                  <a:pt x="10716" y="415"/>
                </a:lnTo>
                <a:cubicBezTo>
                  <a:pt x="12543" y="783"/>
                  <a:pt x="14241" y="1380"/>
                  <a:pt x="15763" y="2192"/>
                </a:cubicBezTo>
                <a:cubicBezTo>
                  <a:pt x="15763" y="2192"/>
                  <a:pt x="14188" y="3650"/>
                  <a:pt x="14188" y="3650"/>
                </a:cubicBezTo>
                <a:close/>
                <a:moveTo>
                  <a:pt x="19038" y="9157"/>
                </a:moveTo>
                <a:cubicBezTo>
                  <a:pt x="18750" y="8068"/>
                  <a:pt x="18180" y="7034"/>
                  <a:pt x="17347" y="6088"/>
                </a:cubicBezTo>
                <a:lnTo>
                  <a:pt x="19559" y="5123"/>
                </a:lnTo>
                <a:cubicBezTo>
                  <a:pt x="20567" y="6264"/>
                  <a:pt x="21252" y="7509"/>
                  <a:pt x="21600" y="8823"/>
                </a:cubicBezTo>
                <a:cubicBezTo>
                  <a:pt x="21600" y="8823"/>
                  <a:pt x="19038" y="9157"/>
                  <a:pt x="19038" y="9157"/>
                </a:cubicBezTo>
                <a:close/>
                <a:moveTo>
                  <a:pt x="19550" y="16486"/>
                </a:moveTo>
                <a:lnTo>
                  <a:pt x="17338" y="15519"/>
                </a:lnTo>
                <a:cubicBezTo>
                  <a:pt x="18175" y="14573"/>
                  <a:pt x="18746" y="13542"/>
                  <a:pt x="19037" y="12451"/>
                </a:cubicBezTo>
                <a:lnTo>
                  <a:pt x="21596" y="12788"/>
                </a:lnTo>
                <a:cubicBezTo>
                  <a:pt x="21248" y="14102"/>
                  <a:pt x="20559" y="15346"/>
                  <a:pt x="19550" y="16486"/>
                </a:cubicBezTo>
                <a:close/>
                <a:moveTo>
                  <a:pt x="10700" y="21187"/>
                </a:moveTo>
                <a:lnTo>
                  <a:pt x="9985" y="19427"/>
                </a:lnTo>
                <a:cubicBezTo>
                  <a:pt x="11501" y="19123"/>
                  <a:pt x="12911" y="18627"/>
                  <a:pt x="14177" y="17955"/>
                </a:cubicBezTo>
                <a:lnTo>
                  <a:pt x="15749" y="19414"/>
                </a:lnTo>
                <a:cubicBezTo>
                  <a:pt x="14226" y="20225"/>
                  <a:pt x="12527" y="20821"/>
                  <a:pt x="10700" y="21187"/>
                </a:cubicBezTo>
                <a:close/>
                <a:moveTo>
                  <a:pt x="0" y="21600"/>
                </a:moveTo>
                <a:lnTo>
                  <a:pt x="0" y="19769"/>
                </a:lnTo>
                <a:lnTo>
                  <a:pt x="5196" y="19769"/>
                </a:lnTo>
                <a:lnTo>
                  <a:pt x="5196" y="21600"/>
                </a:lnTo>
                <a:cubicBezTo>
                  <a:pt x="5196"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1">
              <a:latin typeface="Lato Light" panose="020F0502020204030203" pitchFamily="34" charset="0"/>
            </a:endParaRPr>
          </a:p>
        </p:txBody>
      </p:sp>
      <p:sp>
        <p:nvSpPr>
          <p:cNvPr id="23" name="Shape 2192">
            <a:extLst>
              <a:ext uri="{FF2B5EF4-FFF2-40B4-BE49-F238E27FC236}">
                <a16:creationId xmlns:a16="http://schemas.microsoft.com/office/drawing/2014/main" id="{7ECB5B1B-DA87-304C-B019-852DA52472B0}"/>
              </a:ext>
            </a:extLst>
          </p:cNvPr>
          <p:cNvSpPr/>
          <p:nvPr/>
        </p:nvSpPr>
        <p:spPr>
          <a:xfrm flipH="1">
            <a:off x="6924899" y="3455561"/>
            <a:ext cx="900205" cy="1277839"/>
          </a:xfrm>
          <a:custGeom>
            <a:avLst/>
            <a:gdLst/>
            <a:ahLst/>
            <a:cxnLst>
              <a:cxn ang="0">
                <a:pos x="wd2" y="hd2"/>
              </a:cxn>
              <a:cxn ang="5400000">
                <a:pos x="wd2" y="hd2"/>
              </a:cxn>
              <a:cxn ang="10800000">
                <a:pos x="wd2" y="hd2"/>
              </a:cxn>
              <a:cxn ang="16200000">
                <a:pos x="wd2" y="hd2"/>
              </a:cxn>
            </a:cxnLst>
            <a:rect l="0" t="0" r="r" b="b"/>
            <a:pathLst>
              <a:path w="21600" h="21600" extrusionOk="0">
                <a:moveTo>
                  <a:pt x="16388" y="1831"/>
                </a:moveTo>
                <a:lnTo>
                  <a:pt x="16388" y="0"/>
                </a:lnTo>
                <a:lnTo>
                  <a:pt x="21584" y="0"/>
                </a:lnTo>
                <a:lnTo>
                  <a:pt x="21584" y="1831"/>
                </a:lnTo>
                <a:cubicBezTo>
                  <a:pt x="21584" y="1831"/>
                  <a:pt x="16388" y="1831"/>
                  <a:pt x="16388" y="1831"/>
                </a:cubicBezTo>
                <a:close/>
                <a:moveTo>
                  <a:pt x="5837" y="2192"/>
                </a:moveTo>
                <a:cubicBezTo>
                  <a:pt x="7359" y="1380"/>
                  <a:pt x="9057" y="783"/>
                  <a:pt x="10884" y="415"/>
                </a:cubicBezTo>
                <a:lnTo>
                  <a:pt x="11602" y="2174"/>
                </a:lnTo>
                <a:cubicBezTo>
                  <a:pt x="10085" y="2480"/>
                  <a:pt x="8677" y="2976"/>
                  <a:pt x="7412" y="3650"/>
                </a:cubicBezTo>
                <a:cubicBezTo>
                  <a:pt x="7412" y="3650"/>
                  <a:pt x="5837" y="2192"/>
                  <a:pt x="5837" y="2192"/>
                </a:cubicBezTo>
                <a:close/>
                <a:moveTo>
                  <a:pt x="0" y="8823"/>
                </a:moveTo>
                <a:cubicBezTo>
                  <a:pt x="348" y="7509"/>
                  <a:pt x="1033" y="6264"/>
                  <a:pt x="2041" y="5123"/>
                </a:cubicBezTo>
                <a:lnTo>
                  <a:pt x="4253" y="6088"/>
                </a:lnTo>
                <a:cubicBezTo>
                  <a:pt x="3420" y="7034"/>
                  <a:pt x="2850" y="8068"/>
                  <a:pt x="2562" y="9157"/>
                </a:cubicBezTo>
                <a:cubicBezTo>
                  <a:pt x="2562" y="9157"/>
                  <a:pt x="0" y="8823"/>
                  <a:pt x="0" y="8823"/>
                </a:cubicBezTo>
                <a:close/>
                <a:moveTo>
                  <a:pt x="4" y="12788"/>
                </a:moveTo>
                <a:lnTo>
                  <a:pt x="2563" y="12451"/>
                </a:lnTo>
                <a:cubicBezTo>
                  <a:pt x="2854" y="13542"/>
                  <a:pt x="3425" y="14573"/>
                  <a:pt x="4262" y="15519"/>
                </a:cubicBezTo>
                <a:lnTo>
                  <a:pt x="2050" y="16486"/>
                </a:lnTo>
                <a:cubicBezTo>
                  <a:pt x="1041" y="15346"/>
                  <a:pt x="352" y="14102"/>
                  <a:pt x="4" y="12788"/>
                </a:cubicBezTo>
                <a:close/>
                <a:moveTo>
                  <a:pt x="5851" y="19414"/>
                </a:moveTo>
                <a:lnTo>
                  <a:pt x="7423" y="17955"/>
                </a:lnTo>
                <a:cubicBezTo>
                  <a:pt x="8689" y="18627"/>
                  <a:pt x="10099" y="19123"/>
                  <a:pt x="11615" y="19427"/>
                </a:cubicBezTo>
                <a:lnTo>
                  <a:pt x="10900" y="21187"/>
                </a:lnTo>
                <a:cubicBezTo>
                  <a:pt x="9073" y="20821"/>
                  <a:pt x="7374" y="20225"/>
                  <a:pt x="5851" y="19414"/>
                </a:cubicBezTo>
                <a:close/>
                <a:moveTo>
                  <a:pt x="16404" y="21600"/>
                </a:moveTo>
                <a:lnTo>
                  <a:pt x="16404" y="19769"/>
                </a:lnTo>
                <a:lnTo>
                  <a:pt x="21600" y="19769"/>
                </a:lnTo>
                <a:lnTo>
                  <a:pt x="21600" y="21600"/>
                </a:lnTo>
                <a:cubicBezTo>
                  <a:pt x="21600" y="21600"/>
                  <a:pt x="16404" y="21600"/>
                  <a:pt x="16404"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1">
              <a:latin typeface="Lato Light" panose="020F0502020204030203" pitchFamily="34" charset="0"/>
            </a:endParaRPr>
          </a:p>
        </p:txBody>
      </p:sp>
      <p:sp>
        <p:nvSpPr>
          <p:cNvPr id="25" name="Shape 2194">
            <a:extLst>
              <a:ext uri="{FF2B5EF4-FFF2-40B4-BE49-F238E27FC236}">
                <a16:creationId xmlns:a16="http://schemas.microsoft.com/office/drawing/2014/main" id="{9762B41E-1640-674A-9058-363296E6E6DF}"/>
              </a:ext>
            </a:extLst>
          </p:cNvPr>
          <p:cNvSpPr/>
          <p:nvPr/>
        </p:nvSpPr>
        <p:spPr>
          <a:xfrm flipH="1">
            <a:off x="4756369" y="4624794"/>
            <a:ext cx="1949043" cy="108297"/>
          </a:xfrm>
          <a:custGeom>
            <a:avLst/>
            <a:gdLst/>
            <a:ahLst/>
            <a:cxnLst>
              <a:cxn ang="0">
                <a:pos x="wd2" y="hd2"/>
              </a:cxn>
              <a:cxn ang="5400000">
                <a:pos x="wd2" y="hd2"/>
              </a:cxn>
              <a:cxn ang="10800000">
                <a:pos x="wd2" y="hd2"/>
              </a:cxn>
              <a:cxn ang="16200000">
                <a:pos x="wd2" y="hd2"/>
              </a:cxn>
            </a:cxnLst>
            <a:rect l="0" t="0" r="r" b="b"/>
            <a:pathLst>
              <a:path w="21600" h="21600" extrusionOk="0">
                <a:moveTo>
                  <a:pt x="19200" y="21600"/>
                </a:moveTo>
                <a:lnTo>
                  <a:pt x="19200" y="0"/>
                </a:lnTo>
                <a:lnTo>
                  <a:pt x="21600" y="0"/>
                </a:lnTo>
                <a:lnTo>
                  <a:pt x="21600" y="21600"/>
                </a:lnTo>
                <a:cubicBezTo>
                  <a:pt x="21600" y="21600"/>
                  <a:pt x="19200" y="21600"/>
                  <a:pt x="19200" y="21600"/>
                </a:cubicBezTo>
                <a:close/>
                <a:moveTo>
                  <a:pt x="14400" y="21600"/>
                </a:moveTo>
                <a:lnTo>
                  <a:pt x="14400" y="0"/>
                </a:lnTo>
                <a:lnTo>
                  <a:pt x="16800" y="0"/>
                </a:lnTo>
                <a:lnTo>
                  <a:pt x="16800" y="21600"/>
                </a:lnTo>
                <a:cubicBezTo>
                  <a:pt x="16800" y="21600"/>
                  <a:pt x="14400" y="21600"/>
                  <a:pt x="14400" y="21600"/>
                </a:cubicBezTo>
                <a:close/>
                <a:moveTo>
                  <a:pt x="9600" y="21600"/>
                </a:moveTo>
                <a:lnTo>
                  <a:pt x="9600" y="0"/>
                </a:lnTo>
                <a:lnTo>
                  <a:pt x="12000" y="0"/>
                </a:lnTo>
                <a:lnTo>
                  <a:pt x="12000" y="21600"/>
                </a:lnTo>
                <a:cubicBezTo>
                  <a:pt x="12000" y="21600"/>
                  <a:pt x="9600" y="21600"/>
                  <a:pt x="9600" y="21600"/>
                </a:cubicBezTo>
                <a:close/>
                <a:moveTo>
                  <a:pt x="4800" y="21600"/>
                </a:moveTo>
                <a:lnTo>
                  <a:pt x="4800" y="0"/>
                </a:lnTo>
                <a:lnTo>
                  <a:pt x="7200" y="0"/>
                </a:lnTo>
                <a:lnTo>
                  <a:pt x="7200" y="21600"/>
                </a:lnTo>
                <a:cubicBezTo>
                  <a:pt x="7200" y="21600"/>
                  <a:pt x="4800" y="21600"/>
                  <a:pt x="4800" y="21600"/>
                </a:cubicBezTo>
                <a:close/>
                <a:moveTo>
                  <a:pt x="0" y="21600"/>
                </a:moveTo>
                <a:lnTo>
                  <a:pt x="0" y="0"/>
                </a:lnTo>
                <a:lnTo>
                  <a:pt x="2400" y="0"/>
                </a:lnTo>
                <a:lnTo>
                  <a:pt x="2400" y="21600"/>
                </a:lnTo>
                <a:cubicBezTo>
                  <a:pt x="240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1">
              <a:latin typeface="Lato Light" panose="020F0502020204030203" pitchFamily="34" charset="0"/>
            </a:endParaRPr>
          </a:p>
        </p:txBody>
      </p:sp>
      <p:sp>
        <p:nvSpPr>
          <p:cNvPr id="27" name="Shape 2196">
            <a:extLst>
              <a:ext uri="{FF2B5EF4-FFF2-40B4-BE49-F238E27FC236}">
                <a16:creationId xmlns:a16="http://schemas.microsoft.com/office/drawing/2014/main" id="{182435CC-9739-5D48-8B0E-0AAD44D48F29}"/>
              </a:ext>
            </a:extLst>
          </p:cNvPr>
          <p:cNvSpPr/>
          <p:nvPr/>
        </p:nvSpPr>
        <p:spPr>
          <a:xfrm flipH="1">
            <a:off x="4751612" y="3468729"/>
            <a:ext cx="1949043" cy="108297"/>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0" y="0"/>
                </a:lnTo>
                <a:lnTo>
                  <a:pt x="2400" y="0"/>
                </a:lnTo>
                <a:lnTo>
                  <a:pt x="2400" y="21600"/>
                </a:lnTo>
                <a:cubicBezTo>
                  <a:pt x="2400" y="21600"/>
                  <a:pt x="0" y="21600"/>
                  <a:pt x="0" y="21600"/>
                </a:cubicBezTo>
                <a:close/>
                <a:moveTo>
                  <a:pt x="4800" y="21600"/>
                </a:moveTo>
                <a:lnTo>
                  <a:pt x="4800" y="0"/>
                </a:lnTo>
                <a:lnTo>
                  <a:pt x="7200" y="0"/>
                </a:lnTo>
                <a:lnTo>
                  <a:pt x="7200" y="21600"/>
                </a:lnTo>
                <a:cubicBezTo>
                  <a:pt x="7200" y="21600"/>
                  <a:pt x="4800" y="21600"/>
                  <a:pt x="4800" y="21600"/>
                </a:cubicBezTo>
                <a:close/>
                <a:moveTo>
                  <a:pt x="9600" y="21600"/>
                </a:moveTo>
                <a:lnTo>
                  <a:pt x="9600" y="0"/>
                </a:lnTo>
                <a:lnTo>
                  <a:pt x="12000" y="0"/>
                </a:lnTo>
                <a:lnTo>
                  <a:pt x="12000" y="21600"/>
                </a:lnTo>
                <a:cubicBezTo>
                  <a:pt x="12000" y="21600"/>
                  <a:pt x="9600" y="21600"/>
                  <a:pt x="9600" y="21600"/>
                </a:cubicBezTo>
                <a:close/>
                <a:moveTo>
                  <a:pt x="14400" y="21600"/>
                </a:moveTo>
                <a:lnTo>
                  <a:pt x="14400" y="0"/>
                </a:lnTo>
                <a:lnTo>
                  <a:pt x="16800" y="0"/>
                </a:lnTo>
                <a:lnTo>
                  <a:pt x="16800" y="21600"/>
                </a:lnTo>
                <a:cubicBezTo>
                  <a:pt x="16800" y="21600"/>
                  <a:pt x="14400" y="21600"/>
                  <a:pt x="14400" y="21600"/>
                </a:cubicBezTo>
                <a:close/>
                <a:moveTo>
                  <a:pt x="19200" y="21600"/>
                </a:moveTo>
                <a:lnTo>
                  <a:pt x="19200" y="0"/>
                </a:lnTo>
                <a:lnTo>
                  <a:pt x="21600" y="0"/>
                </a:lnTo>
                <a:lnTo>
                  <a:pt x="21600" y="21600"/>
                </a:lnTo>
                <a:cubicBezTo>
                  <a:pt x="21600" y="21600"/>
                  <a:pt x="19200" y="21600"/>
                  <a:pt x="1920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1">
              <a:latin typeface="Lato Light" panose="020F0502020204030203" pitchFamily="34" charset="0"/>
            </a:endParaRPr>
          </a:p>
        </p:txBody>
      </p:sp>
      <p:sp>
        <p:nvSpPr>
          <p:cNvPr id="29" name="Shape 2198">
            <a:extLst>
              <a:ext uri="{FF2B5EF4-FFF2-40B4-BE49-F238E27FC236}">
                <a16:creationId xmlns:a16="http://schemas.microsoft.com/office/drawing/2014/main" id="{CAD59BCA-1C69-974F-B615-C8E751B8967D}"/>
              </a:ext>
            </a:extLst>
          </p:cNvPr>
          <p:cNvSpPr/>
          <p:nvPr/>
        </p:nvSpPr>
        <p:spPr>
          <a:xfrm flipH="1">
            <a:off x="4761116" y="5783661"/>
            <a:ext cx="3657600" cy="10829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1">
              <a:latin typeface="Lato Light" panose="020F0502020204030203" pitchFamily="34" charset="0"/>
            </a:endParaRPr>
          </a:p>
        </p:txBody>
      </p:sp>
      <p:sp>
        <p:nvSpPr>
          <p:cNvPr id="33" name="Shape 2202">
            <a:extLst>
              <a:ext uri="{FF2B5EF4-FFF2-40B4-BE49-F238E27FC236}">
                <a16:creationId xmlns:a16="http://schemas.microsoft.com/office/drawing/2014/main" id="{92584BBD-08E3-4D4A-A6A9-94DC21FE4F59}"/>
              </a:ext>
            </a:extLst>
          </p:cNvPr>
          <p:cNvSpPr/>
          <p:nvPr/>
        </p:nvSpPr>
        <p:spPr>
          <a:xfrm flipH="1">
            <a:off x="4761116" y="2310469"/>
            <a:ext cx="3657600" cy="108297"/>
          </a:xfrm>
          <a:custGeom>
            <a:avLst/>
            <a:gdLst/>
            <a:ahLst/>
            <a:cxnLst>
              <a:cxn ang="0">
                <a:pos x="wd2" y="hd2"/>
              </a:cxn>
              <a:cxn ang="5400000">
                <a:pos x="wd2" y="hd2"/>
              </a:cxn>
              <a:cxn ang="10800000">
                <a:pos x="wd2" y="hd2"/>
              </a:cxn>
              <a:cxn ang="16200000">
                <a:pos x="wd2" y="hd2"/>
              </a:cxn>
            </a:cxnLst>
            <a:rect l="0" t="0" r="r" b="b"/>
            <a:pathLst>
              <a:path w="21600" h="21600" extrusionOk="0">
                <a:moveTo>
                  <a:pt x="20160" y="21600"/>
                </a:moveTo>
                <a:lnTo>
                  <a:pt x="20160" y="0"/>
                </a:lnTo>
                <a:lnTo>
                  <a:pt x="21600" y="0"/>
                </a:lnTo>
                <a:lnTo>
                  <a:pt x="21600" y="21600"/>
                </a:lnTo>
                <a:cubicBezTo>
                  <a:pt x="21600" y="21600"/>
                  <a:pt x="20160" y="21600"/>
                  <a:pt x="20160" y="21600"/>
                </a:cubicBezTo>
                <a:close/>
                <a:moveTo>
                  <a:pt x="17280" y="21600"/>
                </a:moveTo>
                <a:lnTo>
                  <a:pt x="17280" y="0"/>
                </a:lnTo>
                <a:lnTo>
                  <a:pt x="18720" y="0"/>
                </a:lnTo>
                <a:lnTo>
                  <a:pt x="18720" y="21600"/>
                </a:lnTo>
                <a:cubicBezTo>
                  <a:pt x="18720" y="21600"/>
                  <a:pt x="17280" y="21600"/>
                  <a:pt x="17280" y="21600"/>
                </a:cubicBezTo>
                <a:close/>
                <a:moveTo>
                  <a:pt x="14400" y="21600"/>
                </a:moveTo>
                <a:lnTo>
                  <a:pt x="14400" y="0"/>
                </a:lnTo>
                <a:lnTo>
                  <a:pt x="15840" y="0"/>
                </a:lnTo>
                <a:lnTo>
                  <a:pt x="15840" y="21600"/>
                </a:lnTo>
                <a:cubicBezTo>
                  <a:pt x="15840" y="21600"/>
                  <a:pt x="14400" y="21600"/>
                  <a:pt x="14400" y="21600"/>
                </a:cubicBezTo>
                <a:close/>
                <a:moveTo>
                  <a:pt x="11520" y="21600"/>
                </a:moveTo>
                <a:lnTo>
                  <a:pt x="11520" y="0"/>
                </a:lnTo>
                <a:lnTo>
                  <a:pt x="12960" y="0"/>
                </a:lnTo>
                <a:lnTo>
                  <a:pt x="12960" y="21600"/>
                </a:lnTo>
                <a:cubicBezTo>
                  <a:pt x="12960" y="21600"/>
                  <a:pt x="11520" y="21600"/>
                  <a:pt x="11520" y="21600"/>
                </a:cubicBezTo>
                <a:close/>
                <a:moveTo>
                  <a:pt x="8640" y="21600"/>
                </a:moveTo>
                <a:lnTo>
                  <a:pt x="8640" y="0"/>
                </a:lnTo>
                <a:lnTo>
                  <a:pt x="10080" y="0"/>
                </a:lnTo>
                <a:lnTo>
                  <a:pt x="10080" y="21600"/>
                </a:lnTo>
                <a:cubicBezTo>
                  <a:pt x="10080" y="21600"/>
                  <a:pt x="8640" y="21600"/>
                  <a:pt x="8640" y="21600"/>
                </a:cubicBezTo>
                <a:close/>
                <a:moveTo>
                  <a:pt x="5760" y="21600"/>
                </a:moveTo>
                <a:lnTo>
                  <a:pt x="5760" y="0"/>
                </a:lnTo>
                <a:lnTo>
                  <a:pt x="7200" y="0"/>
                </a:lnTo>
                <a:lnTo>
                  <a:pt x="7200" y="21600"/>
                </a:lnTo>
                <a:cubicBezTo>
                  <a:pt x="7200" y="21600"/>
                  <a:pt x="5760" y="21600"/>
                  <a:pt x="5760" y="21600"/>
                </a:cubicBezTo>
                <a:close/>
                <a:moveTo>
                  <a:pt x="2880" y="21600"/>
                </a:moveTo>
                <a:lnTo>
                  <a:pt x="2880" y="0"/>
                </a:lnTo>
                <a:lnTo>
                  <a:pt x="4320" y="0"/>
                </a:lnTo>
                <a:lnTo>
                  <a:pt x="4320" y="21600"/>
                </a:lnTo>
                <a:cubicBezTo>
                  <a:pt x="4320" y="21600"/>
                  <a:pt x="2880" y="21600"/>
                  <a:pt x="2880" y="21600"/>
                </a:cubicBezTo>
                <a:close/>
                <a:moveTo>
                  <a:pt x="0" y="21600"/>
                </a:moveTo>
                <a:lnTo>
                  <a:pt x="0" y="0"/>
                </a:lnTo>
                <a:lnTo>
                  <a:pt x="1440" y="0"/>
                </a:lnTo>
                <a:lnTo>
                  <a:pt x="1440" y="21600"/>
                </a:lnTo>
                <a:cubicBezTo>
                  <a:pt x="1440" y="21600"/>
                  <a:pt x="0" y="21600"/>
                  <a:pt x="0" y="21600"/>
                </a:cubicBezTo>
                <a:close/>
              </a:path>
            </a:pathLst>
          </a:custGeom>
          <a:solidFill>
            <a:schemeClr val="bg1"/>
          </a:solidFill>
          <a:ln w="12700" cap="flat">
            <a:noFill/>
            <a:miter lim="400000"/>
          </a:ln>
          <a:effectLst/>
        </p:spPr>
        <p:txBody>
          <a:bodyPr wrap="square" lIns="0" tIns="0" rIns="0" bIns="0" numCol="1" anchor="ctr">
            <a:noAutofit/>
          </a:bodyPr>
          <a:lstStyle/>
          <a:p>
            <a:pPr>
              <a:defRPr sz="3000"/>
            </a:pPr>
            <a:endParaRPr sz="2111">
              <a:latin typeface="Lato Light" panose="020F0502020204030203" pitchFamily="34" charset="0"/>
            </a:endParaRPr>
          </a:p>
        </p:txBody>
      </p:sp>
      <p:sp>
        <p:nvSpPr>
          <p:cNvPr id="34" name="Shape 2203">
            <a:extLst>
              <a:ext uri="{FF2B5EF4-FFF2-40B4-BE49-F238E27FC236}">
                <a16:creationId xmlns:a16="http://schemas.microsoft.com/office/drawing/2014/main" id="{D2003E2F-1693-B54C-8FA3-C6EF1AC76823}"/>
              </a:ext>
            </a:extLst>
          </p:cNvPr>
          <p:cNvSpPr/>
          <p:nvPr/>
        </p:nvSpPr>
        <p:spPr>
          <a:xfrm>
            <a:off x="8321407" y="1396507"/>
            <a:ext cx="3047736" cy="1530741"/>
          </a:xfrm>
          <a:prstGeom prst="rect">
            <a:avLst/>
          </a:prstGeom>
          <a:solidFill>
            <a:srgbClr val="26588B"/>
          </a:solidFill>
          <a:ln w="12700" cap="flat">
            <a:noFill/>
            <a:miter lim="400000"/>
          </a:ln>
          <a:effectLst/>
          <a:extLst>
            <a:ext uri="{C572A759-6A51-4108-AA02-DFA0A04FC94B}">
              <ma14:wrappingTextBoxFlag xmlns="" xmlns:ma14="http://schemas.microsoft.com/office/mac/drawingml/2011/main" val="1"/>
            </a:ext>
          </a:extLst>
        </p:spPr>
        <p:txBody>
          <a:bodyPr wrap="square" lIns="133947" tIns="133947" rIns="133947" bIns="133947"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endParaRPr sz="1125">
              <a:latin typeface="Lato Light" panose="020F0502020204030203" pitchFamily="34" charset="0"/>
              <a:ea typeface="Lato Light" panose="020F0502020204030203" pitchFamily="34" charset="0"/>
              <a:cs typeface="Lato Light" panose="020F0502020204030203" pitchFamily="34" charset="0"/>
            </a:endParaRPr>
          </a:p>
        </p:txBody>
      </p:sp>
      <p:sp>
        <p:nvSpPr>
          <p:cNvPr id="18" name="Shape 2205">
            <a:extLst>
              <a:ext uri="{FF2B5EF4-FFF2-40B4-BE49-F238E27FC236}">
                <a16:creationId xmlns:a16="http://schemas.microsoft.com/office/drawing/2014/main" id="{EB5C172A-C173-454D-AD27-5CE0CBF3DB3F}"/>
              </a:ext>
            </a:extLst>
          </p:cNvPr>
          <p:cNvSpPr/>
          <p:nvPr/>
        </p:nvSpPr>
        <p:spPr>
          <a:xfrm>
            <a:off x="7597739" y="1996225"/>
            <a:ext cx="78796" cy="643068"/>
          </a:xfrm>
          <a:prstGeom prst="rect">
            <a:avLst/>
          </a:prstGeom>
          <a:solidFill>
            <a:srgbClr val="26588B"/>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19" name="Shape 2206">
            <a:extLst>
              <a:ext uri="{FF2B5EF4-FFF2-40B4-BE49-F238E27FC236}">
                <a16:creationId xmlns:a16="http://schemas.microsoft.com/office/drawing/2014/main" id="{8F3E102A-BF54-9548-8B62-1E501227BA1F}"/>
              </a:ext>
            </a:extLst>
          </p:cNvPr>
          <p:cNvSpPr/>
          <p:nvPr/>
        </p:nvSpPr>
        <p:spPr>
          <a:xfrm>
            <a:off x="6864244" y="1727286"/>
            <a:ext cx="1353485" cy="476917"/>
          </a:xfrm>
          <a:custGeom>
            <a:avLst/>
            <a:gdLst/>
            <a:ahLst/>
            <a:cxnLst>
              <a:cxn ang="0">
                <a:pos x="wd2" y="hd2"/>
              </a:cxn>
              <a:cxn ang="5400000">
                <a:pos x="wd2" y="hd2"/>
              </a:cxn>
              <a:cxn ang="10800000">
                <a:pos x="wd2" y="hd2"/>
              </a:cxn>
              <a:cxn ang="16200000">
                <a:pos x="wd2" y="hd2"/>
              </a:cxn>
            </a:cxnLst>
            <a:rect l="0" t="0" r="r" b="b"/>
            <a:pathLst>
              <a:path w="21600" h="21600" extrusionOk="0">
                <a:moveTo>
                  <a:pt x="3574" y="21600"/>
                </a:moveTo>
                <a:lnTo>
                  <a:pt x="0" y="10800"/>
                </a:lnTo>
                <a:lnTo>
                  <a:pt x="3574" y="0"/>
                </a:lnTo>
                <a:lnTo>
                  <a:pt x="21600" y="0"/>
                </a:lnTo>
                <a:lnTo>
                  <a:pt x="21600" y="21600"/>
                </a:lnTo>
                <a:lnTo>
                  <a:pt x="3574" y="21600"/>
                </a:lnTo>
                <a:close/>
              </a:path>
            </a:pathLst>
          </a:custGeom>
          <a:solidFill>
            <a:srgbClr val="26588B"/>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59">
              <a:latin typeface="Lato Light" panose="020F0502020204030203" pitchFamily="34" charset="0"/>
              <a:ea typeface="Lato Light" panose="020F0502020204030203" pitchFamily="34" charset="0"/>
              <a:cs typeface="Lato Light" panose="020F0502020204030203" pitchFamily="34" charset="0"/>
            </a:endParaRPr>
          </a:p>
        </p:txBody>
      </p:sp>
      <p:sp>
        <p:nvSpPr>
          <p:cNvPr id="16" name="Shape 2208">
            <a:extLst>
              <a:ext uri="{FF2B5EF4-FFF2-40B4-BE49-F238E27FC236}">
                <a16:creationId xmlns:a16="http://schemas.microsoft.com/office/drawing/2014/main" id="{24A551CA-364B-C646-9E9D-B554DF4AFFF8}"/>
              </a:ext>
            </a:extLst>
          </p:cNvPr>
          <p:cNvSpPr/>
          <p:nvPr/>
        </p:nvSpPr>
        <p:spPr>
          <a:xfrm flipH="1">
            <a:off x="7525166" y="5469415"/>
            <a:ext cx="78796" cy="643068"/>
          </a:xfrm>
          <a:prstGeom prst="rect">
            <a:avLst/>
          </a:prstGeom>
          <a:solidFill>
            <a:srgbClr val="389B91"/>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17" name="Shape 2209">
            <a:extLst>
              <a:ext uri="{FF2B5EF4-FFF2-40B4-BE49-F238E27FC236}">
                <a16:creationId xmlns:a16="http://schemas.microsoft.com/office/drawing/2014/main" id="{3DC1357B-31C3-B446-828A-166CDC50E1B4}"/>
              </a:ext>
            </a:extLst>
          </p:cNvPr>
          <p:cNvSpPr/>
          <p:nvPr/>
        </p:nvSpPr>
        <p:spPr>
          <a:xfrm>
            <a:off x="6864245" y="5200478"/>
            <a:ext cx="1353487" cy="476917"/>
          </a:xfrm>
          <a:custGeom>
            <a:avLst/>
            <a:gdLst/>
            <a:ahLst/>
            <a:cxnLst>
              <a:cxn ang="0">
                <a:pos x="wd2" y="hd2"/>
              </a:cxn>
              <a:cxn ang="5400000">
                <a:pos x="wd2" y="hd2"/>
              </a:cxn>
              <a:cxn ang="10800000">
                <a:pos x="wd2" y="hd2"/>
              </a:cxn>
              <a:cxn ang="16200000">
                <a:pos x="wd2" y="hd2"/>
              </a:cxn>
            </a:cxnLst>
            <a:rect l="0" t="0" r="r" b="b"/>
            <a:pathLst>
              <a:path w="21600" h="21600" extrusionOk="0">
                <a:moveTo>
                  <a:pt x="18026" y="21600"/>
                </a:moveTo>
                <a:lnTo>
                  <a:pt x="21600" y="10800"/>
                </a:lnTo>
                <a:lnTo>
                  <a:pt x="18026" y="0"/>
                </a:lnTo>
                <a:lnTo>
                  <a:pt x="0" y="0"/>
                </a:lnTo>
                <a:lnTo>
                  <a:pt x="0" y="21600"/>
                </a:lnTo>
                <a:lnTo>
                  <a:pt x="18026" y="21600"/>
                </a:lnTo>
                <a:close/>
              </a:path>
            </a:pathLst>
          </a:custGeom>
          <a:solidFill>
            <a:srgbClr val="389B91"/>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59">
              <a:latin typeface="Lato Light" panose="020F0502020204030203" pitchFamily="34" charset="0"/>
              <a:ea typeface="Lato Light" panose="020F0502020204030203" pitchFamily="34" charset="0"/>
              <a:cs typeface="Lato Light" panose="020F0502020204030203" pitchFamily="34" charset="0"/>
            </a:endParaRPr>
          </a:p>
        </p:txBody>
      </p:sp>
      <p:sp>
        <p:nvSpPr>
          <p:cNvPr id="14" name="Shape 2211">
            <a:extLst>
              <a:ext uri="{FF2B5EF4-FFF2-40B4-BE49-F238E27FC236}">
                <a16:creationId xmlns:a16="http://schemas.microsoft.com/office/drawing/2014/main" id="{A4C281CF-33E6-574C-A9CF-D2009DE8EE43}"/>
              </a:ext>
            </a:extLst>
          </p:cNvPr>
          <p:cNvSpPr/>
          <p:nvPr/>
        </p:nvSpPr>
        <p:spPr>
          <a:xfrm>
            <a:off x="4883581" y="3157411"/>
            <a:ext cx="78796" cy="643068"/>
          </a:xfrm>
          <a:prstGeom prst="rect">
            <a:avLst/>
          </a:prstGeom>
          <a:solidFill>
            <a:srgbClr val="26588B"/>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15" name="Shape 2212">
            <a:extLst>
              <a:ext uri="{FF2B5EF4-FFF2-40B4-BE49-F238E27FC236}">
                <a16:creationId xmlns:a16="http://schemas.microsoft.com/office/drawing/2014/main" id="{8EF9D74A-E1F6-274F-9874-8D454E5DCDEA}"/>
              </a:ext>
            </a:extLst>
          </p:cNvPr>
          <p:cNvSpPr/>
          <p:nvPr/>
        </p:nvSpPr>
        <p:spPr>
          <a:xfrm>
            <a:off x="4513010" y="2681951"/>
            <a:ext cx="817663" cy="817664"/>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rgbClr val="26588B"/>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59">
              <a:latin typeface="Lato Light" panose="020F0502020204030203" pitchFamily="34" charset="0"/>
              <a:ea typeface="Lato Light" panose="020F0502020204030203" pitchFamily="34" charset="0"/>
              <a:cs typeface="Lato Light" panose="020F0502020204030203" pitchFamily="34" charset="0"/>
            </a:endParaRPr>
          </a:p>
        </p:txBody>
      </p:sp>
      <p:sp>
        <p:nvSpPr>
          <p:cNvPr id="12" name="Shape 2214">
            <a:extLst>
              <a:ext uri="{FF2B5EF4-FFF2-40B4-BE49-F238E27FC236}">
                <a16:creationId xmlns:a16="http://schemas.microsoft.com/office/drawing/2014/main" id="{EF62F81A-F2BA-AC4A-AF91-8DCDF0F187BD}"/>
              </a:ext>
            </a:extLst>
          </p:cNvPr>
          <p:cNvSpPr/>
          <p:nvPr/>
        </p:nvSpPr>
        <p:spPr>
          <a:xfrm>
            <a:off x="6176865" y="4305737"/>
            <a:ext cx="78796" cy="643068"/>
          </a:xfrm>
          <a:prstGeom prst="rect">
            <a:avLst/>
          </a:prstGeom>
          <a:solidFill>
            <a:srgbClr val="26588B"/>
          </a:solidFill>
          <a:ln w="12700" cap="flat">
            <a:noFill/>
            <a:miter lim="400000"/>
          </a:ln>
          <a:effectLst/>
        </p:spPr>
        <p:txBody>
          <a:bodyPr wrap="square" lIns="0" tIns="0" rIns="0" bIns="0" numCol="1" anchor="ctr">
            <a:noAutofit/>
          </a:bodyPr>
          <a:lstStyle/>
          <a:p>
            <a:endParaRPr sz="2532">
              <a:latin typeface="Lato Light" panose="020F0502020204030203" pitchFamily="34" charset="0"/>
            </a:endParaRPr>
          </a:p>
        </p:txBody>
      </p:sp>
      <p:sp>
        <p:nvSpPr>
          <p:cNvPr id="13" name="Shape 2215">
            <a:extLst>
              <a:ext uri="{FF2B5EF4-FFF2-40B4-BE49-F238E27FC236}">
                <a16:creationId xmlns:a16="http://schemas.microsoft.com/office/drawing/2014/main" id="{1EF094B5-8769-3140-9106-18B3B078EE2B}"/>
              </a:ext>
            </a:extLst>
          </p:cNvPr>
          <p:cNvSpPr/>
          <p:nvPr/>
        </p:nvSpPr>
        <p:spPr>
          <a:xfrm>
            <a:off x="5806294" y="3830278"/>
            <a:ext cx="817663" cy="817663"/>
          </a:xfrm>
          <a:custGeom>
            <a:avLst/>
            <a:gdLst/>
            <a:ahLst/>
            <a:cxnLst>
              <a:cxn ang="0">
                <a:pos x="wd2" y="hd2"/>
              </a:cxn>
              <a:cxn ang="5400000">
                <a:pos x="wd2" y="hd2"/>
              </a:cxn>
              <a:cxn ang="10800000">
                <a:pos x="wd2" y="hd2"/>
              </a:cxn>
              <a:cxn ang="16200000">
                <a:pos x="wd2" y="hd2"/>
              </a:cxn>
            </a:cxnLst>
            <a:rect l="0" t="0" r="r" b="b"/>
            <a:pathLst>
              <a:path w="21600" h="21600" extrusionOk="0">
                <a:moveTo>
                  <a:pt x="10501" y="0"/>
                </a:moveTo>
                <a:lnTo>
                  <a:pt x="11100" y="0"/>
                </a:lnTo>
                <a:cubicBezTo>
                  <a:pt x="16899" y="0"/>
                  <a:pt x="21600" y="4702"/>
                  <a:pt x="21600" y="10500"/>
                </a:cubicBezTo>
                <a:lnTo>
                  <a:pt x="21600" y="11100"/>
                </a:lnTo>
                <a:cubicBezTo>
                  <a:pt x="21600" y="16898"/>
                  <a:pt x="16899" y="21600"/>
                  <a:pt x="11100" y="21600"/>
                </a:cubicBezTo>
                <a:lnTo>
                  <a:pt x="10501" y="21600"/>
                </a:lnTo>
                <a:cubicBezTo>
                  <a:pt x="4702" y="21600"/>
                  <a:pt x="0" y="16898"/>
                  <a:pt x="0" y="11100"/>
                </a:cubicBezTo>
                <a:lnTo>
                  <a:pt x="0" y="10500"/>
                </a:lnTo>
                <a:cubicBezTo>
                  <a:pt x="0" y="4702"/>
                  <a:pt x="4702" y="0"/>
                  <a:pt x="10501" y="0"/>
                </a:cubicBezTo>
                <a:cubicBezTo>
                  <a:pt x="10501" y="0"/>
                  <a:pt x="10501" y="0"/>
                  <a:pt x="10501" y="0"/>
                </a:cubicBezTo>
                <a:close/>
              </a:path>
            </a:pathLst>
          </a:custGeom>
          <a:solidFill>
            <a:srgbClr val="26588B"/>
          </a:solid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noAutofit/>
          </a:bodyPr>
          <a:lstStyle>
            <a:lvl1pPr defTabSz="584200">
              <a:lnSpc>
                <a:spcPct val="100000"/>
              </a:lnSpc>
              <a:spcBef>
                <a:spcPts val="0"/>
              </a:spcBef>
              <a:defRPr sz="2500" cap="all">
                <a:solidFill>
                  <a:srgbClr val="FFFFFF"/>
                </a:solidFill>
                <a:latin typeface="Helvetica Neue Light"/>
                <a:ea typeface="Helvetica Neue Light"/>
                <a:cs typeface="Helvetica Neue Light"/>
                <a:sym typeface="Helvetica Neue Light"/>
              </a:defRPr>
            </a:lvl1pPr>
          </a:lstStyle>
          <a:p>
            <a:endParaRPr sz="1759">
              <a:latin typeface="Lato Light" panose="020F0502020204030203" pitchFamily="34" charset="0"/>
              <a:ea typeface="Lato Light" panose="020F0502020204030203" pitchFamily="34" charset="0"/>
              <a:cs typeface="Lato Light" panose="020F0502020204030203" pitchFamily="34" charset="0"/>
            </a:endParaRPr>
          </a:p>
        </p:txBody>
      </p:sp>
      <p:sp>
        <p:nvSpPr>
          <p:cNvPr id="6" name="Shape 2218">
            <a:extLst>
              <a:ext uri="{FF2B5EF4-FFF2-40B4-BE49-F238E27FC236}">
                <a16:creationId xmlns:a16="http://schemas.microsoft.com/office/drawing/2014/main" id="{FA988C01-48FB-7249-9307-8EEE44BB9B21}"/>
              </a:ext>
            </a:extLst>
          </p:cNvPr>
          <p:cNvSpPr/>
          <p:nvPr/>
        </p:nvSpPr>
        <p:spPr>
          <a:xfrm>
            <a:off x="548842" y="3284417"/>
            <a:ext cx="2919895" cy="1710659"/>
          </a:xfrm>
          <a:prstGeom prst="rect">
            <a:avLst/>
          </a:prstGeom>
          <a:solidFill>
            <a:srgbClr val="26588B"/>
          </a:solidFill>
          <a:ln w="12700" cap="flat">
            <a:noFill/>
            <a:miter lim="400000"/>
          </a:ln>
          <a:effectLst/>
          <a:extLst>
            <a:ext uri="{C572A759-6A51-4108-AA02-DFA0A04FC94B}">
              <ma14:wrappingTextBoxFlag xmlns="" xmlns:ma14="http://schemas.microsoft.com/office/mac/drawingml/2011/main" val="1"/>
            </a:ext>
          </a:extLst>
        </p:spPr>
        <p:txBody>
          <a:bodyPr wrap="square" lIns="133947" tIns="133947" rIns="133947" bIns="133947"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endParaRPr sz="1125">
              <a:latin typeface="Lato Light" panose="020F0502020204030203" pitchFamily="34" charset="0"/>
              <a:ea typeface="Lato Light" panose="020F0502020204030203" pitchFamily="34" charset="0"/>
              <a:cs typeface="Lato Light" panose="020F0502020204030203" pitchFamily="34" charset="0"/>
            </a:endParaRPr>
          </a:p>
        </p:txBody>
      </p:sp>
      <p:sp>
        <p:nvSpPr>
          <p:cNvPr id="7" name="Shape 2219">
            <a:extLst>
              <a:ext uri="{FF2B5EF4-FFF2-40B4-BE49-F238E27FC236}">
                <a16:creationId xmlns:a16="http://schemas.microsoft.com/office/drawing/2014/main" id="{C27A320D-763C-2949-AEA3-E00D43D65245}"/>
              </a:ext>
            </a:extLst>
          </p:cNvPr>
          <p:cNvSpPr/>
          <p:nvPr/>
        </p:nvSpPr>
        <p:spPr>
          <a:xfrm>
            <a:off x="8321407" y="4859618"/>
            <a:ext cx="2963071" cy="1498993"/>
          </a:xfrm>
          <a:prstGeom prst="rect">
            <a:avLst/>
          </a:prstGeom>
          <a:solidFill>
            <a:srgbClr val="389B91"/>
          </a:solidFill>
          <a:ln w="12700" cap="flat">
            <a:noFill/>
            <a:miter lim="400000"/>
          </a:ln>
          <a:effectLst/>
          <a:extLst>
            <a:ext uri="{C572A759-6A51-4108-AA02-DFA0A04FC94B}">
              <ma14:wrappingTextBoxFlag xmlns="" xmlns:ma14="http://schemas.microsoft.com/office/mac/drawingml/2011/main" val="1"/>
            </a:ext>
          </a:extLst>
        </p:spPr>
        <p:txBody>
          <a:bodyPr wrap="square" lIns="133947" tIns="133947" rIns="133947" bIns="133947" numCol="1" anchor="t">
            <a:noAutofit/>
          </a:bodyPr>
          <a:lstStyle>
            <a:lvl1pPr algn="l" defTabSz="584200">
              <a:lnSpc>
                <a:spcPct val="120000"/>
              </a:lnSpc>
              <a:spcBef>
                <a:spcPts val="1000"/>
              </a:spcBef>
              <a:defRPr sz="1600">
                <a:solidFill>
                  <a:srgbClr val="FFFFFF"/>
                </a:solidFill>
                <a:latin typeface="Helvetica Neue Light"/>
                <a:ea typeface="Helvetica Neue Light"/>
                <a:cs typeface="Helvetica Neue Light"/>
                <a:sym typeface="Helvetica Neue Light"/>
              </a:defRPr>
            </a:lvl1pPr>
          </a:lstStyle>
          <a:p>
            <a:endParaRPr sz="1125">
              <a:latin typeface="Lato Light" panose="020F0502020204030203" pitchFamily="34" charset="0"/>
              <a:ea typeface="Lato Light" panose="020F0502020204030203" pitchFamily="34" charset="0"/>
              <a:cs typeface="Lato Light" panose="020F0502020204030203" pitchFamily="34" charset="0"/>
            </a:endParaRPr>
          </a:p>
        </p:txBody>
      </p:sp>
      <p:sp>
        <p:nvSpPr>
          <p:cNvPr id="40" name="Subtitle 2">
            <a:extLst>
              <a:ext uri="{FF2B5EF4-FFF2-40B4-BE49-F238E27FC236}">
                <a16:creationId xmlns:a16="http://schemas.microsoft.com/office/drawing/2014/main" id="{C34A117B-5273-5142-951D-E5D00A9BF07B}"/>
              </a:ext>
            </a:extLst>
          </p:cNvPr>
          <p:cNvSpPr txBox="1">
            <a:spLocks/>
          </p:cNvSpPr>
          <p:nvPr/>
        </p:nvSpPr>
        <p:spPr>
          <a:xfrm>
            <a:off x="760523" y="3873934"/>
            <a:ext cx="2489112" cy="117538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1"/>
              </a:lnSpc>
            </a:pPr>
            <a:r>
              <a:rPr lang="en-US" sz="1200">
                <a:solidFill>
                  <a:schemeClr val="bg1"/>
                </a:solidFill>
                <a:latin typeface="Lato Light" panose="020F0502020204030203" pitchFamily="34" charset="0"/>
                <a:ea typeface="Open Sans Light" panose="020B0306030504020204" pitchFamily="34" charset="0"/>
                <a:cs typeface="Open Sans Light" panose="020B0306030504020204" pitchFamily="34" charset="0"/>
              </a:rPr>
              <a:t>With ETD Administrator, administrators can manage their end-to-end workflow from receipt of the ETD to the delivery to their IR.</a:t>
            </a:r>
          </a:p>
        </p:txBody>
      </p:sp>
      <p:sp>
        <p:nvSpPr>
          <p:cNvPr id="41" name="TextBox 40">
            <a:extLst>
              <a:ext uri="{FF2B5EF4-FFF2-40B4-BE49-F238E27FC236}">
                <a16:creationId xmlns:a16="http://schemas.microsoft.com/office/drawing/2014/main" id="{4B012728-1EC6-814D-934B-9240CFA2AB43}"/>
              </a:ext>
            </a:extLst>
          </p:cNvPr>
          <p:cNvSpPr txBox="1"/>
          <p:nvPr/>
        </p:nvSpPr>
        <p:spPr>
          <a:xfrm>
            <a:off x="103622" y="3354311"/>
            <a:ext cx="3818615" cy="523220"/>
          </a:xfrm>
          <a:prstGeom prst="rect">
            <a:avLst/>
          </a:prstGeom>
          <a:noFill/>
        </p:spPr>
        <p:txBody>
          <a:bodyPr wrap="square" rtlCol="0" anchor="ctr" anchorCtr="0">
            <a:spAutoFit/>
          </a:bodyPr>
          <a:lstStyle/>
          <a:p>
            <a:pPr algn="ctr"/>
            <a:r>
              <a:rPr lang="en-US" sz="1400" b="1">
                <a:solidFill>
                  <a:schemeClr val="bg1"/>
                </a:solidFill>
                <a:latin typeface="Poppins"/>
                <a:ea typeface="League Spartan" charset="0"/>
                <a:cs typeface="Poppins" pitchFamily="2" charset="77"/>
              </a:rPr>
              <a:t>ADMINISTRATOR </a:t>
            </a:r>
            <a:endParaRPr lang="en-US" sz="1600">
              <a:solidFill>
                <a:schemeClr val="bg1"/>
              </a:solidFill>
            </a:endParaRPr>
          </a:p>
          <a:p>
            <a:pPr algn="ctr"/>
            <a:r>
              <a:rPr lang="en-US" sz="1400" b="1">
                <a:solidFill>
                  <a:schemeClr val="bg1"/>
                </a:solidFill>
                <a:latin typeface="Poppins"/>
                <a:ea typeface="League Spartan" charset="0"/>
                <a:cs typeface="Poppins" pitchFamily="2" charset="77"/>
              </a:rPr>
              <a:t>ETD REVIEW AND DELIVERY</a:t>
            </a:r>
            <a:endParaRPr lang="en-US" sz="1600">
              <a:solidFill>
                <a:schemeClr val="bg1"/>
              </a:solidFill>
            </a:endParaRPr>
          </a:p>
        </p:txBody>
      </p:sp>
      <p:sp>
        <p:nvSpPr>
          <p:cNvPr id="42" name="Subtitle 2">
            <a:extLst>
              <a:ext uri="{FF2B5EF4-FFF2-40B4-BE49-F238E27FC236}">
                <a16:creationId xmlns:a16="http://schemas.microsoft.com/office/drawing/2014/main" id="{51C1D6BF-8A22-6C4A-8848-B4E1F2631801}"/>
              </a:ext>
            </a:extLst>
          </p:cNvPr>
          <p:cNvSpPr txBox="1">
            <a:spLocks/>
          </p:cNvSpPr>
          <p:nvPr/>
        </p:nvSpPr>
        <p:spPr>
          <a:xfrm>
            <a:off x="8598634" y="1776645"/>
            <a:ext cx="2415029" cy="1175386"/>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1"/>
              </a:lnSpc>
            </a:pPr>
            <a:r>
              <a:rPr lang="en-US" sz="1200">
                <a:solidFill>
                  <a:schemeClr val="bg1"/>
                </a:solidFill>
                <a:latin typeface="Lato Light" panose="020F0502020204030203" pitchFamily="34" charset="0"/>
                <a:ea typeface="Open Sans Light" panose="020B0306030504020204" pitchFamily="34" charset="0"/>
                <a:cs typeface="Open Sans Light" panose="020B0306030504020204" pitchFamily="34" charset="0"/>
              </a:rPr>
              <a:t>Students submit their dissertation or thesis using our guided ETD Administrator workflow that assists them with the details of the process.</a:t>
            </a:r>
          </a:p>
        </p:txBody>
      </p:sp>
      <p:sp>
        <p:nvSpPr>
          <p:cNvPr id="43" name="TextBox 42">
            <a:extLst>
              <a:ext uri="{FF2B5EF4-FFF2-40B4-BE49-F238E27FC236}">
                <a16:creationId xmlns:a16="http://schemas.microsoft.com/office/drawing/2014/main" id="{0AB3E124-B4DB-9948-8B48-4192DB2FD8D8}"/>
              </a:ext>
            </a:extLst>
          </p:cNvPr>
          <p:cNvSpPr txBox="1"/>
          <p:nvPr/>
        </p:nvSpPr>
        <p:spPr>
          <a:xfrm>
            <a:off x="8538013" y="1474300"/>
            <a:ext cx="2529859" cy="307777"/>
          </a:xfrm>
          <a:prstGeom prst="rect">
            <a:avLst/>
          </a:prstGeom>
          <a:noFill/>
        </p:spPr>
        <p:txBody>
          <a:bodyPr wrap="none" rtlCol="0" anchor="ctr" anchorCtr="0">
            <a:spAutoFit/>
          </a:bodyPr>
          <a:lstStyle/>
          <a:p>
            <a:pPr algn="ctr"/>
            <a:r>
              <a:rPr lang="en-US" sz="1400" b="1">
                <a:solidFill>
                  <a:schemeClr val="bg1"/>
                </a:solidFill>
                <a:latin typeface="Poppins" pitchFamily="2" charset="77"/>
                <a:ea typeface="League Spartan" charset="0"/>
                <a:cs typeface="Poppins" pitchFamily="2" charset="77"/>
              </a:rPr>
              <a:t>STUDENT ETD SUBMISSION</a:t>
            </a:r>
          </a:p>
        </p:txBody>
      </p:sp>
      <p:sp>
        <p:nvSpPr>
          <p:cNvPr id="44" name="Subtitle 2">
            <a:extLst>
              <a:ext uri="{FF2B5EF4-FFF2-40B4-BE49-F238E27FC236}">
                <a16:creationId xmlns:a16="http://schemas.microsoft.com/office/drawing/2014/main" id="{5D969E6F-F165-7E44-B643-8783876F2959}"/>
              </a:ext>
            </a:extLst>
          </p:cNvPr>
          <p:cNvSpPr txBox="1">
            <a:spLocks/>
          </p:cNvSpPr>
          <p:nvPr/>
        </p:nvSpPr>
        <p:spPr>
          <a:xfrm>
            <a:off x="8597436" y="5303770"/>
            <a:ext cx="2415029" cy="944554"/>
          </a:xfrm>
          <a:prstGeom prst="rect">
            <a:avLst/>
          </a:prstGeom>
        </p:spPr>
        <p:txBody>
          <a:bodyPr vert="horz" wrap="square" lIns="45720" tIns="22860" rIns="45720" bIns="22860" rtlCol="0">
            <a:spAutoFit/>
          </a:bodyPr>
          <a:lstStyle>
            <a:lvl1pPr marL="0" indent="0" algn="ctr" defTabSz="1087636" rtl="0" eaLnBrk="1" latinLnBrk="0" hangingPunct="1">
              <a:lnSpc>
                <a:spcPct val="120000"/>
              </a:lnSpc>
              <a:spcBef>
                <a:spcPct val="20000"/>
              </a:spcBef>
              <a:buFont typeface="Arial"/>
              <a:buNone/>
              <a:defRPr sz="2400" kern="1200">
                <a:solidFill>
                  <a:schemeClr val="tx2"/>
                </a:solidFill>
                <a:latin typeface="Open Sans Light"/>
                <a:ea typeface="+mn-ea"/>
                <a:cs typeface="Open Sans Light"/>
              </a:defRPr>
            </a:lvl1pPr>
            <a:lvl2pPr marL="108763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2pPr>
            <a:lvl3pPr marL="2175271"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3pPr>
            <a:lvl4pPr marL="3262912"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4pPr>
            <a:lvl5pPr marL="4350546" indent="0" algn="ctr" defTabSz="1087636" rtl="0" eaLnBrk="1" latinLnBrk="0" hangingPunct="1">
              <a:lnSpc>
                <a:spcPct val="130000"/>
              </a:lnSpc>
              <a:spcBef>
                <a:spcPct val="20000"/>
              </a:spcBef>
              <a:buFont typeface="Arial"/>
              <a:buNone/>
              <a:defRPr sz="3200" kern="1200">
                <a:solidFill>
                  <a:schemeClr val="tx1">
                    <a:tint val="75000"/>
                  </a:schemeClr>
                </a:solidFill>
                <a:latin typeface="Open Sans"/>
                <a:ea typeface="+mn-ea"/>
                <a:cs typeface="Open Sans"/>
              </a:defRPr>
            </a:lvl5pPr>
            <a:lvl6pPr marL="5438184"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6pPr>
            <a:lvl7pPr marL="6525820"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7pPr>
            <a:lvl8pPr marL="7613455"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8pPr>
            <a:lvl9pPr marL="8701091" indent="0" algn="ctr" defTabSz="1087636" rtl="0" eaLnBrk="1" latinLnBrk="0" hangingPunct="1">
              <a:spcBef>
                <a:spcPct val="20000"/>
              </a:spcBef>
              <a:buFont typeface="Arial"/>
              <a:buNone/>
              <a:defRPr sz="4800" kern="1200">
                <a:solidFill>
                  <a:schemeClr val="tx1">
                    <a:tint val="75000"/>
                  </a:schemeClr>
                </a:solidFill>
                <a:latin typeface="+mn-lt"/>
                <a:ea typeface="+mn-ea"/>
                <a:cs typeface="+mn-cs"/>
              </a:defRPr>
            </a:lvl9pPr>
          </a:lstStyle>
          <a:p>
            <a:pPr>
              <a:lnSpc>
                <a:spcPts val="1751"/>
              </a:lnSpc>
            </a:pPr>
            <a:r>
              <a:rPr lang="en-US" sz="1200" dirty="0">
                <a:solidFill>
                  <a:schemeClr val="bg1"/>
                </a:solidFill>
                <a:latin typeface="Lato Light" panose="020F0502020204030203" pitchFamily="34" charset="0"/>
                <a:ea typeface="Open Sans Light" panose="020B0306030504020204" pitchFamily="34" charset="0"/>
                <a:cs typeface="Open Sans Light" panose="020B0306030504020204" pitchFamily="34" charset="0"/>
              </a:rPr>
              <a:t>ETD Admin seamlessly delivers ETD metadata and full-text PDF with supplemental files to Esploro for publication.</a:t>
            </a:r>
          </a:p>
        </p:txBody>
      </p:sp>
      <p:sp>
        <p:nvSpPr>
          <p:cNvPr id="45" name="TextBox 44">
            <a:extLst>
              <a:ext uri="{FF2B5EF4-FFF2-40B4-BE49-F238E27FC236}">
                <a16:creationId xmlns:a16="http://schemas.microsoft.com/office/drawing/2014/main" id="{B1EDD5A3-58F1-9B41-A3AD-DC31F0648F70}"/>
              </a:ext>
            </a:extLst>
          </p:cNvPr>
          <p:cNvSpPr txBox="1"/>
          <p:nvPr/>
        </p:nvSpPr>
        <p:spPr>
          <a:xfrm>
            <a:off x="8697424" y="4933666"/>
            <a:ext cx="2226892" cy="307777"/>
          </a:xfrm>
          <a:prstGeom prst="rect">
            <a:avLst/>
          </a:prstGeom>
          <a:noFill/>
        </p:spPr>
        <p:txBody>
          <a:bodyPr wrap="none" rtlCol="0" anchor="ctr" anchorCtr="0">
            <a:spAutoFit/>
          </a:bodyPr>
          <a:lstStyle/>
          <a:p>
            <a:pPr algn="ctr"/>
            <a:r>
              <a:rPr lang="en-US" sz="1400" b="1">
                <a:solidFill>
                  <a:schemeClr val="bg1"/>
                </a:solidFill>
                <a:latin typeface="Poppins" pitchFamily="2" charset="77"/>
                <a:ea typeface="League Spartan" charset="0"/>
                <a:cs typeface="Poppins" pitchFamily="2" charset="77"/>
              </a:rPr>
              <a:t>ESPLORO PUBLICATION</a:t>
            </a:r>
          </a:p>
        </p:txBody>
      </p:sp>
      <p:sp>
        <p:nvSpPr>
          <p:cNvPr id="46" name="TextBox 45">
            <a:extLst>
              <a:ext uri="{FF2B5EF4-FFF2-40B4-BE49-F238E27FC236}">
                <a16:creationId xmlns:a16="http://schemas.microsoft.com/office/drawing/2014/main" id="{BFD4261B-9345-EB43-B857-E9C856A43CF1}"/>
              </a:ext>
            </a:extLst>
          </p:cNvPr>
          <p:cNvSpPr txBox="1"/>
          <p:nvPr/>
        </p:nvSpPr>
        <p:spPr>
          <a:xfrm>
            <a:off x="7186316" y="1827081"/>
            <a:ext cx="766555" cy="276999"/>
          </a:xfrm>
          <a:prstGeom prst="rect">
            <a:avLst/>
          </a:prstGeom>
          <a:noFill/>
        </p:spPr>
        <p:txBody>
          <a:bodyPr wrap="none" rtlCol="0" anchor="ctr" anchorCtr="0">
            <a:spAutoFit/>
          </a:bodyPr>
          <a:lstStyle/>
          <a:p>
            <a:pPr algn="r"/>
            <a:r>
              <a:rPr lang="en-US" sz="1200" b="1">
                <a:solidFill>
                  <a:schemeClr val="bg1"/>
                </a:solidFill>
                <a:latin typeface="Poppins" pitchFamily="2" charset="77"/>
                <a:ea typeface="League Spartan" charset="0"/>
                <a:cs typeface="Poppins" pitchFamily="2" charset="77"/>
              </a:rPr>
              <a:t>SUBMIT</a:t>
            </a:r>
          </a:p>
        </p:txBody>
      </p:sp>
      <p:sp>
        <p:nvSpPr>
          <p:cNvPr id="47" name="TextBox 46">
            <a:extLst>
              <a:ext uri="{FF2B5EF4-FFF2-40B4-BE49-F238E27FC236}">
                <a16:creationId xmlns:a16="http://schemas.microsoft.com/office/drawing/2014/main" id="{78DCC0E6-5C4E-F240-9C9C-9D3A432A208B}"/>
              </a:ext>
            </a:extLst>
          </p:cNvPr>
          <p:cNvSpPr txBox="1"/>
          <p:nvPr/>
        </p:nvSpPr>
        <p:spPr>
          <a:xfrm>
            <a:off x="7085438" y="5303531"/>
            <a:ext cx="816249" cy="276999"/>
          </a:xfrm>
          <a:prstGeom prst="rect">
            <a:avLst/>
          </a:prstGeom>
          <a:noFill/>
        </p:spPr>
        <p:txBody>
          <a:bodyPr wrap="none" rtlCol="0" anchor="ctr" anchorCtr="0">
            <a:spAutoFit/>
          </a:bodyPr>
          <a:lstStyle/>
          <a:p>
            <a:r>
              <a:rPr lang="en-US" sz="1200" b="1">
                <a:solidFill>
                  <a:schemeClr val="bg1"/>
                </a:solidFill>
                <a:latin typeface="Poppins" pitchFamily="2" charset="77"/>
                <a:ea typeface="League Spartan" charset="0"/>
                <a:cs typeface="Poppins" pitchFamily="2" charset="77"/>
              </a:rPr>
              <a:t>PUBLISH</a:t>
            </a:r>
          </a:p>
        </p:txBody>
      </p:sp>
      <p:sp>
        <p:nvSpPr>
          <p:cNvPr id="48" name="TextBox 47">
            <a:extLst>
              <a:ext uri="{FF2B5EF4-FFF2-40B4-BE49-F238E27FC236}">
                <a16:creationId xmlns:a16="http://schemas.microsoft.com/office/drawing/2014/main" id="{116BE444-CDC5-0D42-A19E-903781549C3F}"/>
              </a:ext>
            </a:extLst>
          </p:cNvPr>
          <p:cNvSpPr txBox="1"/>
          <p:nvPr/>
        </p:nvSpPr>
        <p:spPr>
          <a:xfrm>
            <a:off x="5817419" y="4091035"/>
            <a:ext cx="795410" cy="276999"/>
          </a:xfrm>
          <a:prstGeom prst="rect">
            <a:avLst/>
          </a:prstGeom>
          <a:noFill/>
        </p:spPr>
        <p:txBody>
          <a:bodyPr wrap="none" rtlCol="0" anchor="ctr" anchorCtr="0">
            <a:spAutoFit/>
          </a:bodyPr>
          <a:lstStyle/>
          <a:p>
            <a:pPr algn="ctr"/>
            <a:r>
              <a:rPr lang="en-US" sz="1200" b="1">
                <a:solidFill>
                  <a:schemeClr val="bg1"/>
                </a:solidFill>
                <a:latin typeface="Poppins" pitchFamily="2" charset="77"/>
                <a:ea typeface="League Spartan" charset="0"/>
                <a:cs typeface="Poppins" pitchFamily="2" charset="77"/>
              </a:rPr>
              <a:t>DELIVER</a:t>
            </a:r>
          </a:p>
        </p:txBody>
      </p:sp>
      <p:sp>
        <p:nvSpPr>
          <p:cNvPr id="49" name="TextBox 48">
            <a:extLst>
              <a:ext uri="{FF2B5EF4-FFF2-40B4-BE49-F238E27FC236}">
                <a16:creationId xmlns:a16="http://schemas.microsoft.com/office/drawing/2014/main" id="{4B5E6F04-DB6A-374B-92DE-876B1E565405}"/>
              </a:ext>
            </a:extLst>
          </p:cNvPr>
          <p:cNvSpPr txBox="1"/>
          <p:nvPr/>
        </p:nvSpPr>
        <p:spPr>
          <a:xfrm>
            <a:off x="4536159" y="2940368"/>
            <a:ext cx="771365" cy="276999"/>
          </a:xfrm>
          <a:prstGeom prst="rect">
            <a:avLst/>
          </a:prstGeom>
          <a:noFill/>
        </p:spPr>
        <p:txBody>
          <a:bodyPr wrap="none" rtlCol="0" anchor="ctr" anchorCtr="0">
            <a:spAutoFit/>
          </a:bodyPr>
          <a:lstStyle/>
          <a:p>
            <a:pPr algn="ctr"/>
            <a:r>
              <a:rPr lang="en-US" sz="1200" b="1">
                <a:solidFill>
                  <a:schemeClr val="bg1"/>
                </a:solidFill>
                <a:latin typeface="Poppins" pitchFamily="2" charset="77"/>
                <a:ea typeface="League Spartan" charset="0"/>
                <a:cs typeface="Poppins" pitchFamily="2" charset="77"/>
              </a:rPr>
              <a:t>REVIEW</a:t>
            </a:r>
          </a:p>
        </p:txBody>
      </p:sp>
      <p:pic>
        <p:nvPicPr>
          <p:cNvPr id="39" name="Picture 6" descr="A picture containing food, drawing&#10;&#10;Description generated with very high confidence">
            <a:extLst>
              <a:ext uri="{FF2B5EF4-FFF2-40B4-BE49-F238E27FC236}">
                <a16:creationId xmlns:a16="http://schemas.microsoft.com/office/drawing/2014/main" id="{5ACA56DF-7385-5046-A11A-62F0023340CD}"/>
              </a:ext>
            </a:extLst>
          </p:cNvPr>
          <p:cNvPicPr>
            <a:picLocks noChangeAspect="1"/>
          </p:cNvPicPr>
          <p:nvPr/>
        </p:nvPicPr>
        <p:blipFill>
          <a:blip r:embed="rId3"/>
          <a:stretch>
            <a:fillRect/>
          </a:stretch>
        </p:blipFill>
        <p:spPr>
          <a:xfrm>
            <a:off x="508442" y="2687126"/>
            <a:ext cx="3016204" cy="565335"/>
          </a:xfrm>
          <a:custGeom>
            <a:avLst/>
            <a:gdLst/>
            <a:ahLst/>
            <a:cxnLst/>
            <a:rect l="l" t="t" r="r" b="b"/>
            <a:pathLst>
              <a:path w="4636009" h="5032375">
                <a:moveTo>
                  <a:pt x="0" y="0"/>
                </a:moveTo>
                <a:lnTo>
                  <a:pt x="4636009" y="0"/>
                </a:lnTo>
                <a:lnTo>
                  <a:pt x="4636009" y="5032375"/>
                </a:lnTo>
                <a:lnTo>
                  <a:pt x="0" y="5032375"/>
                </a:lnTo>
                <a:close/>
              </a:path>
            </a:pathLst>
          </a:custGeom>
        </p:spPr>
      </p:pic>
      <p:pic>
        <p:nvPicPr>
          <p:cNvPr id="50" name="Picture 6" descr="A picture containing food, drawing&#10;&#10;Description generated with very high confidence">
            <a:extLst>
              <a:ext uri="{FF2B5EF4-FFF2-40B4-BE49-F238E27FC236}">
                <a16:creationId xmlns:a16="http://schemas.microsoft.com/office/drawing/2014/main" id="{2CE3E07B-0671-EC47-A1DD-FE0E1866FDA1}"/>
              </a:ext>
            </a:extLst>
          </p:cNvPr>
          <p:cNvPicPr>
            <a:picLocks noChangeAspect="1"/>
          </p:cNvPicPr>
          <p:nvPr/>
        </p:nvPicPr>
        <p:blipFill>
          <a:blip r:embed="rId3"/>
          <a:stretch>
            <a:fillRect/>
          </a:stretch>
        </p:blipFill>
        <p:spPr>
          <a:xfrm>
            <a:off x="8520766" y="798510"/>
            <a:ext cx="2962073" cy="568641"/>
          </a:xfrm>
          <a:custGeom>
            <a:avLst/>
            <a:gdLst/>
            <a:ahLst/>
            <a:cxnLst/>
            <a:rect l="l" t="t" r="r" b="b"/>
            <a:pathLst>
              <a:path w="4636009" h="5032375">
                <a:moveTo>
                  <a:pt x="0" y="0"/>
                </a:moveTo>
                <a:lnTo>
                  <a:pt x="4636009" y="0"/>
                </a:lnTo>
                <a:lnTo>
                  <a:pt x="4636009" y="5032375"/>
                </a:lnTo>
                <a:lnTo>
                  <a:pt x="0" y="5032375"/>
                </a:lnTo>
                <a:close/>
              </a:path>
            </a:pathLst>
          </a:custGeom>
        </p:spPr>
      </p:pic>
      <p:pic>
        <p:nvPicPr>
          <p:cNvPr id="51" name="Picture 5" descr="A close up of a sign&#10;&#10;Description generated with very high confidence">
            <a:extLst>
              <a:ext uri="{FF2B5EF4-FFF2-40B4-BE49-F238E27FC236}">
                <a16:creationId xmlns:a16="http://schemas.microsoft.com/office/drawing/2014/main" id="{0457F3D2-61A5-354A-92FF-16B70D32C465}"/>
              </a:ext>
            </a:extLst>
          </p:cNvPr>
          <p:cNvPicPr>
            <a:picLocks noChangeAspect="1"/>
          </p:cNvPicPr>
          <p:nvPr/>
        </p:nvPicPr>
        <p:blipFill>
          <a:blip r:embed="rId4"/>
          <a:stretch>
            <a:fillRect/>
          </a:stretch>
        </p:blipFill>
        <p:spPr>
          <a:xfrm>
            <a:off x="8426424" y="4261238"/>
            <a:ext cx="2623952" cy="550141"/>
          </a:xfrm>
          <a:custGeom>
            <a:avLst/>
            <a:gdLst/>
            <a:ahLst/>
            <a:cxnLst/>
            <a:rect l="l" t="t" r="r" b="b"/>
            <a:pathLst>
              <a:path w="4636009" h="5032375">
                <a:moveTo>
                  <a:pt x="0" y="0"/>
                </a:moveTo>
                <a:lnTo>
                  <a:pt x="4636009" y="0"/>
                </a:lnTo>
                <a:lnTo>
                  <a:pt x="4636009" y="5032375"/>
                </a:lnTo>
                <a:lnTo>
                  <a:pt x="0" y="5032375"/>
                </a:lnTo>
                <a:close/>
              </a:path>
            </a:pathLst>
          </a:custGeom>
        </p:spPr>
      </p:pic>
      <p:sp>
        <p:nvSpPr>
          <p:cNvPr id="2" name="Title 1">
            <a:extLst>
              <a:ext uri="{FF2B5EF4-FFF2-40B4-BE49-F238E27FC236}">
                <a16:creationId xmlns:a16="http://schemas.microsoft.com/office/drawing/2014/main" id="{001500B8-3A75-41F6-B5D1-B2D07D98350C}"/>
              </a:ext>
            </a:extLst>
          </p:cNvPr>
          <p:cNvSpPr>
            <a:spLocks noGrp="1"/>
          </p:cNvSpPr>
          <p:nvPr>
            <p:ph type="title"/>
          </p:nvPr>
        </p:nvSpPr>
        <p:spPr/>
        <p:txBody>
          <a:bodyPr>
            <a:normAutofit/>
          </a:bodyPr>
          <a:lstStyle/>
          <a:p>
            <a:r>
              <a:rPr lang="en-US" dirty="0"/>
              <a:t>Esploro and ProQuest ETD Administrator</a:t>
            </a:r>
          </a:p>
        </p:txBody>
      </p:sp>
    </p:spTree>
    <p:extLst>
      <p:ext uri="{BB962C8B-B14F-4D97-AF65-F5344CB8AC3E}">
        <p14:creationId xmlns:p14="http://schemas.microsoft.com/office/powerpoint/2010/main" val="9179261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CA06CD6-90CA-4C45-856C-6771339E1E2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21564" y="320040"/>
            <a:ext cx="11548872" cy="6217920"/>
          </a:xfrm>
          <a:prstGeom prst="rect">
            <a:avLst/>
          </a:prstGeom>
          <a:solidFill>
            <a:schemeClr val="tx1">
              <a:alpha val="10000"/>
            </a:schemeClr>
          </a:solidFill>
          <a:ln w="127000" cap="sq" cmpd="thinThick">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82E5788-8EA8-B5C3-3D5A-17A88FD95FA0}"/>
              </a:ext>
            </a:extLst>
          </p:cNvPr>
          <p:cNvSpPr>
            <a:spLocks noGrp="1"/>
          </p:cNvSpPr>
          <p:nvPr>
            <p:ph type="title"/>
          </p:nvPr>
        </p:nvSpPr>
        <p:spPr>
          <a:xfrm>
            <a:off x="838200" y="963507"/>
            <a:ext cx="3494362" cy="4930986"/>
          </a:xfrm>
        </p:spPr>
        <p:txBody>
          <a:bodyPr>
            <a:normAutofit/>
          </a:bodyPr>
          <a:lstStyle/>
          <a:p>
            <a:pPr algn="r"/>
            <a:r>
              <a:rPr lang="en-US" dirty="0">
                <a:solidFill>
                  <a:schemeClr val="accent1"/>
                </a:solidFill>
              </a:rPr>
              <a:t>Institutional Alignment</a:t>
            </a:r>
          </a:p>
        </p:txBody>
      </p:sp>
      <p:cxnSp>
        <p:nvCxnSpPr>
          <p:cNvPr id="11" name="Straight Connector 10">
            <a:extLst>
              <a:ext uri="{FF2B5EF4-FFF2-40B4-BE49-F238E27FC236}">
                <a16:creationId xmlns:a16="http://schemas.microsoft.com/office/drawing/2014/main" id="{5021601D-2758-4B15-A31C-FDA184C51B3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54296" y="2057400"/>
            <a:ext cx="0" cy="2743200"/>
          </a:xfrm>
          <a:prstGeom prst="line">
            <a:avLst/>
          </a:prstGeom>
          <a:ln w="1905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6AF5ADB6-02FD-AA67-4253-2C5BC62A08D8}"/>
              </a:ext>
            </a:extLst>
          </p:cNvPr>
          <p:cNvSpPr>
            <a:spLocks noGrp="1"/>
          </p:cNvSpPr>
          <p:nvPr>
            <p:ph sz="half" idx="1"/>
          </p:nvPr>
        </p:nvSpPr>
        <p:spPr>
          <a:xfrm>
            <a:off x="4976030" y="963507"/>
            <a:ext cx="6250940" cy="2304627"/>
          </a:xfrm>
        </p:spPr>
        <p:txBody>
          <a:bodyPr anchor="b">
            <a:normAutofit/>
          </a:bodyPr>
          <a:lstStyle/>
          <a:p>
            <a:pPr marL="0" indent="0">
              <a:buNone/>
            </a:pPr>
            <a:r>
              <a:rPr lang="en-US" sz="2000"/>
              <a:t>[Insert Your Mission and Vision Statements Here]</a:t>
            </a:r>
          </a:p>
        </p:txBody>
      </p:sp>
      <p:sp>
        <p:nvSpPr>
          <p:cNvPr id="4" name="Content Placeholder 3">
            <a:extLst>
              <a:ext uri="{FF2B5EF4-FFF2-40B4-BE49-F238E27FC236}">
                <a16:creationId xmlns:a16="http://schemas.microsoft.com/office/drawing/2014/main" id="{0B94353E-AB46-4F59-88B4-FAF0C4FA6AAD}"/>
              </a:ext>
            </a:extLst>
          </p:cNvPr>
          <p:cNvSpPr>
            <a:spLocks noGrp="1"/>
          </p:cNvSpPr>
          <p:nvPr>
            <p:ph sz="half" idx="2"/>
          </p:nvPr>
        </p:nvSpPr>
        <p:spPr>
          <a:xfrm>
            <a:off x="4976030" y="3589866"/>
            <a:ext cx="6250940" cy="2304628"/>
          </a:xfrm>
        </p:spPr>
        <p:txBody>
          <a:bodyPr>
            <a:normAutofit/>
          </a:bodyPr>
          <a:lstStyle/>
          <a:p>
            <a:r>
              <a:rPr lang="en-US" sz="2000" dirty="0"/>
              <a:t>[Insert Your project outcomes]</a:t>
            </a:r>
          </a:p>
        </p:txBody>
      </p:sp>
    </p:spTree>
    <p:extLst>
      <p:ext uri="{BB962C8B-B14F-4D97-AF65-F5344CB8AC3E}">
        <p14:creationId xmlns:p14="http://schemas.microsoft.com/office/powerpoint/2010/main" val="40742013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6093E-3337-9C72-DF15-AFBBDCC3D8F6}"/>
              </a:ext>
            </a:extLst>
          </p:cNvPr>
          <p:cNvSpPr>
            <a:spLocks noGrp="1"/>
          </p:cNvSpPr>
          <p:nvPr>
            <p:ph type="title"/>
          </p:nvPr>
        </p:nvSpPr>
        <p:spPr>
          <a:xfrm>
            <a:off x="960100" y="978102"/>
            <a:ext cx="10588434" cy="1062644"/>
          </a:xfrm>
        </p:spPr>
        <p:txBody>
          <a:bodyPr anchor="b">
            <a:normAutofit/>
          </a:bodyPr>
          <a:lstStyle/>
          <a:p>
            <a:r>
              <a:rPr lang="en-US" dirty="0"/>
              <a:t>Project Overview</a:t>
            </a:r>
          </a:p>
        </p:txBody>
      </p:sp>
      <p:cxnSp>
        <p:nvCxnSpPr>
          <p:cNvPr id="12" name="Straight Connector 11">
            <a:extLst>
              <a:ext uri="{FF2B5EF4-FFF2-40B4-BE49-F238E27FC236}">
                <a16:creationId xmlns:a16="http://schemas.microsoft.com/office/drawing/2014/main" id="{39B7FDC9-F0CE-43A7-9F2A-83DD09DC34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047624" y="2265037"/>
            <a:ext cx="10125012" cy="0"/>
          </a:xfrm>
          <a:prstGeom prst="line">
            <a:avLst/>
          </a:prstGeom>
          <a:ln w="15875">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pic>
        <p:nvPicPr>
          <p:cNvPr id="7" name="Graphic 6" descr="Bullseye">
            <a:extLst>
              <a:ext uri="{FF2B5EF4-FFF2-40B4-BE49-F238E27FC236}">
                <a16:creationId xmlns:a16="http://schemas.microsoft.com/office/drawing/2014/main" id="{F8F4272E-1A43-5883-C4F9-7179C020619D}"/>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333206" y="2811104"/>
            <a:ext cx="2928114" cy="2928114"/>
          </a:xfrm>
          <a:prstGeom prst="rect">
            <a:avLst/>
          </a:prstGeom>
        </p:spPr>
      </p:pic>
      <p:sp>
        <p:nvSpPr>
          <p:cNvPr id="3" name="Content Placeholder 2">
            <a:extLst>
              <a:ext uri="{FF2B5EF4-FFF2-40B4-BE49-F238E27FC236}">
                <a16:creationId xmlns:a16="http://schemas.microsoft.com/office/drawing/2014/main" id="{60A537A9-A4A5-DCED-3CF7-8BFA46F70CDB}"/>
              </a:ext>
            </a:extLst>
          </p:cNvPr>
          <p:cNvSpPr>
            <a:spLocks noGrp="1"/>
          </p:cNvSpPr>
          <p:nvPr>
            <p:ph idx="1"/>
          </p:nvPr>
        </p:nvSpPr>
        <p:spPr>
          <a:xfrm>
            <a:off x="4955354" y="2682433"/>
            <a:ext cx="6282169" cy="3215749"/>
          </a:xfrm>
        </p:spPr>
        <p:txBody>
          <a:bodyPr>
            <a:normAutofit/>
          </a:bodyPr>
          <a:lstStyle/>
          <a:p>
            <a:pPr marL="0" indent="0">
              <a:buNone/>
            </a:pPr>
            <a:r>
              <a:rPr lang="en-US" sz="2400" dirty="0"/>
              <a:t>[Insert a short, legible overview of our project.]</a:t>
            </a:r>
          </a:p>
          <a:p>
            <a:pPr marL="0" indent="0">
              <a:buNone/>
            </a:pPr>
            <a:endParaRPr lang="en-US" sz="2400" dirty="0"/>
          </a:p>
        </p:txBody>
      </p:sp>
    </p:spTree>
    <p:extLst>
      <p:ext uri="{BB962C8B-B14F-4D97-AF65-F5344CB8AC3E}">
        <p14:creationId xmlns:p14="http://schemas.microsoft.com/office/powerpoint/2010/main" val="11087803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257363FD-7E77-4145-9483-331A807ADF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6802" cy="6858000"/>
          </a:xfrm>
          <a:prstGeom prst="rect">
            <a:avLst/>
          </a:prstGeom>
          <a:gradFill flip="none" rotWithShape="1">
            <a:gsLst>
              <a:gs pos="28000">
                <a:schemeClr val="bg2">
                  <a:alpha val="84000"/>
                </a:schemeClr>
              </a:gs>
              <a:gs pos="74000">
                <a:schemeClr val="bg1"/>
              </a:gs>
            </a:gsLst>
            <a:path path="circle">
              <a:fillToRect l="100000" t="100000"/>
            </a:path>
            <a:tileRect r="-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D97C4DBE-CA14-5DB7-503A-2061CFF0B283}"/>
              </a:ext>
            </a:extLst>
          </p:cNvPr>
          <p:cNvSpPr>
            <a:spLocks noGrp="1"/>
          </p:cNvSpPr>
          <p:nvPr>
            <p:ph type="title"/>
          </p:nvPr>
        </p:nvSpPr>
        <p:spPr>
          <a:xfrm>
            <a:off x="838200" y="365125"/>
            <a:ext cx="10515600" cy="1325563"/>
          </a:xfrm>
        </p:spPr>
        <p:txBody>
          <a:bodyPr vert="horz" lIns="91440" tIns="45720" rIns="91440" bIns="45720" rtlCol="0" anchor="ctr">
            <a:normAutofit/>
          </a:bodyPr>
          <a:lstStyle/>
          <a:p>
            <a:r>
              <a:rPr lang="en-US"/>
              <a:t>Our Project’s Components</a:t>
            </a:r>
          </a:p>
        </p:txBody>
      </p:sp>
      <p:graphicFrame>
        <p:nvGraphicFramePr>
          <p:cNvPr id="3" name="Diagram 2">
            <a:extLst>
              <a:ext uri="{FF2B5EF4-FFF2-40B4-BE49-F238E27FC236}">
                <a16:creationId xmlns:a16="http://schemas.microsoft.com/office/drawing/2014/main" id="{C38F0211-DE25-5EF4-6076-414563577DFF}"/>
              </a:ext>
            </a:extLst>
          </p:cNvPr>
          <p:cNvGraphicFramePr/>
          <p:nvPr>
            <p:extLst>
              <p:ext uri="{D42A27DB-BD31-4B8C-83A1-F6EECF244321}">
                <p14:modId xmlns:p14="http://schemas.microsoft.com/office/powerpoint/2010/main" val="2716014817"/>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774714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3F4F86-6EC7-96F3-C465-71263E9068D9}"/>
              </a:ext>
            </a:extLst>
          </p:cNvPr>
          <p:cNvSpPr>
            <a:spLocks noGrp="1"/>
          </p:cNvSpPr>
          <p:nvPr>
            <p:ph type="title"/>
          </p:nvPr>
        </p:nvSpPr>
        <p:spPr>
          <a:xfrm>
            <a:off x="838200" y="2227791"/>
            <a:ext cx="10515600" cy="1325563"/>
          </a:xfrm>
        </p:spPr>
        <p:txBody>
          <a:bodyPr>
            <a:normAutofit fontScale="90000"/>
          </a:bodyPr>
          <a:lstStyle/>
          <a:p>
            <a:r>
              <a:rPr lang="en-US" dirty="0"/>
              <a:t>Introduce Ex Libris and Esploro. You can choose the relevant information from the “Ex Libris Esploro Slides” section </a:t>
            </a:r>
            <a:r>
              <a:rPr lang="en-US"/>
              <a:t>below.</a:t>
            </a:r>
            <a:br>
              <a:rPr lang="en-US" dirty="0"/>
            </a:br>
            <a:endParaRPr lang="en-US" dirty="0"/>
          </a:p>
        </p:txBody>
      </p:sp>
    </p:spTree>
    <p:extLst>
      <p:ext uri="{BB962C8B-B14F-4D97-AF65-F5344CB8AC3E}">
        <p14:creationId xmlns:p14="http://schemas.microsoft.com/office/powerpoint/2010/main" val="4857809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DCC231C8-C761-4B31-9B1C-C6D19248C6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04B234-B4CE-323B-388D-462B16D15A68}"/>
              </a:ext>
            </a:extLst>
          </p:cNvPr>
          <p:cNvSpPr>
            <a:spLocks noGrp="1"/>
          </p:cNvSpPr>
          <p:nvPr>
            <p:ph type="title"/>
          </p:nvPr>
        </p:nvSpPr>
        <p:spPr>
          <a:xfrm>
            <a:off x="838200" y="557189"/>
            <a:ext cx="3374136" cy="5567891"/>
          </a:xfrm>
        </p:spPr>
        <p:txBody>
          <a:bodyPr vert="horz" lIns="91440" tIns="45720" rIns="91440" bIns="45720" rtlCol="0" anchor="ctr">
            <a:normAutofit/>
          </a:bodyPr>
          <a:lstStyle/>
          <a:p>
            <a:r>
              <a:rPr lang="en-US" sz="5200" kern="1200" dirty="0">
                <a:solidFill>
                  <a:schemeClr val="tx1"/>
                </a:solidFill>
                <a:latin typeface="+mj-lt"/>
                <a:ea typeface="+mj-ea"/>
                <a:cs typeface="+mj-cs"/>
              </a:rPr>
              <a:t>Our </a:t>
            </a:r>
            <a:br>
              <a:rPr lang="en-US" sz="5200" kern="1200" dirty="0">
                <a:solidFill>
                  <a:schemeClr val="tx1"/>
                </a:solidFill>
                <a:latin typeface="+mj-lt"/>
                <a:ea typeface="+mj-ea"/>
                <a:cs typeface="+mj-cs"/>
              </a:rPr>
            </a:br>
            <a:r>
              <a:rPr lang="en-US" sz="5200" kern="1200" dirty="0">
                <a:solidFill>
                  <a:schemeClr val="tx1"/>
                </a:solidFill>
                <a:latin typeface="+mj-lt"/>
                <a:ea typeface="+mj-ea"/>
                <a:cs typeface="+mj-cs"/>
              </a:rPr>
              <a:t>Project Phases</a:t>
            </a:r>
          </a:p>
        </p:txBody>
      </p:sp>
      <p:graphicFrame>
        <p:nvGraphicFramePr>
          <p:cNvPr id="6" name="Diagram 3">
            <a:extLst>
              <a:ext uri="{FF2B5EF4-FFF2-40B4-BE49-F238E27FC236}">
                <a16:creationId xmlns:a16="http://schemas.microsoft.com/office/drawing/2014/main" id="{7D722B86-3B63-667F-5DAE-5CF216463940}"/>
              </a:ext>
            </a:extLst>
          </p:cNvPr>
          <p:cNvGraphicFramePr/>
          <p:nvPr>
            <p:extLst>
              <p:ext uri="{D42A27DB-BD31-4B8C-83A1-F6EECF244321}">
                <p14:modId xmlns:p14="http://schemas.microsoft.com/office/powerpoint/2010/main" val="2581816557"/>
              </p:ext>
            </p:extLst>
          </p:nvPr>
        </p:nvGraphicFramePr>
        <p:xfrm>
          <a:off x="5093208" y="620392"/>
          <a:ext cx="6263640" cy="55046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749119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491030-D0DF-B8DD-D54D-2F2089A29D22}"/>
              </a:ext>
            </a:extLst>
          </p:cNvPr>
          <p:cNvSpPr>
            <a:spLocks noGrp="1"/>
          </p:cNvSpPr>
          <p:nvPr>
            <p:ph type="title"/>
          </p:nvPr>
        </p:nvSpPr>
        <p:spPr>
          <a:xfrm>
            <a:off x="838200" y="365125"/>
            <a:ext cx="9842237" cy="1325563"/>
          </a:xfrm>
        </p:spPr>
        <p:txBody>
          <a:bodyPr>
            <a:normAutofit/>
          </a:bodyPr>
          <a:lstStyle/>
          <a:p>
            <a:r>
              <a:rPr lang="en-US" sz="5600"/>
              <a:t>We Welcome Your Participation!</a:t>
            </a:r>
          </a:p>
        </p:txBody>
      </p:sp>
      <p:graphicFrame>
        <p:nvGraphicFramePr>
          <p:cNvPr id="10" name="Content Placeholder 2">
            <a:extLst>
              <a:ext uri="{FF2B5EF4-FFF2-40B4-BE49-F238E27FC236}">
                <a16:creationId xmlns:a16="http://schemas.microsoft.com/office/drawing/2014/main" id="{18BAE9B2-51FB-384C-FD02-54C728843668}"/>
              </a:ext>
            </a:extLst>
          </p:cNvPr>
          <p:cNvGraphicFramePr>
            <a:graphicFrameLocks noGrp="1"/>
          </p:cNvGraphicFramePr>
          <p:nvPr>
            <p:ph idx="1"/>
            <p:extLst>
              <p:ext uri="{D42A27DB-BD31-4B8C-83A1-F6EECF244321}">
                <p14:modId xmlns:p14="http://schemas.microsoft.com/office/powerpoint/2010/main" val="3705598751"/>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7764653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8B82EE-D3E0-B1D5-7925-1FDC25CE50D2}"/>
              </a:ext>
            </a:extLst>
          </p:cNvPr>
          <p:cNvSpPr>
            <a:spLocks noGrp="1"/>
          </p:cNvSpPr>
          <p:nvPr>
            <p:ph type="title"/>
          </p:nvPr>
        </p:nvSpPr>
        <p:spPr>
          <a:xfrm>
            <a:off x="6590662" y="4267832"/>
            <a:ext cx="4805996" cy="1297115"/>
          </a:xfrm>
        </p:spPr>
        <p:txBody>
          <a:bodyPr vert="horz" lIns="91440" tIns="45720" rIns="91440" bIns="45720" rtlCol="0" anchor="t">
            <a:normAutofit fontScale="90000"/>
          </a:bodyPr>
          <a:lstStyle/>
          <a:p>
            <a:r>
              <a:rPr lang="en-US" sz="6000" kern="1200" dirty="0">
                <a:solidFill>
                  <a:schemeClr val="tx2"/>
                </a:solidFill>
                <a:latin typeface="+mj-lt"/>
                <a:ea typeface="+mj-ea"/>
                <a:cs typeface="+mj-cs"/>
              </a:rPr>
              <a:t>Questions &amp; Comments</a:t>
            </a:r>
          </a:p>
        </p:txBody>
      </p:sp>
      <p:pic>
        <p:nvPicPr>
          <p:cNvPr id="7" name="Graphic 6" descr="Questions">
            <a:extLst>
              <a:ext uri="{FF2B5EF4-FFF2-40B4-BE49-F238E27FC236}">
                <a16:creationId xmlns:a16="http://schemas.microsoft.com/office/drawing/2014/main" id="{E527CB32-8FED-5D91-606F-48581017D60C}"/>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spTree>
    <p:extLst>
      <p:ext uri="{BB962C8B-B14F-4D97-AF65-F5344CB8AC3E}">
        <p14:creationId xmlns:p14="http://schemas.microsoft.com/office/powerpoint/2010/main" val="3385617256"/>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6733</TotalTime>
  <Words>694</Words>
  <Application>Microsoft Office PowerPoint</Application>
  <PresentationFormat>Widescreen</PresentationFormat>
  <Paragraphs>111</Paragraphs>
  <Slides>22</Slides>
  <Notes>19</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Calibri</vt:lpstr>
      <vt:lpstr>Calibri Light</vt:lpstr>
      <vt:lpstr>Lato Light</vt:lpstr>
      <vt:lpstr>Poppins</vt:lpstr>
      <vt:lpstr>Office Theme</vt:lpstr>
      <vt:lpstr>Our Project Presentation</vt:lpstr>
      <vt:lpstr>Introductions</vt:lpstr>
      <vt:lpstr>Institutional Alignment</vt:lpstr>
      <vt:lpstr>Project Overview</vt:lpstr>
      <vt:lpstr>Our Project’s Components</vt:lpstr>
      <vt:lpstr>Introduce Ex Libris and Esploro. You can choose the relevant information from the “Ex Libris Esploro Slides” section below. </vt:lpstr>
      <vt:lpstr>Our  Project Phases</vt:lpstr>
      <vt:lpstr>We Welcome Your Participation!</vt:lpstr>
      <vt:lpstr>Questions &amp; Comments</vt:lpstr>
      <vt:lpstr>Esploro: A Solution and Partnership</vt:lpstr>
      <vt:lpstr>PowerPoint Presentation</vt:lpstr>
      <vt:lpstr>Esploro Research Information Hub</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Actionable Insights: Esploro Analytics (Examples)</vt:lpstr>
      <vt:lpstr>Esploro and ProQuest ETD Administrator</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Our Project Presentation</dc:title>
  <dc:subject/>
  <dc:creator>Mary Jo Watts</dc:creator>
  <cp:keywords/>
  <dc:description/>
  <cp:lastModifiedBy>Etti Dekel Laor</cp:lastModifiedBy>
  <cp:revision>6</cp:revision>
  <dcterms:created xsi:type="dcterms:W3CDTF">2022-05-20T14:40:46Z</dcterms:created>
  <dcterms:modified xsi:type="dcterms:W3CDTF">2022-07-11T06:42:59Z</dcterms:modified>
  <cp:category/>
</cp:coreProperties>
</file>